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53"/>
  </p:notesMasterIdLst>
  <p:handoutMasterIdLst>
    <p:handoutMasterId r:id="rId54"/>
  </p:handoutMasterIdLst>
  <p:sldIdLst>
    <p:sldId id="261" r:id="rId5"/>
    <p:sldId id="277" r:id="rId6"/>
    <p:sldId id="278" r:id="rId7"/>
    <p:sldId id="299" r:id="rId8"/>
    <p:sldId id="283" r:id="rId9"/>
    <p:sldId id="284" r:id="rId10"/>
    <p:sldId id="297" r:id="rId11"/>
    <p:sldId id="279" r:id="rId12"/>
    <p:sldId id="285" r:id="rId13"/>
    <p:sldId id="328" r:id="rId14"/>
    <p:sldId id="316" r:id="rId15"/>
    <p:sldId id="337" r:id="rId16"/>
    <p:sldId id="286" r:id="rId17"/>
    <p:sldId id="335" r:id="rId18"/>
    <p:sldId id="288" r:id="rId19"/>
    <p:sldId id="289" r:id="rId20"/>
    <p:sldId id="348" r:id="rId21"/>
    <p:sldId id="323" r:id="rId22"/>
    <p:sldId id="324" r:id="rId23"/>
    <p:sldId id="325" r:id="rId24"/>
    <p:sldId id="291" r:id="rId25"/>
    <p:sldId id="292" r:id="rId26"/>
    <p:sldId id="300" r:id="rId27"/>
    <p:sldId id="329" r:id="rId28"/>
    <p:sldId id="319" r:id="rId29"/>
    <p:sldId id="301" r:id="rId30"/>
    <p:sldId id="320" r:id="rId31"/>
    <p:sldId id="321" r:id="rId32"/>
    <p:sldId id="315" r:id="rId33"/>
    <p:sldId id="314" r:id="rId34"/>
    <p:sldId id="303" r:id="rId35"/>
    <p:sldId id="326" r:id="rId36"/>
    <p:sldId id="327" r:id="rId37"/>
    <p:sldId id="331" r:id="rId38"/>
    <p:sldId id="332" r:id="rId39"/>
    <p:sldId id="333" r:id="rId40"/>
    <p:sldId id="334" r:id="rId41"/>
    <p:sldId id="310" r:id="rId42"/>
    <p:sldId id="317" r:id="rId43"/>
    <p:sldId id="338" r:id="rId44"/>
    <p:sldId id="308" r:id="rId45"/>
    <p:sldId id="347" r:id="rId46"/>
    <p:sldId id="346" r:id="rId47"/>
    <p:sldId id="340" r:id="rId48"/>
    <p:sldId id="312" r:id="rId49"/>
    <p:sldId id="309" r:id="rId50"/>
    <p:sldId id="311" r:id="rId51"/>
    <p:sldId id="27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59551" autoAdjust="0"/>
  </p:normalViewPr>
  <p:slideViewPr>
    <p:cSldViewPr snapToGrid="0">
      <p:cViewPr varScale="1">
        <p:scale>
          <a:sx n="71" d="100"/>
          <a:sy n="71" d="100"/>
        </p:scale>
        <p:origin x="1314"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10.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sv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_rels/data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ata12.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81.svg"/></Relationships>
</file>

<file path=ppt/diagrams/_rels/data13.xml.rels><?xml version="1.0" encoding="UTF-8" standalone="yes"?>
<Relationships xmlns="http://schemas.openxmlformats.org/package/2006/relationships"><Relationship Id="rId8" Type="http://schemas.openxmlformats.org/officeDocument/2006/relationships/image" Target="../media/image87.sv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image" Target="../media/image57.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9.svg"/><Relationship Id="rId11" Type="http://schemas.openxmlformats.org/officeDocument/2006/relationships/image" Target="../media/image56.png"/><Relationship Id="rId5" Type="http://schemas.openxmlformats.org/officeDocument/2006/relationships/image" Target="../media/image48.png"/><Relationship Id="rId10" Type="http://schemas.openxmlformats.org/officeDocument/2006/relationships/image" Target="../media/image89.svg"/><Relationship Id="rId4" Type="http://schemas.openxmlformats.org/officeDocument/2006/relationships/image" Target="../media/image85.svg"/><Relationship Id="rId9" Type="http://schemas.openxmlformats.org/officeDocument/2006/relationships/image" Target="../media/image88.png"/></Relationships>
</file>

<file path=ppt/diagrams/_rels/data14.xml.rels><?xml version="1.0" encoding="UTF-8" standalone="yes"?>
<Relationships xmlns="http://schemas.openxmlformats.org/package/2006/relationships"><Relationship Id="rId8" Type="http://schemas.openxmlformats.org/officeDocument/2006/relationships/image" Target="../media/image101.sv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99.svg"/><Relationship Id="rId5" Type="http://schemas.openxmlformats.org/officeDocument/2006/relationships/image" Target="../media/image98.png"/><Relationship Id="rId4" Type="http://schemas.openxmlformats.org/officeDocument/2006/relationships/image" Target="../media/image97.svg"/></Relationships>
</file>

<file path=ppt/diagrams/_rels/data1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105.svg"/></Relationships>
</file>

<file path=ppt/diagrams/_rels/data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108.svg"/><Relationship Id="rId5" Type="http://schemas.openxmlformats.org/officeDocument/2006/relationships/image" Target="../media/image107.png"/><Relationship Id="rId4" Type="http://schemas.openxmlformats.org/officeDocument/2006/relationships/image" Target="../media/image20.svg"/></Relationships>
</file>

<file path=ppt/diagrams/_rels/data17.xml.rels><?xml version="1.0" encoding="UTF-8" standalone="yes"?>
<Relationships xmlns="http://schemas.openxmlformats.org/package/2006/relationships"><Relationship Id="rId8" Type="http://schemas.openxmlformats.org/officeDocument/2006/relationships/hyperlink" Target="https://wiki.sei.cmu.edu/confluence/display/c" TargetMode="External"/><Relationship Id="rId13" Type="http://schemas.openxmlformats.org/officeDocument/2006/relationships/image" Target="../media/image113.png"/><Relationship Id="rId18" Type="http://schemas.openxmlformats.org/officeDocument/2006/relationships/image" Target="../media/image118.svg"/><Relationship Id="rId3" Type="http://schemas.openxmlformats.org/officeDocument/2006/relationships/hyperlink" Target="https://www.amazon.com/Disciplined-Agile-Delivery-Practitioners-Enterprise/dp/0132810131?ie=UTF8&amp;redirect=true&amp;tag=ambysoftinc" TargetMode="External"/><Relationship Id="rId7" Type="http://schemas.openxmlformats.org/officeDocument/2006/relationships/hyperlink" Target="https://www.owasp.org/index.php/OWASP_Secure_Coding_Practices_-_Quick_Reference_Guide" TargetMode="External"/><Relationship Id="rId12" Type="http://schemas.openxmlformats.org/officeDocument/2006/relationships/image" Target="../media/image112.svg"/><Relationship Id="rId17" Type="http://schemas.openxmlformats.org/officeDocument/2006/relationships/image" Target="../media/image117.png"/><Relationship Id="rId2" Type="http://schemas.openxmlformats.org/officeDocument/2006/relationships/hyperlink" Target="https://www.scrumalliance.org/community/articles/2013/2013-april/what-does-the-agile-manifesto-mean" TargetMode="External"/><Relationship Id="rId16" Type="http://schemas.openxmlformats.org/officeDocument/2006/relationships/image" Target="../media/image116.svg"/><Relationship Id="rId1" Type="http://schemas.openxmlformats.org/officeDocument/2006/relationships/hyperlink" Target="http://agilemanifesto.org/" TargetMode="External"/><Relationship Id="rId6" Type="http://schemas.openxmlformats.org/officeDocument/2006/relationships/hyperlink" Target="http://semver.org/" TargetMode="External"/><Relationship Id="rId11" Type="http://schemas.openxmlformats.org/officeDocument/2006/relationships/image" Target="../media/image111.png"/><Relationship Id="rId5" Type="http://schemas.openxmlformats.org/officeDocument/2006/relationships/hyperlink" Target="http://www.scrumguides.org/docs/scrumguide/v1/Scrum-Guide-US.pdf" TargetMode="External"/><Relationship Id="rId15" Type="http://schemas.openxmlformats.org/officeDocument/2006/relationships/image" Target="../media/image115.png"/><Relationship Id="rId10" Type="http://schemas.openxmlformats.org/officeDocument/2006/relationships/image" Target="../media/image110.svg"/><Relationship Id="rId4" Type="http://schemas.openxmlformats.org/officeDocument/2006/relationships/hyperlink" Target="https://en.wikipedia.org/wiki/Scrum_(software_development)" TargetMode="External"/><Relationship Id="rId9" Type="http://schemas.openxmlformats.org/officeDocument/2006/relationships/image" Target="../media/image109.png"/><Relationship Id="rId14" Type="http://schemas.openxmlformats.org/officeDocument/2006/relationships/image" Target="../media/image11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9.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0.svg"/><Relationship Id="rId9" Type="http://schemas.openxmlformats.org/officeDocument/2006/relationships/image" Target="../media/image42.pn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3.png"/><Relationship Id="rId7" Type="http://schemas.openxmlformats.org/officeDocument/2006/relationships/image" Target="../media/image19.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49.svg"/><Relationship Id="rId4" Type="http://schemas.openxmlformats.org/officeDocument/2006/relationships/image" Target="../media/image34.svg"/><Relationship Id="rId9" Type="http://schemas.openxmlformats.org/officeDocument/2006/relationships/image" Target="../media/image48.png"/></Relationships>
</file>

<file path=ppt/diagrams/_rels/data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51.svg"/></Relationships>
</file>

<file path=ppt/diagrams/_rels/data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6.png"/><Relationship Id="rId7" Type="http://schemas.openxmlformats.org/officeDocument/2006/relationships/image" Target="../media/image29.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1.svg"/><Relationship Id="rId4" Type="http://schemas.openxmlformats.org/officeDocument/2006/relationships/image" Target="../media/image57.svg"/><Relationship Id="rId9" Type="http://schemas.openxmlformats.org/officeDocument/2006/relationships/image" Target="../media/image6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sv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8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87.sv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image" Target="../media/image57.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9.svg"/><Relationship Id="rId11" Type="http://schemas.openxmlformats.org/officeDocument/2006/relationships/image" Target="../media/image56.png"/><Relationship Id="rId5" Type="http://schemas.openxmlformats.org/officeDocument/2006/relationships/image" Target="../media/image48.png"/><Relationship Id="rId10" Type="http://schemas.openxmlformats.org/officeDocument/2006/relationships/image" Target="../media/image89.svg"/><Relationship Id="rId4" Type="http://schemas.openxmlformats.org/officeDocument/2006/relationships/image" Target="../media/image85.svg"/><Relationship Id="rId9" Type="http://schemas.openxmlformats.org/officeDocument/2006/relationships/image" Target="../media/image88.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101.sv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99.svg"/><Relationship Id="rId5" Type="http://schemas.openxmlformats.org/officeDocument/2006/relationships/image" Target="../media/image98.png"/><Relationship Id="rId4" Type="http://schemas.openxmlformats.org/officeDocument/2006/relationships/image" Target="../media/image97.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10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108.svg"/><Relationship Id="rId5" Type="http://schemas.openxmlformats.org/officeDocument/2006/relationships/image" Target="../media/image107.png"/><Relationship Id="rId4" Type="http://schemas.openxmlformats.org/officeDocument/2006/relationships/image" Target="../media/image20.svg"/></Relationships>
</file>

<file path=ppt/diagrams/_rels/drawing17.xml.rels><?xml version="1.0" encoding="UTF-8" standalone="yes"?>
<Relationships xmlns="http://schemas.openxmlformats.org/package/2006/relationships"><Relationship Id="rId8" Type="http://schemas.openxmlformats.org/officeDocument/2006/relationships/hyperlink" Target="https://en.wikipedia.org/wiki/Scrum_(software_development)" TargetMode="External"/><Relationship Id="rId13" Type="http://schemas.openxmlformats.org/officeDocument/2006/relationships/image" Target="../media/image115.png"/><Relationship Id="rId18" Type="http://schemas.openxmlformats.org/officeDocument/2006/relationships/hyperlink" Target="https://wiki.sei.cmu.edu/confluence/display/c" TargetMode="External"/><Relationship Id="rId3" Type="http://schemas.openxmlformats.org/officeDocument/2006/relationships/hyperlink" Target="http://agilemanifesto.org/" TargetMode="External"/><Relationship Id="rId7" Type="http://schemas.openxmlformats.org/officeDocument/2006/relationships/image" Target="../media/image112.svg"/><Relationship Id="rId12" Type="http://schemas.openxmlformats.org/officeDocument/2006/relationships/hyperlink" Target="http://semver.org/" TargetMode="External"/><Relationship Id="rId17" Type="http://schemas.openxmlformats.org/officeDocument/2006/relationships/hyperlink" Target="https://www.owasp.org/index.php/OWASP_Secure_Coding_Practices_-_Quick_Reference_Guide" TargetMode="External"/><Relationship Id="rId2" Type="http://schemas.openxmlformats.org/officeDocument/2006/relationships/image" Target="../media/image110.svg"/><Relationship Id="rId16" Type="http://schemas.openxmlformats.org/officeDocument/2006/relationships/image" Target="../media/image118.svg"/><Relationship Id="rId1" Type="http://schemas.openxmlformats.org/officeDocument/2006/relationships/image" Target="../media/image109.png"/><Relationship Id="rId6" Type="http://schemas.openxmlformats.org/officeDocument/2006/relationships/image" Target="../media/image111.png"/><Relationship Id="rId11" Type="http://schemas.openxmlformats.org/officeDocument/2006/relationships/image" Target="../media/image114.svg"/><Relationship Id="rId5" Type="http://schemas.openxmlformats.org/officeDocument/2006/relationships/hyperlink" Target="https://www.amazon.com/Disciplined-Agile-Delivery-Practitioners-Enterprise/dp/0132810131?ie=UTF8&amp;redirect=true&amp;tag=ambysoftinc" TargetMode="External"/><Relationship Id="rId15" Type="http://schemas.openxmlformats.org/officeDocument/2006/relationships/image" Target="../media/image117.png"/><Relationship Id="rId10" Type="http://schemas.openxmlformats.org/officeDocument/2006/relationships/image" Target="../media/image113.png"/><Relationship Id="rId4" Type="http://schemas.openxmlformats.org/officeDocument/2006/relationships/hyperlink" Target="https://www.scrumalliance.org/community/articles/2013/2013-april/what-does-the-agile-manifesto-mean" TargetMode="External"/><Relationship Id="rId9" Type="http://schemas.openxmlformats.org/officeDocument/2006/relationships/hyperlink" Target="http://www.scrumguides.org/docs/scrumguide/v1/Scrum-Guide-US.pdf" TargetMode="External"/><Relationship Id="rId14" Type="http://schemas.openxmlformats.org/officeDocument/2006/relationships/image" Target="../media/image1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9.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0.svg"/><Relationship Id="rId9" Type="http://schemas.openxmlformats.org/officeDocument/2006/relationships/image" Target="../media/image42.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3.png"/><Relationship Id="rId7" Type="http://schemas.openxmlformats.org/officeDocument/2006/relationships/image" Target="../media/image19.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49.svg"/><Relationship Id="rId4" Type="http://schemas.openxmlformats.org/officeDocument/2006/relationships/image" Target="../media/image34.svg"/><Relationship Id="rId9" Type="http://schemas.openxmlformats.org/officeDocument/2006/relationships/image" Target="../media/image48.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51.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6.png"/><Relationship Id="rId7" Type="http://schemas.openxmlformats.org/officeDocument/2006/relationships/image" Target="../media/image29.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1.svg"/><Relationship Id="rId4" Type="http://schemas.openxmlformats.org/officeDocument/2006/relationships/image" Target="../media/image57.svg"/><Relationship Id="rId9"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F76E12D-BE8A-43D6-BAA1-8F3F23516CA5}"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BC40110F-65F8-4063-8729-33490CE10E3A}">
      <dgm:prSet/>
      <dgm:spPr/>
      <dgm:t>
        <a:bodyPr/>
        <a:lstStyle/>
        <a:p>
          <a:r>
            <a:rPr lang="en-US"/>
            <a:t>Overview – Introduction</a:t>
          </a:r>
        </a:p>
      </dgm:t>
    </dgm:pt>
    <dgm:pt modelId="{51888B46-A01B-48DF-B3A6-1FEF3CBC5D64}" type="parTrans" cxnId="{31A73CA8-0048-41E2-B59F-3AA8434A8282}">
      <dgm:prSet/>
      <dgm:spPr/>
      <dgm:t>
        <a:bodyPr/>
        <a:lstStyle/>
        <a:p>
          <a:endParaRPr lang="en-US"/>
        </a:p>
      </dgm:t>
    </dgm:pt>
    <dgm:pt modelId="{002BCBC2-E3BE-479E-98B4-958E93E35188}" type="sibTrans" cxnId="{31A73CA8-0048-41E2-B59F-3AA8434A8282}">
      <dgm:prSet/>
      <dgm:spPr/>
      <dgm:t>
        <a:bodyPr/>
        <a:lstStyle/>
        <a:p>
          <a:endParaRPr lang="en-US"/>
        </a:p>
      </dgm:t>
    </dgm:pt>
    <dgm:pt modelId="{A1A52D0B-B452-4A3E-BF65-769DCF6A626D}">
      <dgm:prSet/>
      <dgm:spPr/>
      <dgm:t>
        <a:bodyPr/>
        <a:lstStyle/>
        <a:p>
          <a:r>
            <a:rPr lang="en-US"/>
            <a:t>Agile Values and Principles</a:t>
          </a:r>
        </a:p>
      </dgm:t>
    </dgm:pt>
    <dgm:pt modelId="{B3D508A0-DC3C-41A4-89F7-82421BFA0475}" type="parTrans" cxnId="{C3148460-9AE1-4B69-8FEA-D96EDAFA96B9}">
      <dgm:prSet/>
      <dgm:spPr/>
      <dgm:t>
        <a:bodyPr/>
        <a:lstStyle/>
        <a:p>
          <a:endParaRPr lang="en-US"/>
        </a:p>
      </dgm:t>
    </dgm:pt>
    <dgm:pt modelId="{35F0B67D-6E1D-45F3-A7F0-10C53B7FAE72}" type="sibTrans" cxnId="{C3148460-9AE1-4B69-8FEA-D96EDAFA96B9}">
      <dgm:prSet/>
      <dgm:spPr/>
      <dgm:t>
        <a:bodyPr/>
        <a:lstStyle/>
        <a:p>
          <a:endParaRPr lang="en-US"/>
        </a:p>
      </dgm:t>
    </dgm:pt>
    <dgm:pt modelId="{B28E244F-7269-48D7-9D9F-932B38A5E19F}">
      <dgm:prSet/>
      <dgm:spPr/>
      <dgm:t>
        <a:bodyPr/>
        <a:lstStyle/>
        <a:p>
          <a:r>
            <a:rPr lang="en-US"/>
            <a:t>Scrum Development Framework</a:t>
          </a:r>
        </a:p>
      </dgm:t>
    </dgm:pt>
    <dgm:pt modelId="{0839DB33-F25E-403B-A71C-23F1C2E98D14}" type="parTrans" cxnId="{7CD25B43-86CA-49E3-B868-908CC2769745}">
      <dgm:prSet/>
      <dgm:spPr/>
      <dgm:t>
        <a:bodyPr/>
        <a:lstStyle/>
        <a:p>
          <a:endParaRPr lang="en-US"/>
        </a:p>
      </dgm:t>
    </dgm:pt>
    <dgm:pt modelId="{6609A748-E31C-4900-AA5D-C43DF6F2C175}" type="sibTrans" cxnId="{7CD25B43-86CA-49E3-B868-908CC2769745}">
      <dgm:prSet/>
      <dgm:spPr/>
      <dgm:t>
        <a:bodyPr/>
        <a:lstStyle/>
        <a:p>
          <a:endParaRPr lang="en-US"/>
        </a:p>
      </dgm:t>
    </dgm:pt>
    <dgm:pt modelId="{21CF8BA5-8D9C-4015-8A7E-5E746D6AD15F}">
      <dgm:prSet/>
      <dgm:spPr/>
      <dgm:t>
        <a:bodyPr/>
        <a:lstStyle/>
        <a:p>
          <a:r>
            <a:rPr lang="en-US" dirty="0"/>
            <a:t>Control Origins Methodology - COM</a:t>
          </a:r>
        </a:p>
      </dgm:t>
    </dgm:pt>
    <dgm:pt modelId="{D9D2C105-71C8-4533-A0BB-2AE820E90843}" type="parTrans" cxnId="{16145D77-63E2-4F72-A392-7F72BC08586A}">
      <dgm:prSet/>
      <dgm:spPr/>
      <dgm:t>
        <a:bodyPr/>
        <a:lstStyle/>
        <a:p>
          <a:endParaRPr lang="en-US"/>
        </a:p>
      </dgm:t>
    </dgm:pt>
    <dgm:pt modelId="{C7E3CFC9-B957-4FF6-BE84-57238CA818AB}" type="sibTrans" cxnId="{16145D77-63E2-4F72-A392-7F72BC08586A}">
      <dgm:prSet/>
      <dgm:spPr/>
      <dgm:t>
        <a:bodyPr/>
        <a:lstStyle/>
        <a:p>
          <a:endParaRPr lang="en-US"/>
        </a:p>
      </dgm:t>
    </dgm:pt>
    <dgm:pt modelId="{6278FF16-F59F-4C62-811B-7CA271CFF1E1}">
      <dgm:prSet/>
      <dgm:spPr/>
      <dgm:t>
        <a:bodyPr/>
        <a:lstStyle/>
        <a:p>
          <a:r>
            <a:rPr lang="en-US"/>
            <a:t>Defining the work</a:t>
          </a:r>
        </a:p>
      </dgm:t>
    </dgm:pt>
    <dgm:pt modelId="{16799B61-35AA-431C-8B0E-1759A3D97182}" type="parTrans" cxnId="{74411F75-D244-40DF-96E6-780FE78880BF}">
      <dgm:prSet/>
      <dgm:spPr/>
      <dgm:t>
        <a:bodyPr/>
        <a:lstStyle/>
        <a:p>
          <a:endParaRPr lang="en-US"/>
        </a:p>
      </dgm:t>
    </dgm:pt>
    <dgm:pt modelId="{2B35DC3E-4288-47DB-97BE-5890A97E36A6}" type="sibTrans" cxnId="{74411F75-D244-40DF-96E6-780FE78880BF}">
      <dgm:prSet/>
      <dgm:spPr/>
      <dgm:t>
        <a:bodyPr/>
        <a:lstStyle/>
        <a:p>
          <a:endParaRPr lang="en-US"/>
        </a:p>
      </dgm:t>
    </dgm:pt>
    <dgm:pt modelId="{0F6A9D4E-2059-4E73-BD46-83825ED66A51}">
      <dgm:prSet/>
      <dgm:spPr/>
      <dgm:t>
        <a:bodyPr/>
        <a:lstStyle/>
        <a:p>
          <a:r>
            <a:rPr lang="en-US"/>
            <a:t>Performing the work</a:t>
          </a:r>
        </a:p>
      </dgm:t>
    </dgm:pt>
    <dgm:pt modelId="{371C87D9-8939-47F9-8A10-4DFCCDD8E227}" type="parTrans" cxnId="{630DCA60-B8D1-445D-BF7E-6275B0D35797}">
      <dgm:prSet/>
      <dgm:spPr/>
      <dgm:t>
        <a:bodyPr/>
        <a:lstStyle/>
        <a:p>
          <a:endParaRPr lang="en-US"/>
        </a:p>
      </dgm:t>
    </dgm:pt>
    <dgm:pt modelId="{0FEC859B-C6C3-40B3-9984-FEF18B5A30FD}" type="sibTrans" cxnId="{630DCA60-B8D1-445D-BF7E-6275B0D35797}">
      <dgm:prSet/>
      <dgm:spPr/>
      <dgm:t>
        <a:bodyPr/>
        <a:lstStyle/>
        <a:p>
          <a:endParaRPr lang="en-US"/>
        </a:p>
      </dgm:t>
    </dgm:pt>
    <dgm:pt modelId="{CB24CD9E-E4A2-498B-9929-1F4571C950F7}">
      <dgm:prSet/>
      <dgm:spPr/>
      <dgm:t>
        <a:bodyPr/>
        <a:lstStyle/>
        <a:p>
          <a:r>
            <a:rPr lang="en-US"/>
            <a:t>Delivering the work</a:t>
          </a:r>
        </a:p>
      </dgm:t>
    </dgm:pt>
    <dgm:pt modelId="{8294AC69-973D-4B91-9303-EEA5FA6B85D5}" type="parTrans" cxnId="{E28F7F08-9E72-451A-8C92-08148FE6423D}">
      <dgm:prSet/>
      <dgm:spPr/>
      <dgm:t>
        <a:bodyPr/>
        <a:lstStyle/>
        <a:p>
          <a:endParaRPr lang="en-US"/>
        </a:p>
      </dgm:t>
    </dgm:pt>
    <dgm:pt modelId="{1DD82FDB-9C03-45A0-A2F9-296FEF6AE738}" type="sibTrans" cxnId="{E28F7F08-9E72-451A-8C92-08148FE6423D}">
      <dgm:prSet/>
      <dgm:spPr/>
      <dgm:t>
        <a:bodyPr/>
        <a:lstStyle/>
        <a:p>
          <a:endParaRPr lang="en-US"/>
        </a:p>
      </dgm:t>
    </dgm:pt>
    <dgm:pt modelId="{9AE95186-2F2A-4889-925A-F810AE8DC828}" type="pres">
      <dgm:prSet presAssocID="{5F76E12D-BE8A-43D6-BAA1-8F3F23516CA5}" presName="root" presStyleCnt="0">
        <dgm:presLayoutVars>
          <dgm:dir/>
          <dgm:resizeHandles val="exact"/>
        </dgm:presLayoutVars>
      </dgm:prSet>
      <dgm:spPr/>
    </dgm:pt>
    <dgm:pt modelId="{56C5209E-1E29-498F-B1A3-579FCCD3CFA2}" type="pres">
      <dgm:prSet presAssocID="{BC40110F-65F8-4063-8729-33490CE10E3A}" presName="compNode" presStyleCnt="0"/>
      <dgm:spPr/>
    </dgm:pt>
    <dgm:pt modelId="{43D65D5F-7E1B-43A5-90E6-2285C01DCB9A}" type="pres">
      <dgm:prSet presAssocID="{BC40110F-65F8-4063-8729-33490CE10E3A}" presName="bgRect" presStyleLbl="bgShp" presStyleIdx="0" presStyleCnt="7"/>
      <dgm:spPr/>
    </dgm:pt>
    <dgm:pt modelId="{3E769F3E-DD43-4F8A-9DCA-7CF72A13EFC3}" type="pres">
      <dgm:prSet presAssocID="{BC40110F-65F8-4063-8729-33490CE10E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62F15EC9-8531-4497-BBEE-27F3AC56C9EE}" type="pres">
      <dgm:prSet presAssocID="{BC40110F-65F8-4063-8729-33490CE10E3A}" presName="spaceRect" presStyleCnt="0"/>
      <dgm:spPr/>
    </dgm:pt>
    <dgm:pt modelId="{E88889F4-97E3-4BFF-98FB-03246F2861A7}" type="pres">
      <dgm:prSet presAssocID="{BC40110F-65F8-4063-8729-33490CE10E3A}" presName="parTx" presStyleLbl="revTx" presStyleIdx="0" presStyleCnt="7">
        <dgm:presLayoutVars>
          <dgm:chMax val="0"/>
          <dgm:chPref val="0"/>
        </dgm:presLayoutVars>
      </dgm:prSet>
      <dgm:spPr/>
    </dgm:pt>
    <dgm:pt modelId="{9288DE82-4E2E-44C4-A735-BDDB1B9FDBD3}" type="pres">
      <dgm:prSet presAssocID="{002BCBC2-E3BE-479E-98B4-958E93E35188}" presName="sibTrans" presStyleCnt="0"/>
      <dgm:spPr/>
    </dgm:pt>
    <dgm:pt modelId="{F1E88999-11A3-417D-BA68-AE48B8499A3D}" type="pres">
      <dgm:prSet presAssocID="{A1A52D0B-B452-4A3E-BF65-769DCF6A626D}" presName="compNode" presStyleCnt="0"/>
      <dgm:spPr/>
    </dgm:pt>
    <dgm:pt modelId="{A6CC3A12-A5AC-4B1C-A8C8-8768322240FD}" type="pres">
      <dgm:prSet presAssocID="{A1A52D0B-B452-4A3E-BF65-769DCF6A626D}" presName="bgRect" presStyleLbl="bgShp" presStyleIdx="1" presStyleCnt="7"/>
      <dgm:spPr/>
    </dgm:pt>
    <dgm:pt modelId="{10670D70-33BC-4F2C-8579-44F338C7AFAA}" type="pres">
      <dgm:prSet presAssocID="{A1A52D0B-B452-4A3E-BF65-769DCF6A626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FEC33AFF-9128-45F2-AC07-19EBEC905D36}" type="pres">
      <dgm:prSet presAssocID="{A1A52D0B-B452-4A3E-BF65-769DCF6A626D}" presName="spaceRect" presStyleCnt="0"/>
      <dgm:spPr/>
    </dgm:pt>
    <dgm:pt modelId="{00571DAD-E775-48E1-B9D2-F18CD95E6B85}" type="pres">
      <dgm:prSet presAssocID="{A1A52D0B-B452-4A3E-BF65-769DCF6A626D}" presName="parTx" presStyleLbl="revTx" presStyleIdx="1" presStyleCnt="7">
        <dgm:presLayoutVars>
          <dgm:chMax val="0"/>
          <dgm:chPref val="0"/>
        </dgm:presLayoutVars>
      </dgm:prSet>
      <dgm:spPr/>
    </dgm:pt>
    <dgm:pt modelId="{80938D03-7D74-417F-9DE1-4FE10F79F9E6}" type="pres">
      <dgm:prSet presAssocID="{35F0B67D-6E1D-45F3-A7F0-10C53B7FAE72}" presName="sibTrans" presStyleCnt="0"/>
      <dgm:spPr/>
    </dgm:pt>
    <dgm:pt modelId="{8DEF0F87-47BF-43B3-AA64-4AC224E88480}" type="pres">
      <dgm:prSet presAssocID="{B28E244F-7269-48D7-9D9F-932B38A5E19F}" presName="compNode" presStyleCnt="0"/>
      <dgm:spPr/>
    </dgm:pt>
    <dgm:pt modelId="{F99E0EA1-C619-4EFA-9724-D1C8D2D2B06B}" type="pres">
      <dgm:prSet presAssocID="{B28E244F-7269-48D7-9D9F-932B38A5E19F}" presName="bgRect" presStyleLbl="bgShp" presStyleIdx="2" presStyleCnt="7"/>
      <dgm:spPr/>
    </dgm:pt>
    <dgm:pt modelId="{D1FFC5A6-BFE8-4AB7-A786-6EA500EE215C}" type="pres">
      <dgm:prSet presAssocID="{B28E244F-7269-48D7-9D9F-932B38A5E19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76887FE3-6F1C-489C-9774-941D244EC2A4}" type="pres">
      <dgm:prSet presAssocID="{B28E244F-7269-48D7-9D9F-932B38A5E19F}" presName="spaceRect" presStyleCnt="0"/>
      <dgm:spPr/>
    </dgm:pt>
    <dgm:pt modelId="{6BCC1271-BFF3-4043-8285-82BA0F52B422}" type="pres">
      <dgm:prSet presAssocID="{B28E244F-7269-48D7-9D9F-932B38A5E19F}" presName="parTx" presStyleLbl="revTx" presStyleIdx="2" presStyleCnt="7">
        <dgm:presLayoutVars>
          <dgm:chMax val="0"/>
          <dgm:chPref val="0"/>
        </dgm:presLayoutVars>
      </dgm:prSet>
      <dgm:spPr/>
    </dgm:pt>
    <dgm:pt modelId="{6B728C84-B5B2-4FC9-93E2-DF535604D293}" type="pres">
      <dgm:prSet presAssocID="{6609A748-E31C-4900-AA5D-C43DF6F2C175}" presName="sibTrans" presStyleCnt="0"/>
      <dgm:spPr/>
    </dgm:pt>
    <dgm:pt modelId="{3D68A038-76A5-4CCA-95BB-134EBD89C6B0}" type="pres">
      <dgm:prSet presAssocID="{21CF8BA5-8D9C-4015-8A7E-5E746D6AD15F}" presName="compNode" presStyleCnt="0"/>
      <dgm:spPr/>
    </dgm:pt>
    <dgm:pt modelId="{52ED230A-0B06-42F2-B546-BEEA966A549A}" type="pres">
      <dgm:prSet presAssocID="{21CF8BA5-8D9C-4015-8A7E-5E746D6AD15F}" presName="bgRect" presStyleLbl="bgShp" presStyleIdx="3" presStyleCnt="7"/>
      <dgm:spPr/>
    </dgm:pt>
    <dgm:pt modelId="{38681D47-30B1-4541-AD08-E7F60D816C68}" type="pres">
      <dgm:prSet presAssocID="{21CF8BA5-8D9C-4015-8A7E-5E746D6AD15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F39D123C-02F6-45B1-8A19-B5B03F708512}" type="pres">
      <dgm:prSet presAssocID="{21CF8BA5-8D9C-4015-8A7E-5E746D6AD15F}" presName="spaceRect" presStyleCnt="0"/>
      <dgm:spPr/>
    </dgm:pt>
    <dgm:pt modelId="{0E3A9E14-C6A1-4D05-9395-0C8DDA9E22AB}" type="pres">
      <dgm:prSet presAssocID="{21CF8BA5-8D9C-4015-8A7E-5E746D6AD15F}" presName="parTx" presStyleLbl="revTx" presStyleIdx="3" presStyleCnt="7">
        <dgm:presLayoutVars>
          <dgm:chMax val="0"/>
          <dgm:chPref val="0"/>
        </dgm:presLayoutVars>
      </dgm:prSet>
      <dgm:spPr/>
    </dgm:pt>
    <dgm:pt modelId="{D64E6D1E-CC85-4A34-BE26-D9FDE19F7D31}" type="pres">
      <dgm:prSet presAssocID="{C7E3CFC9-B957-4FF6-BE84-57238CA818AB}" presName="sibTrans" presStyleCnt="0"/>
      <dgm:spPr/>
    </dgm:pt>
    <dgm:pt modelId="{80D95D91-5229-4C74-BD17-BB96735FEEA8}" type="pres">
      <dgm:prSet presAssocID="{6278FF16-F59F-4C62-811B-7CA271CFF1E1}" presName="compNode" presStyleCnt="0"/>
      <dgm:spPr/>
    </dgm:pt>
    <dgm:pt modelId="{30F18B1B-6D48-4DF8-83CA-44278277C6B8}" type="pres">
      <dgm:prSet presAssocID="{6278FF16-F59F-4C62-811B-7CA271CFF1E1}" presName="bgRect" presStyleLbl="bgShp" presStyleIdx="4" presStyleCnt="7"/>
      <dgm:spPr/>
    </dgm:pt>
    <dgm:pt modelId="{2F72AA05-8941-4066-9C3B-24B056BEEDCC}" type="pres">
      <dgm:prSet presAssocID="{6278FF16-F59F-4C62-811B-7CA271CFF1E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list"/>
        </a:ext>
      </dgm:extLst>
    </dgm:pt>
    <dgm:pt modelId="{72B3D795-43A2-468C-BE79-7C577AF57D57}" type="pres">
      <dgm:prSet presAssocID="{6278FF16-F59F-4C62-811B-7CA271CFF1E1}" presName="spaceRect" presStyleCnt="0"/>
      <dgm:spPr/>
    </dgm:pt>
    <dgm:pt modelId="{6A55FA70-B187-4774-B0A8-C630103DE3AA}" type="pres">
      <dgm:prSet presAssocID="{6278FF16-F59F-4C62-811B-7CA271CFF1E1}" presName="parTx" presStyleLbl="revTx" presStyleIdx="4" presStyleCnt="7">
        <dgm:presLayoutVars>
          <dgm:chMax val="0"/>
          <dgm:chPref val="0"/>
        </dgm:presLayoutVars>
      </dgm:prSet>
      <dgm:spPr/>
    </dgm:pt>
    <dgm:pt modelId="{BD906364-0154-4B20-91B2-3348A82DDFFB}" type="pres">
      <dgm:prSet presAssocID="{2B35DC3E-4288-47DB-97BE-5890A97E36A6}" presName="sibTrans" presStyleCnt="0"/>
      <dgm:spPr/>
    </dgm:pt>
    <dgm:pt modelId="{763295A1-4D0D-42CD-A0DB-CB7E6C19444F}" type="pres">
      <dgm:prSet presAssocID="{0F6A9D4E-2059-4E73-BD46-83825ED66A51}" presName="compNode" presStyleCnt="0"/>
      <dgm:spPr/>
    </dgm:pt>
    <dgm:pt modelId="{0D69DFD2-984C-4483-BEE9-0E43B43FF7AD}" type="pres">
      <dgm:prSet presAssocID="{0F6A9D4E-2059-4E73-BD46-83825ED66A51}" presName="bgRect" presStyleLbl="bgShp" presStyleIdx="5" presStyleCnt="7"/>
      <dgm:spPr/>
    </dgm:pt>
    <dgm:pt modelId="{09FD4B0F-84D3-4DD9-B63C-4A954547ECD6}" type="pres">
      <dgm:prSet presAssocID="{0F6A9D4E-2059-4E73-BD46-83825ED66A5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B9B4D088-7C60-4D68-B9A1-9168657A1A3A}" type="pres">
      <dgm:prSet presAssocID="{0F6A9D4E-2059-4E73-BD46-83825ED66A51}" presName="spaceRect" presStyleCnt="0"/>
      <dgm:spPr/>
    </dgm:pt>
    <dgm:pt modelId="{7997D074-EBB2-4A2D-BC1C-03EA9D578491}" type="pres">
      <dgm:prSet presAssocID="{0F6A9D4E-2059-4E73-BD46-83825ED66A51}" presName="parTx" presStyleLbl="revTx" presStyleIdx="5" presStyleCnt="7">
        <dgm:presLayoutVars>
          <dgm:chMax val="0"/>
          <dgm:chPref val="0"/>
        </dgm:presLayoutVars>
      </dgm:prSet>
      <dgm:spPr/>
    </dgm:pt>
    <dgm:pt modelId="{D61EF577-22CE-4A0C-954E-06721D8E4E80}" type="pres">
      <dgm:prSet presAssocID="{0FEC859B-C6C3-40B3-9984-FEF18B5A30FD}" presName="sibTrans" presStyleCnt="0"/>
      <dgm:spPr/>
    </dgm:pt>
    <dgm:pt modelId="{3E0314DA-D366-4D45-8D4A-C66E5E500C19}" type="pres">
      <dgm:prSet presAssocID="{CB24CD9E-E4A2-498B-9929-1F4571C950F7}" presName="compNode" presStyleCnt="0"/>
      <dgm:spPr/>
    </dgm:pt>
    <dgm:pt modelId="{5089FBC7-562B-4BC7-BD76-DFE95669D9A8}" type="pres">
      <dgm:prSet presAssocID="{CB24CD9E-E4A2-498B-9929-1F4571C950F7}" presName="bgRect" presStyleLbl="bgShp" presStyleIdx="6" presStyleCnt="7"/>
      <dgm:spPr/>
    </dgm:pt>
    <dgm:pt modelId="{74FEDAEE-A976-4ECA-8C9D-1BDB9E6D5B17}" type="pres">
      <dgm:prSet presAssocID="{CB24CD9E-E4A2-498B-9929-1F4571C950F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ruck"/>
        </a:ext>
      </dgm:extLst>
    </dgm:pt>
    <dgm:pt modelId="{ED1CB8BD-2723-4740-9ADB-AFA3F50677DC}" type="pres">
      <dgm:prSet presAssocID="{CB24CD9E-E4A2-498B-9929-1F4571C950F7}" presName="spaceRect" presStyleCnt="0"/>
      <dgm:spPr/>
    </dgm:pt>
    <dgm:pt modelId="{5786DD28-EDA5-4B42-8E04-7E24665A13A3}" type="pres">
      <dgm:prSet presAssocID="{CB24CD9E-E4A2-498B-9929-1F4571C950F7}" presName="parTx" presStyleLbl="revTx" presStyleIdx="6" presStyleCnt="7">
        <dgm:presLayoutVars>
          <dgm:chMax val="0"/>
          <dgm:chPref val="0"/>
        </dgm:presLayoutVars>
      </dgm:prSet>
      <dgm:spPr/>
    </dgm:pt>
  </dgm:ptLst>
  <dgm:cxnLst>
    <dgm:cxn modelId="{E28F7F08-9E72-451A-8C92-08148FE6423D}" srcId="{5F76E12D-BE8A-43D6-BAA1-8F3F23516CA5}" destId="{CB24CD9E-E4A2-498B-9929-1F4571C950F7}" srcOrd="6" destOrd="0" parTransId="{8294AC69-973D-4B91-9303-EEA5FA6B85D5}" sibTransId="{1DD82FDB-9C03-45A0-A2F9-296FEF6AE738}"/>
    <dgm:cxn modelId="{A7D29F14-7FD3-4F4E-A326-C02A21942AC1}" type="presOf" srcId="{21CF8BA5-8D9C-4015-8A7E-5E746D6AD15F}" destId="{0E3A9E14-C6A1-4D05-9395-0C8DDA9E22AB}" srcOrd="0" destOrd="0" presId="urn:microsoft.com/office/officeart/2018/2/layout/IconVerticalSolidList"/>
    <dgm:cxn modelId="{8C8EF82C-3860-4800-B6CE-6BCF1BE78504}" type="presOf" srcId="{5F76E12D-BE8A-43D6-BAA1-8F3F23516CA5}" destId="{9AE95186-2F2A-4889-925A-F810AE8DC828}" srcOrd="0" destOrd="0" presId="urn:microsoft.com/office/officeart/2018/2/layout/IconVerticalSolidList"/>
    <dgm:cxn modelId="{C3148460-9AE1-4B69-8FEA-D96EDAFA96B9}" srcId="{5F76E12D-BE8A-43D6-BAA1-8F3F23516CA5}" destId="{A1A52D0B-B452-4A3E-BF65-769DCF6A626D}" srcOrd="1" destOrd="0" parTransId="{B3D508A0-DC3C-41A4-89F7-82421BFA0475}" sibTransId="{35F0B67D-6E1D-45F3-A7F0-10C53B7FAE72}"/>
    <dgm:cxn modelId="{630DCA60-B8D1-445D-BF7E-6275B0D35797}" srcId="{5F76E12D-BE8A-43D6-BAA1-8F3F23516CA5}" destId="{0F6A9D4E-2059-4E73-BD46-83825ED66A51}" srcOrd="5" destOrd="0" parTransId="{371C87D9-8939-47F9-8A10-4DFCCDD8E227}" sibTransId="{0FEC859B-C6C3-40B3-9984-FEF18B5A30FD}"/>
    <dgm:cxn modelId="{7CD25B43-86CA-49E3-B868-908CC2769745}" srcId="{5F76E12D-BE8A-43D6-BAA1-8F3F23516CA5}" destId="{B28E244F-7269-48D7-9D9F-932B38A5E19F}" srcOrd="2" destOrd="0" parTransId="{0839DB33-F25E-403B-A71C-23F1C2E98D14}" sibTransId="{6609A748-E31C-4900-AA5D-C43DF6F2C175}"/>
    <dgm:cxn modelId="{E39EAE45-BF7D-4CA8-B0C9-F37E1F4A0B13}" type="presOf" srcId="{0F6A9D4E-2059-4E73-BD46-83825ED66A51}" destId="{7997D074-EBB2-4A2D-BC1C-03EA9D578491}" srcOrd="0" destOrd="0" presId="urn:microsoft.com/office/officeart/2018/2/layout/IconVerticalSolidList"/>
    <dgm:cxn modelId="{74411F75-D244-40DF-96E6-780FE78880BF}" srcId="{5F76E12D-BE8A-43D6-BAA1-8F3F23516CA5}" destId="{6278FF16-F59F-4C62-811B-7CA271CFF1E1}" srcOrd="4" destOrd="0" parTransId="{16799B61-35AA-431C-8B0E-1759A3D97182}" sibTransId="{2B35DC3E-4288-47DB-97BE-5890A97E36A6}"/>
    <dgm:cxn modelId="{16145D77-63E2-4F72-A392-7F72BC08586A}" srcId="{5F76E12D-BE8A-43D6-BAA1-8F3F23516CA5}" destId="{21CF8BA5-8D9C-4015-8A7E-5E746D6AD15F}" srcOrd="3" destOrd="0" parTransId="{D9D2C105-71C8-4533-A0BB-2AE820E90843}" sibTransId="{C7E3CFC9-B957-4FF6-BE84-57238CA818AB}"/>
    <dgm:cxn modelId="{9324B07C-8B2A-45CD-9518-70C5D58D1C4F}" type="presOf" srcId="{BC40110F-65F8-4063-8729-33490CE10E3A}" destId="{E88889F4-97E3-4BFF-98FB-03246F2861A7}" srcOrd="0" destOrd="0" presId="urn:microsoft.com/office/officeart/2018/2/layout/IconVerticalSolidList"/>
    <dgm:cxn modelId="{E8434691-0A9A-4429-BDB4-6B67ED1AF8AC}" type="presOf" srcId="{B28E244F-7269-48D7-9D9F-932B38A5E19F}" destId="{6BCC1271-BFF3-4043-8285-82BA0F52B422}" srcOrd="0" destOrd="0" presId="urn:microsoft.com/office/officeart/2018/2/layout/IconVerticalSolidList"/>
    <dgm:cxn modelId="{89041F96-A519-4CF7-9C7F-AA0A08FC4451}" type="presOf" srcId="{6278FF16-F59F-4C62-811B-7CA271CFF1E1}" destId="{6A55FA70-B187-4774-B0A8-C630103DE3AA}" srcOrd="0" destOrd="0" presId="urn:microsoft.com/office/officeart/2018/2/layout/IconVerticalSolidList"/>
    <dgm:cxn modelId="{C5A4819C-4BFA-4265-A096-7D4A4A97A3B8}" type="presOf" srcId="{CB24CD9E-E4A2-498B-9929-1F4571C950F7}" destId="{5786DD28-EDA5-4B42-8E04-7E24665A13A3}" srcOrd="0" destOrd="0" presId="urn:microsoft.com/office/officeart/2018/2/layout/IconVerticalSolidList"/>
    <dgm:cxn modelId="{31A73CA8-0048-41E2-B59F-3AA8434A8282}" srcId="{5F76E12D-BE8A-43D6-BAA1-8F3F23516CA5}" destId="{BC40110F-65F8-4063-8729-33490CE10E3A}" srcOrd="0" destOrd="0" parTransId="{51888B46-A01B-48DF-B3A6-1FEF3CBC5D64}" sibTransId="{002BCBC2-E3BE-479E-98B4-958E93E35188}"/>
    <dgm:cxn modelId="{4AFCCBD0-3421-4C2D-A6CE-510D1FB0DB72}" type="presOf" srcId="{A1A52D0B-B452-4A3E-BF65-769DCF6A626D}" destId="{00571DAD-E775-48E1-B9D2-F18CD95E6B85}" srcOrd="0" destOrd="0" presId="urn:microsoft.com/office/officeart/2018/2/layout/IconVerticalSolidList"/>
    <dgm:cxn modelId="{EC1A6D30-247D-44F6-8CF0-D08A05B253C3}" type="presParOf" srcId="{9AE95186-2F2A-4889-925A-F810AE8DC828}" destId="{56C5209E-1E29-498F-B1A3-579FCCD3CFA2}" srcOrd="0" destOrd="0" presId="urn:microsoft.com/office/officeart/2018/2/layout/IconVerticalSolidList"/>
    <dgm:cxn modelId="{C02EDEA7-6481-4DFE-B4C8-AD250FE9BADB}" type="presParOf" srcId="{56C5209E-1E29-498F-B1A3-579FCCD3CFA2}" destId="{43D65D5F-7E1B-43A5-90E6-2285C01DCB9A}" srcOrd="0" destOrd="0" presId="urn:microsoft.com/office/officeart/2018/2/layout/IconVerticalSolidList"/>
    <dgm:cxn modelId="{2C861B79-FF04-4D51-99AC-30F5BC62883E}" type="presParOf" srcId="{56C5209E-1E29-498F-B1A3-579FCCD3CFA2}" destId="{3E769F3E-DD43-4F8A-9DCA-7CF72A13EFC3}" srcOrd="1" destOrd="0" presId="urn:microsoft.com/office/officeart/2018/2/layout/IconVerticalSolidList"/>
    <dgm:cxn modelId="{B53A1330-E5BB-4BC5-A5AB-20CB79EE3D1B}" type="presParOf" srcId="{56C5209E-1E29-498F-B1A3-579FCCD3CFA2}" destId="{62F15EC9-8531-4497-BBEE-27F3AC56C9EE}" srcOrd="2" destOrd="0" presId="urn:microsoft.com/office/officeart/2018/2/layout/IconVerticalSolidList"/>
    <dgm:cxn modelId="{0502811D-E8C9-48E2-871C-F2FF8C9EF9DD}" type="presParOf" srcId="{56C5209E-1E29-498F-B1A3-579FCCD3CFA2}" destId="{E88889F4-97E3-4BFF-98FB-03246F2861A7}" srcOrd="3" destOrd="0" presId="urn:microsoft.com/office/officeart/2018/2/layout/IconVerticalSolidList"/>
    <dgm:cxn modelId="{B63D9BFE-F586-4826-B52F-AAE07E18AB32}" type="presParOf" srcId="{9AE95186-2F2A-4889-925A-F810AE8DC828}" destId="{9288DE82-4E2E-44C4-A735-BDDB1B9FDBD3}" srcOrd="1" destOrd="0" presId="urn:microsoft.com/office/officeart/2018/2/layout/IconVerticalSolidList"/>
    <dgm:cxn modelId="{2F7E9D7D-21A5-4353-90FD-2F28831DDE22}" type="presParOf" srcId="{9AE95186-2F2A-4889-925A-F810AE8DC828}" destId="{F1E88999-11A3-417D-BA68-AE48B8499A3D}" srcOrd="2" destOrd="0" presId="urn:microsoft.com/office/officeart/2018/2/layout/IconVerticalSolidList"/>
    <dgm:cxn modelId="{420B793B-1340-4E9F-A188-2F439E3AED04}" type="presParOf" srcId="{F1E88999-11A3-417D-BA68-AE48B8499A3D}" destId="{A6CC3A12-A5AC-4B1C-A8C8-8768322240FD}" srcOrd="0" destOrd="0" presId="urn:microsoft.com/office/officeart/2018/2/layout/IconVerticalSolidList"/>
    <dgm:cxn modelId="{84125DB4-AB94-48AE-9321-CBD06194C1DA}" type="presParOf" srcId="{F1E88999-11A3-417D-BA68-AE48B8499A3D}" destId="{10670D70-33BC-4F2C-8579-44F338C7AFAA}" srcOrd="1" destOrd="0" presId="urn:microsoft.com/office/officeart/2018/2/layout/IconVerticalSolidList"/>
    <dgm:cxn modelId="{4996A916-21ED-4C77-972B-5B07805DA0C5}" type="presParOf" srcId="{F1E88999-11A3-417D-BA68-AE48B8499A3D}" destId="{FEC33AFF-9128-45F2-AC07-19EBEC905D36}" srcOrd="2" destOrd="0" presId="urn:microsoft.com/office/officeart/2018/2/layout/IconVerticalSolidList"/>
    <dgm:cxn modelId="{EF10EA6D-E2D8-4A95-9DEB-C731E2141C51}" type="presParOf" srcId="{F1E88999-11A3-417D-BA68-AE48B8499A3D}" destId="{00571DAD-E775-48E1-B9D2-F18CD95E6B85}" srcOrd="3" destOrd="0" presId="urn:microsoft.com/office/officeart/2018/2/layout/IconVerticalSolidList"/>
    <dgm:cxn modelId="{85CB32B5-4AC3-4CB3-B2FA-00A83CE02FB5}" type="presParOf" srcId="{9AE95186-2F2A-4889-925A-F810AE8DC828}" destId="{80938D03-7D74-417F-9DE1-4FE10F79F9E6}" srcOrd="3" destOrd="0" presId="urn:microsoft.com/office/officeart/2018/2/layout/IconVerticalSolidList"/>
    <dgm:cxn modelId="{FD0C81AC-4F64-4CC2-ADF2-CF5FCE1645E6}" type="presParOf" srcId="{9AE95186-2F2A-4889-925A-F810AE8DC828}" destId="{8DEF0F87-47BF-43B3-AA64-4AC224E88480}" srcOrd="4" destOrd="0" presId="urn:microsoft.com/office/officeart/2018/2/layout/IconVerticalSolidList"/>
    <dgm:cxn modelId="{80AAB4D7-104A-49BE-AE2D-3F2BB5B64D92}" type="presParOf" srcId="{8DEF0F87-47BF-43B3-AA64-4AC224E88480}" destId="{F99E0EA1-C619-4EFA-9724-D1C8D2D2B06B}" srcOrd="0" destOrd="0" presId="urn:microsoft.com/office/officeart/2018/2/layout/IconVerticalSolidList"/>
    <dgm:cxn modelId="{E825A1F4-ABD3-4340-B222-FFB28F01A909}" type="presParOf" srcId="{8DEF0F87-47BF-43B3-AA64-4AC224E88480}" destId="{D1FFC5A6-BFE8-4AB7-A786-6EA500EE215C}" srcOrd="1" destOrd="0" presId="urn:microsoft.com/office/officeart/2018/2/layout/IconVerticalSolidList"/>
    <dgm:cxn modelId="{FA0A972F-E22B-4B4E-AE8F-E56AC513B5FF}" type="presParOf" srcId="{8DEF0F87-47BF-43B3-AA64-4AC224E88480}" destId="{76887FE3-6F1C-489C-9774-941D244EC2A4}" srcOrd="2" destOrd="0" presId="urn:microsoft.com/office/officeart/2018/2/layout/IconVerticalSolidList"/>
    <dgm:cxn modelId="{05E6DAAF-8425-49F4-9E14-8C4501C5FE10}" type="presParOf" srcId="{8DEF0F87-47BF-43B3-AA64-4AC224E88480}" destId="{6BCC1271-BFF3-4043-8285-82BA0F52B422}" srcOrd="3" destOrd="0" presId="urn:microsoft.com/office/officeart/2018/2/layout/IconVerticalSolidList"/>
    <dgm:cxn modelId="{41C58D74-345E-44BC-B2DB-BAAECD235142}" type="presParOf" srcId="{9AE95186-2F2A-4889-925A-F810AE8DC828}" destId="{6B728C84-B5B2-4FC9-93E2-DF535604D293}" srcOrd="5" destOrd="0" presId="urn:microsoft.com/office/officeart/2018/2/layout/IconVerticalSolidList"/>
    <dgm:cxn modelId="{ADFA123B-4588-4A54-B2D4-22553CC359AB}" type="presParOf" srcId="{9AE95186-2F2A-4889-925A-F810AE8DC828}" destId="{3D68A038-76A5-4CCA-95BB-134EBD89C6B0}" srcOrd="6" destOrd="0" presId="urn:microsoft.com/office/officeart/2018/2/layout/IconVerticalSolidList"/>
    <dgm:cxn modelId="{1074F5E7-6165-45BE-A522-CD92E6CA7DB9}" type="presParOf" srcId="{3D68A038-76A5-4CCA-95BB-134EBD89C6B0}" destId="{52ED230A-0B06-42F2-B546-BEEA966A549A}" srcOrd="0" destOrd="0" presId="urn:microsoft.com/office/officeart/2018/2/layout/IconVerticalSolidList"/>
    <dgm:cxn modelId="{C5CAC14F-ED98-4833-B8A1-A2132B2B5DA5}" type="presParOf" srcId="{3D68A038-76A5-4CCA-95BB-134EBD89C6B0}" destId="{38681D47-30B1-4541-AD08-E7F60D816C68}" srcOrd="1" destOrd="0" presId="urn:microsoft.com/office/officeart/2018/2/layout/IconVerticalSolidList"/>
    <dgm:cxn modelId="{52A84E29-74BB-43C0-8A45-1F0DE0329D1A}" type="presParOf" srcId="{3D68A038-76A5-4CCA-95BB-134EBD89C6B0}" destId="{F39D123C-02F6-45B1-8A19-B5B03F708512}" srcOrd="2" destOrd="0" presId="urn:microsoft.com/office/officeart/2018/2/layout/IconVerticalSolidList"/>
    <dgm:cxn modelId="{56842052-A5A3-4D17-AB37-F0F73D0A74A9}" type="presParOf" srcId="{3D68A038-76A5-4CCA-95BB-134EBD89C6B0}" destId="{0E3A9E14-C6A1-4D05-9395-0C8DDA9E22AB}" srcOrd="3" destOrd="0" presId="urn:microsoft.com/office/officeart/2018/2/layout/IconVerticalSolidList"/>
    <dgm:cxn modelId="{32C92880-BFC5-42E9-A3B3-53EDC808911D}" type="presParOf" srcId="{9AE95186-2F2A-4889-925A-F810AE8DC828}" destId="{D64E6D1E-CC85-4A34-BE26-D9FDE19F7D31}" srcOrd="7" destOrd="0" presId="urn:microsoft.com/office/officeart/2018/2/layout/IconVerticalSolidList"/>
    <dgm:cxn modelId="{69E78098-E57C-4916-B259-BA4ADBC39251}" type="presParOf" srcId="{9AE95186-2F2A-4889-925A-F810AE8DC828}" destId="{80D95D91-5229-4C74-BD17-BB96735FEEA8}" srcOrd="8" destOrd="0" presId="urn:microsoft.com/office/officeart/2018/2/layout/IconVerticalSolidList"/>
    <dgm:cxn modelId="{0AECA7E2-1580-43D7-AA3D-C8A62103F562}" type="presParOf" srcId="{80D95D91-5229-4C74-BD17-BB96735FEEA8}" destId="{30F18B1B-6D48-4DF8-83CA-44278277C6B8}" srcOrd="0" destOrd="0" presId="urn:microsoft.com/office/officeart/2018/2/layout/IconVerticalSolidList"/>
    <dgm:cxn modelId="{1FB7DAF0-E039-4F71-967C-0AD1EE7003E7}" type="presParOf" srcId="{80D95D91-5229-4C74-BD17-BB96735FEEA8}" destId="{2F72AA05-8941-4066-9C3B-24B056BEEDCC}" srcOrd="1" destOrd="0" presId="urn:microsoft.com/office/officeart/2018/2/layout/IconVerticalSolidList"/>
    <dgm:cxn modelId="{BFDB8822-50E5-4EC2-956D-EA0B35077297}" type="presParOf" srcId="{80D95D91-5229-4C74-BD17-BB96735FEEA8}" destId="{72B3D795-43A2-468C-BE79-7C577AF57D57}" srcOrd="2" destOrd="0" presId="urn:microsoft.com/office/officeart/2018/2/layout/IconVerticalSolidList"/>
    <dgm:cxn modelId="{F1056F07-FE7D-4E17-B7AE-101EFF7B63BC}" type="presParOf" srcId="{80D95D91-5229-4C74-BD17-BB96735FEEA8}" destId="{6A55FA70-B187-4774-B0A8-C630103DE3AA}" srcOrd="3" destOrd="0" presId="urn:microsoft.com/office/officeart/2018/2/layout/IconVerticalSolidList"/>
    <dgm:cxn modelId="{2712C696-A1F2-461B-BD71-9BEB8A5BBD14}" type="presParOf" srcId="{9AE95186-2F2A-4889-925A-F810AE8DC828}" destId="{BD906364-0154-4B20-91B2-3348A82DDFFB}" srcOrd="9" destOrd="0" presId="urn:microsoft.com/office/officeart/2018/2/layout/IconVerticalSolidList"/>
    <dgm:cxn modelId="{9158B9C5-264A-4351-ACC7-9FFD618AE2F2}" type="presParOf" srcId="{9AE95186-2F2A-4889-925A-F810AE8DC828}" destId="{763295A1-4D0D-42CD-A0DB-CB7E6C19444F}" srcOrd="10" destOrd="0" presId="urn:microsoft.com/office/officeart/2018/2/layout/IconVerticalSolidList"/>
    <dgm:cxn modelId="{57A941C5-65D5-4D15-83E2-DC7A5003B21B}" type="presParOf" srcId="{763295A1-4D0D-42CD-A0DB-CB7E6C19444F}" destId="{0D69DFD2-984C-4483-BEE9-0E43B43FF7AD}" srcOrd="0" destOrd="0" presId="urn:microsoft.com/office/officeart/2018/2/layout/IconVerticalSolidList"/>
    <dgm:cxn modelId="{50724EB4-75D8-461B-8CCB-9191AC3264D2}" type="presParOf" srcId="{763295A1-4D0D-42CD-A0DB-CB7E6C19444F}" destId="{09FD4B0F-84D3-4DD9-B63C-4A954547ECD6}" srcOrd="1" destOrd="0" presId="urn:microsoft.com/office/officeart/2018/2/layout/IconVerticalSolidList"/>
    <dgm:cxn modelId="{A4C7E182-4829-4629-AC40-702256FA1EC0}" type="presParOf" srcId="{763295A1-4D0D-42CD-A0DB-CB7E6C19444F}" destId="{B9B4D088-7C60-4D68-B9A1-9168657A1A3A}" srcOrd="2" destOrd="0" presId="urn:microsoft.com/office/officeart/2018/2/layout/IconVerticalSolidList"/>
    <dgm:cxn modelId="{288FA96F-C3DD-41C6-AA1C-35579B637160}" type="presParOf" srcId="{763295A1-4D0D-42CD-A0DB-CB7E6C19444F}" destId="{7997D074-EBB2-4A2D-BC1C-03EA9D578491}" srcOrd="3" destOrd="0" presId="urn:microsoft.com/office/officeart/2018/2/layout/IconVerticalSolidList"/>
    <dgm:cxn modelId="{457377F8-7450-4EAD-B7B2-F588CCD9F254}" type="presParOf" srcId="{9AE95186-2F2A-4889-925A-F810AE8DC828}" destId="{D61EF577-22CE-4A0C-954E-06721D8E4E80}" srcOrd="11" destOrd="0" presId="urn:microsoft.com/office/officeart/2018/2/layout/IconVerticalSolidList"/>
    <dgm:cxn modelId="{89E6ED8A-6984-47F5-8C39-0C94C0D613D9}" type="presParOf" srcId="{9AE95186-2F2A-4889-925A-F810AE8DC828}" destId="{3E0314DA-D366-4D45-8D4A-C66E5E500C19}" srcOrd="12" destOrd="0" presId="urn:microsoft.com/office/officeart/2018/2/layout/IconVerticalSolidList"/>
    <dgm:cxn modelId="{E2A13441-93B3-4659-98BF-FC67347708D7}" type="presParOf" srcId="{3E0314DA-D366-4D45-8D4A-C66E5E500C19}" destId="{5089FBC7-562B-4BC7-BD76-DFE95669D9A8}" srcOrd="0" destOrd="0" presId="urn:microsoft.com/office/officeart/2018/2/layout/IconVerticalSolidList"/>
    <dgm:cxn modelId="{517D88A7-320F-4614-BEA2-6E57C1326065}" type="presParOf" srcId="{3E0314DA-D366-4D45-8D4A-C66E5E500C19}" destId="{74FEDAEE-A976-4ECA-8C9D-1BDB9E6D5B17}" srcOrd="1" destOrd="0" presId="urn:microsoft.com/office/officeart/2018/2/layout/IconVerticalSolidList"/>
    <dgm:cxn modelId="{320B7746-8DF6-413D-9805-8AAF74CA643B}" type="presParOf" srcId="{3E0314DA-D366-4D45-8D4A-C66E5E500C19}" destId="{ED1CB8BD-2723-4740-9ADB-AFA3F50677DC}" srcOrd="2" destOrd="0" presId="urn:microsoft.com/office/officeart/2018/2/layout/IconVerticalSolidList"/>
    <dgm:cxn modelId="{6C5A4F1A-9D10-4EE8-8BB5-66D2DD9F8F60}" type="presParOf" srcId="{3E0314DA-D366-4D45-8D4A-C66E5E500C19}" destId="{5786DD28-EDA5-4B42-8E04-7E24665A13A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DEC96DD-1A8A-463A-8BDF-B48BFAFA28E7}"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972F842C-A6F7-4F1F-9DA7-C584C08CAF13}">
      <dgm:prSet/>
      <dgm:spPr/>
      <dgm:t>
        <a:bodyPr/>
        <a:lstStyle/>
        <a:p>
          <a:r>
            <a:rPr lang="en-US" dirty="0"/>
            <a:t>The Team will release every sprint (every 2-3 weeks)</a:t>
          </a:r>
        </a:p>
      </dgm:t>
    </dgm:pt>
    <dgm:pt modelId="{1BDB1170-A331-41DF-82E7-A77356B4B2A1}" type="parTrans" cxnId="{8EB6F8EE-932D-4E73-8CD2-35D92E0D0A9F}">
      <dgm:prSet/>
      <dgm:spPr/>
      <dgm:t>
        <a:bodyPr/>
        <a:lstStyle/>
        <a:p>
          <a:endParaRPr lang="en-US"/>
        </a:p>
      </dgm:t>
    </dgm:pt>
    <dgm:pt modelId="{DC00846E-673F-4303-ABE4-2D2E277F2937}" type="sibTrans" cxnId="{8EB6F8EE-932D-4E73-8CD2-35D92E0D0A9F}">
      <dgm:prSet/>
      <dgm:spPr/>
      <dgm:t>
        <a:bodyPr/>
        <a:lstStyle/>
        <a:p>
          <a:endParaRPr lang="en-US"/>
        </a:p>
      </dgm:t>
    </dgm:pt>
    <dgm:pt modelId="{34B0C0EB-72ED-415D-8638-122D599776AC}">
      <dgm:prSet/>
      <dgm:spPr/>
      <dgm:t>
        <a:bodyPr/>
        <a:lstStyle/>
        <a:p>
          <a:r>
            <a:rPr lang="en-US"/>
            <a:t>Set a release goal (i.e. Update Database and API)</a:t>
          </a:r>
        </a:p>
      </dgm:t>
    </dgm:pt>
    <dgm:pt modelId="{377EE4A3-9169-4FDA-BA78-DFB3F758389A}" type="parTrans" cxnId="{A64284EF-BAF8-47B1-B207-C275B6CB4272}">
      <dgm:prSet/>
      <dgm:spPr/>
      <dgm:t>
        <a:bodyPr/>
        <a:lstStyle/>
        <a:p>
          <a:endParaRPr lang="en-US"/>
        </a:p>
      </dgm:t>
    </dgm:pt>
    <dgm:pt modelId="{EF10BAEC-8E1B-4519-A8AC-41656C328E71}" type="sibTrans" cxnId="{A64284EF-BAF8-47B1-B207-C275B6CB4272}">
      <dgm:prSet/>
      <dgm:spPr/>
      <dgm:t>
        <a:bodyPr/>
        <a:lstStyle/>
        <a:p>
          <a:endParaRPr lang="en-US"/>
        </a:p>
      </dgm:t>
    </dgm:pt>
    <dgm:pt modelId="{6025E9BA-5256-418C-A66B-62F9CB781788}">
      <dgm:prSet/>
      <dgm:spPr/>
      <dgm:t>
        <a:bodyPr/>
        <a:lstStyle/>
        <a:p>
          <a:r>
            <a:rPr lang="en-US"/>
            <a:t>Determine scope through prioritization</a:t>
          </a:r>
        </a:p>
      </dgm:t>
    </dgm:pt>
    <dgm:pt modelId="{AE8CC6F2-7537-4140-BEC2-FEA091A6707B}" type="parTrans" cxnId="{11E68A3E-9FFC-4D7A-854A-EEDDF56CBE72}">
      <dgm:prSet/>
      <dgm:spPr/>
      <dgm:t>
        <a:bodyPr/>
        <a:lstStyle/>
        <a:p>
          <a:endParaRPr lang="en-US"/>
        </a:p>
      </dgm:t>
    </dgm:pt>
    <dgm:pt modelId="{770EE0A7-432C-4B03-A5E7-DCB421412149}" type="sibTrans" cxnId="{11E68A3E-9FFC-4D7A-854A-EEDDF56CBE72}">
      <dgm:prSet/>
      <dgm:spPr/>
      <dgm:t>
        <a:bodyPr/>
        <a:lstStyle/>
        <a:p>
          <a:endParaRPr lang="en-US"/>
        </a:p>
      </dgm:t>
    </dgm:pt>
    <dgm:pt modelId="{012389A7-CF51-4F3A-9BE3-B68A91C98FA0}">
      <dgm:prSet/>
      <dgm:spPr/>
      <dgm:t>
        <a:bodyPr/>
        <a:lstStyle/>
        <a:p>
          <a:r>
            <a:rPr lang="en-US"/>
            <a:t>Determine a release date</a:t>
          </a:r>
        </a:p>
      </dgm:t>
    </dgm:pt>
    <dgm:pt modelId="{20CDBBFF-AA44-420B-B136-166AB25E91F4}" type="parTrans" cxnId="{760503B0-F026-488C-94A1-EDE733B2E525}">
      <dgm:prSet/>
      <dgm:spPr/>
      <dgm:t>
        <a:bodyPr/>
        <a:lstStyle/>
        <a:p>
          <a:endParaRPr lang="en-US"/>
        </a:p>
      </dgm:t>
    </dgm:pt>
    <dgm:pt modelId="{9178E608-D58D-4B0B-A5EE-C8AE71824487}" type="sibTrans" cxnId="{760503B0-F026-488C-94A1-EDE733B2E525}">
      <dgm:prSet/>
      <dgm:spPr/>
      <dgm:t>
        <a:bodyPr/>
        <a:lstStyle/>
        <a:p>
          <a:endParaRPr lang="en-US"/>
        </a:p>
      </dgm:t>
    </dgm:pt>
    <dgm:pt modelId="{9CACEC0E-C499-4414-BE33-CB6F43CA7C4F}">
      <dgm:prSet/>
      <dgm:spPr/>
      <dgm:t>
        <a:bodyPr/>
        <a:lstStyle/>
        <a:p>
          <a:r>
            <a:rPr lang="en-US"/>
            <a:t>Define sprints</a:t>
          </a:r>
        </a:p>
      </dgm:t>
    </dgm:pt>
    <dgm:pt modelId="{C765CDEC-2485-40A0-A6E9-068796DB02AF}" type="parTrans" cxnId="{60C18464-0A4C-4AB7-8562-35D62CE5DEB3}">
      <dgm:prSet/>
      <dgm:spPr/>
      <dgm:t>
        <a:bodyPr/>
        <a:lstStyle/>
        <a:p>
          <a:endParaRPr lang="en-US"/>
        </a:p>
      </dgm:t>
    </dgm:pt>
    <dgm:pt modelId="{88D23ED8-7FAE-4E70-B2A7-1FC8E7E05792}" type="sibTrans" cxnId="{60C18464-0A4C-4AB7-8562-35D62CE5DEB3}">
      <dgm:prSet/>
      <dgm:spPr/>
      <dgm:t>
        <a:bodyPr/>
        <a:lstStyle/>
        <a:p>
          <a:endParaRPr lang="en-US"/>
        </a:p>
      </dgm:t>
    </dgm:pt>
    <dgm:pt modelId="{F267AA18-D561-4C19-A4EC-1BFEF07480D7}">
      <dgm:prSet/>
      <dgm:spPr/>
      <dgm:t>
        <a:bodyPr/>
        <a:lstStyle/>
        <a:p>
          <a:r>
            <a:rPr lang="en-US"/>
            <a:t>Allocate PBI’s to sprint</a:t>
          </a:r>
        </a:p>
      </dgm:t>
    </dgm:pt>
    <dgm:pt modelId="{CCE79250-4B59-44FC-B330-0181BFA2BA28}" type="parTrans" cxnId="{CB612109-AF31-4D26-B38F-3769337582CA}">
      <dgm:prSet/>
      <dgm:spPr/>
      <dgm:t>
        <a:bodyPr/>
        <a:lstStyle/>
        <a:p>
          <a:endParaRPr lang="en-US"/>
        </a:p>
      </dgm:t>
    </dgm:pt>
    <dgm:pt modelId="{3EFD90FE-DBEF-4D90-A92F-50B08BEC7B8A}" type="sibTrans" cxnId="{CB612109-AF31-4D26-B38F-3769337582CA}">
      <dgm:prSet/>
      <dgm:spPr/>
      <dgm:t>
        <a:bodyPr/>
        <a:lstStyle/>
        <a:p>
          <a:endParaRPr lang="en-US"/>
        </a:p>
      </dgm:t>
    </dgm:pt>
    <dgm:pt modelId="{A503C052-5789-4AAA-AA77-29E6D678C6EB}" type="pres">
      <dgm:prSet presAssocID="{CDEC96DD-1A8A-463A-8BDF-B48BFAFA28E7}" presName="root" presStyleCnt="0">
        <dgm:presLayoutVars>
          <dgm:dir/>
          <dgm:resizeHandles val="exact"/>
        </dgm:presLayoutVars>
      </dgm:prSet>
      <dgm:spPr/>
    </dgm:pt>
    <dgm:pt modelId="{348BC979-B0A9-4BFB-B22E-B65E2DA62DD1}" type="pres">
      <dgm:prSet presAssocID="{972F842C-A6F7-4F1F-9DA7-C584C08CAF13}" presName="compNode" presStyleCnt="0"/>
      <dgm:spPr/>
    </dgm:pt>
    <dgm:pt modelId="{8FED5EA0-837A-4474-AA6D-FDF5A7FF671F}" type="pres">
      <dgm:prSet presAssocID="{972F842C-A6F7-4F1F-9DA7-C584C08CAF13}" presName="bgRect" presStyleLbl="bgShp" presStyleIdx="0" presStyleCnt="6"/>
      <dgm:spPr/>
    </dgm:pt>
    <dgm:pt modelId="{8BC032E7-09E9-4EBE-92D6-81AEE8DD8043}" type="pres">
      <dgm:prSet presAssocID="{972F842C-A6F7-4F1F-9DA7-C584C08CAF1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FAAB504C-C0FD-46FA-827B-3755A8AC5E1B}" type="pres">
      <dgm:prSet presAssocID="{972F842C-A6F7-4F1F-9DA7-C584C08CAF13}" presName="spaceRect" presStyleCnt="0"/>
      <dgm:spPr/>
    </dgm:pt>
    <dgm:pt modelId="{5377F4FD-1B57-44C7-A179-DF0BD4F79A99}" type="pres">
      <dgm:prSet presAssocID="{972F842C-A6F7-4F1F-9DA7-C584C08CAF13}" presName="parTx" presStyleLbl="revTx" presStyleIdx="0" presStyleCnt="6">
        <dgm:presLayoutVars>
          <dgm:chMax val="0"/>
          <dgm:chPref val="0"/>
        </dgm:presLayoutVars>
      </dgm:prSet>
      <dgm:spPr/>
    </dgm:pt>
    <dgm:pt modelId="{D5DCD5C6-7877-4C1C-8EDC-CE1BE266A3BC}" type="pres">
      <dgm:prSet presAssocID="{DC00846E-673F-4303-ABE4-2D2E277F2937}" presName="sibTrans" presStyleCnt="0"/>
      <dgm:spPr/>
    </dgm:pt>
    <dgm:pt modelId="{2E043D8F-B705-42E8-BF87-72CCF7E850B6}" type="pres">
      <dgm:prSet presAssocID="{34B0C0EB-72ED-415D-8638-122D599776AC}" presName="compNode" presStyleCnt="0"/>
      <dgm:spPr/>
    </dgm:pt>
    <dgm:pt modelId="{24482634-0069-4140-BFD1-6DA7A61D8B4E}" type="pres">
      <dgm:prSet presAssocID="{34B0C0EB-72ED-415D-8638-122D599776AC}" presName="bgRect" presStyleLbl="bgShp" presStyleIdx="1" presStyleCnt="6"/>
      <dgm:spPr/>
    </dgm:pt>
    <dgm:pt modelId="{84BE5EC0-56AE-4DE4-8AF9-371D74BBBC40}" type="pres">
      <dgm:prSet presAssocID="{34B0C0EB-72ED-415D-8638-122D599776A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ACF1663-117F-4945-877A-CA29BBF83CD5}" type="pres">
      <dgm:prSet presAssocID="{34B0C0EB-72ED-415D-8638-122D599776AC}" presName="spaceRect" presStyleCnt="0"/>
      <dgm:spPr/>
    </dgm:pt>
    <dgm:pt modelId="{342CF419-1916-4959-BBE2-347F5C578489}" type="pres">
      <dgm:prSet presAssocID="{34B0C0EB-72ED-415D-8638-122D599776AC}" presName="parTx" presStyleLbl="revTx" presStyleIdx="1" presStyleCnt="6">
        <dgm:presLayoutVars>
          <dgm:chMax val="0"/>
          <dgm:chPref val="0"/>
        </dgm:presLayoutVars>
      </dgm:prSet>
      <dgm:spPr/>
    </dgm:pt>
    <dgm:pt modelId="{ECA47BF6-EA4E-40C1-92C4-C0081246C8F2}" type="pres">
      <dgm:prSet presAssocID="{EF10BAEC-8E1B-4519-A8AC-41656C328E71}" presName="sibTrans" presStyleCnt="0"/>
      <dgm:spPr/>
    </dgm:pt>
    <dgm:pt modelId="{5739BA49-CE6C-4D0D-876F-DAC4A9629705}" type="pres">
      <dgm:prSet presAssocID="{6025E9BA-5256-418C-A66B-62F9CB781788}" presName="compNode" presStyleCnt="0"/>
      <dgm:spPr/>
    </dgm:pt>
    <dgm:pt modelId="{28FFC910-6EC0-45A4-A119-899806209E0D}" type="pres">
      <dgm:prSet presAssocID="{6025E9BA-5256-418C-A66B-62F9CB781788}" presName="bgRect" presStyleLbl="bgShp" presStyleIdx="2" presStyleCnt="6"/>
      <dgm:spPr/>
    </dgm:pt>
    <dgm:pt modelId="{2CA732D0-1A10-49B7-AE6F-72931ACA9CB2}" type="pres">
      <dgm:prSet presAssocID="{6025E9BA-5256-418C-A66B-62F9CB7817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E89D2AE-18E2-4258-A317-8CCFA8C5639B}" type="pres">
      <dgm:prSet presAssocID="{6025E9BA-5256-418C-A66B-62F9CB781788}" presName="spaceRect" presStyleCnt="0"/>
      <dgm:spPr/>
    </dgm:pt>
    <dgm:pt modelId="{8CE231CF-95AB-4729-B4D7-0970D97C07B6}" type="pres">
      <dgm:prSet presAssocID="{6025E9BA-5256-418C-A66B-62F9CB781788}" presName="parTx" presStyleLbl="revTx" presStyleIdx="2" presStyleCnt="6">
        <dgm:presLayoutVars>
          <dgm:chMax val="0"/>
          <dgm:chPref val="0"/>
        </dgm:presLayoutVars>
      </dgm:prSet>
      <dgm:spPr/>
    </dgm:pt>
    <dgm:pt modelId="{38AE2586-A2D7-4740-94F2-C5A9B9C8E9F7}" type="pres">
      <dgm:prSet presAssocID="{770EE0A7-432C-4B03-A5E7-DCB421412149}" presName="sibTrans" presStyleCnt="0"/>
      <dgm:spPr/>
    </dgm:pt>
    <dgm:pt modelId="{3BB87FEB-A7F4-463E-BC25-32B03268C9B0}" type="pres">
      <dgm:prSet presAssocID="{012389A7-CF51-4F3A-9BE3-B68A91C98FA0}" presName="compNode" presStyleCnt="0"/>
      <dgm:spPr/>
    </dgm:pt>
    <dgm:pt modelId="{BDE49305-7964-4BEC-A9D7-8519854C9238}" type="pres">
      <dgm:prSet presAssocID="{012389A7-CF51-4F3A-9BE3-B68A91C98FA0}" presName="bgRect" presStyleLbl="bgShp" presStyleIdx="3" presStyleCnt="6"/>
      <dgm:spPr/>
    </dgm:pt>
    <dgm:pt modelId="{D72BBD2F-2B71-442B-AC78-0FA632FBB167}" type="pres">
      <dgm:prSet presAssocID="{012389A7-CF51-4F3A-9BE3-B68A91C98FA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F27EBBB2-F04A-4FE2-B641-4A65EBEAEF48}" type="pres">
      <dgm:prSet presAssocID="{012389A7-CF51-4F3A-9BE3-B68A91C98FA0}" presName="spaceRect" presStyleCnt="0"/>
      <dgm:spPr/>
    </dgm:pt>
    <dgm:pt modelId="{1A823808-3115-424C-AFC6-89E3287EA98E}" type="pres">
      <dgm:prSet presAssocID="{012389A7-CF51-4F3A-9BE3-B68A91C98FA0}" presName="parTx" presStyleLbl="revTx" presStyleIdx="3" presStyleCnt="6">
        <dgm:presLayoutVars>
          <dgm:chMax val="0"/>
          <dgm:chPref val="0"/>
        </dgm:presLayoutVars>
      </dgm:prSet>
      <dgm:spPr/>
    </dgm:pt>
    <dgm:pt modelId="{8DFF57F9-6FB8-4EE4-A5C6-F143C0A7F385}" type="pres">
      <dgm:prSet presAssocID="{9178E608-D58D-4B0B-A5EE-C8AE71824487}" presName="sibTrans" presStyleCnt="0"/>
      <dgm:spPr/>
    </dgm:pt>
    <dgm:pt modelId="{A4F1EF84-170C-4ACE-BE71-2512F3D96437}" type="pres">
      <dgm:prSet presAssocID="{9CACEC0E-C499-4414-BE33-CB6F43CA7C4F}" presName="compNode" presStyleCnt="0"/>
      <dgm:spPr/>
    </dgm:pt>
    <dgm:pt modelId="{7CD69A7D-C56F-4D14-80E7-BA7CEEB76EB5}" type="pres">
      <dgm:prSet presAssocID="{9CACEC0E-C499-4414-BE33-CB6F43CA7C4F}" presName="bgRect" presStyleLbl="bgShp" presStyleIdx="4" presStyleCnt="6"/>
      <dgm:spPr/>
    </dgm:pt>
    <dgm:pt modelId="{47892749-8CA4-4099-BC92-816A0C3027A5}" type="pres">
      <dgm:prSet presAssocID="{9CACEC0E-C499-4414-BE33-CB6F43CA7C4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un"/>
        </a:ext>
      </dgm:extLst>
    </dgm:pt>
    <dgm:pt modelId="{C61D7FF6-1AA8-4025-BFB7-9BB97C348EDD}" type="pres">
      <dgm:prSet presAssocID="{9CACEC0E-C499-4414-BE33-CB6F43CA7C4F}" presName="spaceRect" presStyleCnt="0"/>
      <dgm:spPr/>
    </dgm:pt>
    <dgm:pt modelId="{C230A22F-4CEA-4D4C-B8A6-F05A2FCE8203}" type="pres">
      <dgm:prSet presAssocID="{9CACEC0E-C499-4414-BE33-CB6F43CA7C4F}" presName="parTx" presStyleLbl="revTx" presStyleIdx="4" presStyleCnt="6">
        <dgm:presLayoutVars>
          <dgm:chMax val="0"/>
          <dgm:chPref val="0"/>
        </dgm:presLayoutVars>
      </dgm:prSet>
      <dgm:spPr/>
    </dgm:pt>
    <dgm:pt modelId="{F3AC6EBC-52BF-4BC5-8EAF-03AE165392EB}" type="pres">
      <dgm:prSet presAssocID="{88D23ED8-7FAE-4E70-B2A7-1FC8E7E05792}" presName="sibTrans" presStyleCnt="0"/>
      <dgm:spPr/>
    </dgm:pt>
    <dgm:pt modelId="{C5A89015-5654-49D3-82C4-61C560288923}" type="pres">
      <dgm:prSet presAssocID="{F267AA18-D561-4C19-A4EC-1BFEF07480D7}" presName="compNode" presStyleCnt="0"/>
      <dgm:spPr/>
    </dgm:pt>
    <dgm:pt modelId="{26B426C9-EDB7-4495-94E9-20A2F671112A}" type="pres">
      <dgm:prSet presAssocID="{F267AA18-D561-4C19-A4EC-1BFEF07480D7}" presName="bgRect" presStyleLbl="bgShp" presStyleIdx="5" presStyleCnt="6"/>
      <dgm:spPr/>
    </dgm:pt>
    <dgm:pt modelId="{5569BFE0-E1EF-4FD2-9AF1-5EC068B16905}" type="pres">
      <dgm:prSet presAssocID="{F267AA18-D561-4C19-A4EC-1BFEF07480D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list"/>
        </a:ext>
      </dgm:extLst>
    </dgm:pt>
    <dgm:pt modelId="{3B7165F2-27C7-4E92-A40B-EC57FE5358C4}" type="pres">
      <dgm:prSet presAssocID="{F267AA18-D561-4C19-A4EC-1BFEF07480D7}" presName="spaceRect" presStyleCnt="0"/>
      <dgm:spPr/>
    </dgm:pt>
    <dgm:pt modelId="{33638463-BEFE-45C6-900C-6CFD365B4C3E}" type="pres">
      <dgm:prSet presAssocID="{F267AA18-D561-4C19-A4EC-1BFEF07480D7}" presName="parTx" presStyleLbl="revTx" presStyleIdx="5" presStyleCnt="6">
        <dgm:presLayoutVars>
          <dgm:chMax val="0"/>
          <dgm:chPref val="0"/>
        </dgm:presLayoutVars>
      </dgm:prSet>
      <dgm:spPr/>
    </dgm:pt>
  </dgm:ptLst>
  <dgm:cxnLst>
    <dgm:cxn modelId="{BB87B001-6E9F-4816-90DA-133428A8B4AB}" type="presOf" srcId="{34B0C0EB-72ED-415D-8638-122D599776AC}" destId="{342CF419-1916-4959-BBE2-347F5C578489}" srcOrd="0" destOrd="0" presId="urn:microsoft.com/office/officeart/2018/2/layout/IconVerticalSolidList"/>
    <dgm:cxn modelId="{3EEB0407-5954-41ED-B24C-EAA2D2142837}" type="presOf" srcId="{972F842C-A6F7-4F1F-9DA7-C584C08CAF13}" destId="{5377F4FD-1B57-44C7-A179-DF0BD4F79A99}" srcOrd="0" destOrd="0" presId="urn:microsoft.com/office/officeart/2018/2/layout/IconVerticalSolidList"/>
    <dgm:cxn modelId="{CB612109-AF31-4D26-B38F-3769337582CA}" srcId="{CDEC96DD-1A8A-463A-8BDF-B48BFAFA28E7}" destId="{F267AA18-D561-4C19-A4EC-1BFEF07480D7}" srcOrd="5" destOrd="0" parTransId="{CCE79250-4B59-44FC-B330-0181BFA2BA28}" sibTransId="{3EFD90FE-DBEF-4D90-A92F-50B08BEC7B8A}"/>
    <dgm:cxn modelId="{1775AD3B-93D4-4BE9-931E-6B0AD0CA59E3}" type="presOf" srcId="{9CACEC0E-C499-4414-BE33-CB6F43CA7C4F}" destId="{C230A22F-4CEA-4D4C-B8A6-F05A2FCE8203}" srcOrd="0" destOrd="0" presId="urn:microsoft.com/office/officeart/2018/2/layout/IconVerticalSolidList"/>
    <dgm:cxn modelId="{11E68A3E-9FFC-4D7A-854A-EEDDF56CBE72}" srcId="{CDEC96DD-1A8A-463A-8BDF-B48BFAFA28E7}" destId="{6025E9BA-5256-418C-A66B-62F9CB781788}" srcOrd="2" destOrd="0" parTransId="{AE8CC6F2-7537-4140-BEC2-FEA091A6707B}" sibTransId="{770EE0A7-432C-4B03-A5E7-DCB421412149}"/>
    <dgm:cxn modelId="{1DACFB60-FBB0-49B7-A042-D680A0A94A23}" type="presOf" srcId="{F267AA18-D561-4C19-A4EC-1BFEF07480D7}" destId="{33638463-BEFE-45C6-900C-6CFD365B4C3E}" srcOrd="0" destOrd="0" presId="urn:microsoft.com/office/officeart/2018/2/layout/IconVerticalSolidList"/>
    <dgm:cxn modelId="{60C18464-0A4C-4AB7-8562-35D62CE5DEB3}" srcId="{CDEC96DD-1A8A-463A-8BDF-B48BFAFA28E7}" destId="{9CACEC0E-C499-4414-BE33-CB6F43CA7C4F}" srcOrd="4" destOrd="0" parTransId="{C765CDEC-2485-40A0-A6E9-068796DB02AF}" sibTransId="{88D23ED8-7FAE-4E70-B2A7-1FC8E7E05792}"/>
    <dgm:cxn modelId="{06F7D174-ECED-43F1-9021-1DC159F32DFC}" type="presOf" srcId="{012389A7-CF51-4F3A-9BE3-B68A91C98FA0}" destId="{1A823808-3115-424C-AFC6-89E3287EA98E}" srcOrd="0" destOrd="0" presId="urn:microsoft.com/office/officeart/2018/2/layout/IconVerticalSolidList"/>
    <dgm:cxn modelId="{0EE5EE7D-986B-4D83-B4B3-621899FA963E}" type="presOf" srcId="{CDEC96DD-1A8A-463A-8BDF-B48BFAFA28E7}" destId="{A503C052-5789-4AAA-AA77-29E6D678C6EB}" srcOrd="0" destOrd="0" presId="urn:microsoft.com/office/officeart/2018/2/layout/IconVerticalSolidList"/>
    <dgm:cxn modelId="{760503B0-F026-488C-94A1-EDE733B2E525}" srcId="{CDEC96DD-1A8A-463A-8BDF-B48BFAFA28E7}" destId="{012389A7-CF51-4F3A-9BE3-B68A91C98FA0}" srcOrd="3" destOrd="0" parTransId="{20CDBBFF-AA44-420B-B136-166AB25E91F4}" sibTransId="{9178E608-D58D-4B0B-A5EE-C8AE71824487}"/>
    <dgm:cxn modelId="{4AF89FC2-8A19-449F-8452-4F1FA791F79C}" type="presOf" srcId="{6025E9BA-5256-418C-A66B-62F9CB781788}" destId="{8CE231CF-95AB-4729-B4D7-0970D97C07B6}" srcOrd="0" destOrd="0" presId="urn:microsoft.com/office/officeart/2018/2/layout/IconVerticalSolidList"/>
    <dgm:cxn modelId="{8EB6F8EE-932D-4E73-8CD2-35D92E0D0A9F}" srcId="{CDEC96DD-1A8A-463A-8BDF-B48BFAFA28E7}" destId="{972F842C-A6F7-4F1F-9DA7-C584C08CAF13}" srcOrd="0" destOrd="0" parTransId="{1BDB1170-A331-41DF-82E7-A77356B4B2A1}" sibTransId="{DC00846E-673F-4303-ABE4-2D2E277F2937}"/>
    <dgm:cxn modelId="{A64284EF-BAF8-47B1-B207-C275B6CB4272}" srcId="{CDEC96DD-1A8A-463A-8BDF-B48BFAFA28E7}" destId="{34B0C0EB-72ED-415D-8638-122D599776AC}" srcOrd="1" destOrd="0" parTransId="{377EE4A3-9169-4FDA-BA78-DFB3F758389A}" sibTransId="{EF10BAEC-8E1B-4519-A8AC-41656C328E71}"/>
    <dgm:cxn modelId="{0C7E7010-0036-4A5E-9A43-C1837244658D}" type="presParOf" srcId="{A503C052-5789-4AAA-AA77-29E6D678C6EB}" destId="{348BC979-B0A9-4BFB-B22E-B65E2DA62DD1}" srcOrd="0" destOrd="0" presId="urn:microsoft.com/office/officeart/2018/2/layout/IconVerticalSolidList"/>
    <dgm:cxn modelId="{2D192179-0E24-4E3D-B007-3E9C5FE54BC7}" type="presParOf" srcId="{348BC979-B0A9-4BFB-B22E-B65E2DA62DD1}" destId="{8FED5EA0-837A-4474-AA6D-FDF5A7FF671F}" srcOrd="0" destOrd="0" presId="urn:microsoft.com/office/officeart/2018/2/layout/IconVerticalSolidList"/>
    <dgm:cxn modelId="{26E81C37-B697-400B-B013-D9973495D047}" type="presParOf" srcId="{348BC979-B0A9-4BFB-B22E-B65E2DA62DD1}" destId="{8BC032E7-09E9-4EBE-92D6-81AEE8DD8043}" srcOrd="1" destOrd="0" presId="urn:microsoft.com/office/officeart/2018/2/layout/IconVerticalSolidList"/>
    <dgm:cxn modelId="{BCDD35A5-DCFB-44C9-930D-5B33E90186FD}" type="presParOf" srcId="{348BC979-B0A9-4BFB-B22E-B65E2DA62DD1}" destId="{FAAB504C-C0FD-46FA-827B-3755A8AC5E1B}" srcOrd="2" destOrd="0" presId="urn:microsoft.com/office/officeart/2018/2/layout/IconVerticalSolidList"/>
    <dgm:cxn modelId="{8A9B50B6-E076-4BE0-9ADF-50FC324D82B0}" type="presParOf" srcId="{348BC979-B0A9-4BFB-B22E-B65E2DA62DD1}" destId="{5377F4FD-1B57-44C7-A179-DF0BD4F79A99}" srcOrd="3" destOrd="0" presId="urn:microsoft.com/office/officeart/2018/2/layout/IconVerticalSolidList"/>
    <dgm:cxn modelId="{EAE2E82F-43C8-481D-B017-CD3E26D0799D}" type="presParOf" srcId="{A503C052-5789-4AAA-AA77-29E6D678C6EB}" destId="{D5DCD5C6-7877-4C1C-8EDC-CE1BE266A3BC}" srcOrd="1" destOrd="0" presId="urn:microsoft.com/office/officeart/2018/2/layout/IconVerticalSolidList"/>
    <dgm:cxn modelId="{8792F772-2330-416C-B5FC-8624752C6545}" type="presParOf" srcId="{A503C052-5789-4AAA-AA77-29E6D678C6EB}" destId="{2E043D8F-B705-42E8-BF87-72CCF7E850B6}" srcOrd="2" destOrd="0" presId="urn:microsoft.com/office/officeart/2018/2/layout/IconVerticalSolidList"/>
    <dgm:cxn modelId="{93C3212E-E011-4913-8FD4-93D95F7DAACF}" type="presParOf" srcId="{2E043D8F-B705-42E8-BF87-72CCF7E850B6}" destId="{24482634-0069-4140-BFD1-6DA7A61D8B4E}" srcOrd="0" destOrd="0" presId="urn:microsoft.com/office/officeart/2018/2/layout/IconVerticalSolidList"/>
    <dgm:cxn modelId="{3C2708E1-A82D-4893-9CBF-BC1B708CA825}" type="presParOf" srcId="{2E043D8F-B705-42E8-BF87-72CCF7E850B6}" destId="{84BE5EC0-56AE-4DE4-8AF9-371D74BBBC40}" srcOrd="1" destOrd="0" presId="urn:microsoft.com/office/officeart/2018/2/layout/IconVerticalSolidList"/>
    <dgm:cxn modelId="{B3B828C1-2467-4AA0-9B90-FA1469243B13}" type="presParOf" srcId="{2E043D8F-B705-42E8-BF87-72CCF7E850B6}" destId="{3ACF1663-117F-4945-877A-CA29BBF83CD5}" srcOrd="2" destOrd="0" presId="urn:microsoft.com/office/officeart/2018/2/layout/IconVerticalSolidList"/>
    <dgm:cxn modelId="{2029CDC3-C6DE-492D-8847-D73349DAFC60}" type="presParOf" srcId="{2E043D8F-B705-42E8-BF87-72CCF7E850B6}" destId="{342CF419-1916-4959-BBE2-347F5C578489}" srcOrd="3" destOrd="0" presId="urn:microsoft.com/office/officeart/2018/2/layout/IconVerticalSolidList"/>
    <dgm:cxn modelId="{34BC2612-D875-41D0-9D6E-54D83428D602}" type="presParOf" srcId="{A503C052-5789-4AAA-AA77-29E6D678C6EB}" destId="{ECA47BF6-EA4E-40C1-92C4-C0081246C8F2}" srcOrd="3" destOrd="0" presId="urn:microsoft.com/office/officeart/2018/2/layout/IconVerticalSolidList"/>
    <dgm:cxn modelId="{82C1CD32-0E21-428D-999F-317595FF812D}" type="presParOf" srcId="{A503C052-5789-4AAA-AA77-29E6D678C6EB}" destId="{5739BA49-CE6C-4D0D-876F-DAC4A9629705}" srcOrd="4" destOrd="0" presId="urn:microsoft.com/office/officeart/2018/2/layout/IconVerticalSolidList"/>
    <dgm:cxn modelId="{F7D0B611-5EEF-4810-A1CA-9592227E71BF}" type="presParOf" srcId="{5739BA49-CE6C-4D0D-876F-DAC4A9629705}" destId="{28FFC910-6EC0-45A4-A119-899806209E0D}" srcOrd="0" destOrd="0" presId="urn:microsoft.com/office/officeart/2018/2/layout/IconVerticalSolidList"/>
    <dgm:cxn modelId="{5DE67571-240D-4EC3-B0FF-7C2024AA083B}" type="presParOf" srcId="{5739BA49-CE6C-4D0D-876F-DAC4A9629705}" destId="{2CA732D0-1A10-49B7-AE6F-72931ACA9CB2}" srcOrd="1" destOrd="0" presId="urn:microsoft.com/office/officeart/2018/2/layout/IconVerticalSolidList"/>
    <dgm:cxn modelId="{486A5243-70D9-46CC-BC7A-D9CA307D55F9}" type="presParOf" srcId="{5739BA49-CE6C-4D0D-876F-DAC4A9629705}" destId="{DE89D2AE-18E2-4258-A317-8CCFA8C5639B}" srcOrd="2" destOrd="0" presId="urn:microsoft.com/office/officeart/2018/2/layout/IconVerticalSolidList"/>
    <dgm:cxn modelId="{22A3B299-4FEC-4D69-97E1-530FD5F4E79B}" type="presParOf" srcId="{5739BA49-CE6C-4D0D-876F-DAC4A9629705}" destId="{8CE231CF-95AB-4729-B4D7-0970D97C07B6}" srcOrd="3" destOrd="0" presId="urn:microsoft.com/office/officeart/2018/2/layout/IconVerticalSolidList"/>
    <dgm:cxn modelId="{0B6F17AA-215E-440F-BFD5-76835847529A}" type="presParOf" srcId="{A503C052-5789-4AAA-AA77-29E6D678C6EB}" destId="{38AE2586-A2D7-4740-94F2-C5A9B9C8E9F7}" srcOrd="5" destOrd="0" presId="urn:microsoft.com/office/officeart/2018/2/layout/IconVerticalSolidList"/>
    <dgm:cxn modelId="{4922792A-2B7A-42A6-875B-1BB177375E81}" type="presParOf" srcId="{A503C052-5789-4AAA-AA77-29E6D678C6EB}" destId="{3BB87FEB-A7F4-463E-BC25-32B03268C9B0}" srcOrd="6" destOrd="0" presId="urn:microsoft.com/office/officeart/2018/2/layout/IconVerticalSolidList"/>
    <dgm:cxn modelId="{53D59766-FD9A-4B5A-A258-64AA583F4742}" type="presParOf" srcId="{3BB87FEB-A7F4-463E-BC25-32B03268C9B0}" destId="{BDE49305-7964-4BEC-A9D7-8519854C9238}" srcOrd="0" destOrd="0" presId="urn:microsoft.com/office/officeart/2018/2/layout/IconVerticalSolidList"/>
    <dgm:cxn modelId="{88BE780A-B46C-446B-96AF-D01D928E626D}" type="presParOf" srcId="{3BB87FEB-A7F4-463E-BC25-32B03268C9B0}" destId="{D72BBD2F-2B71-442B-AC78-0FA632FBB167}" srcOrd="1" destOrd="0" presId="urn:microsoft.com/office/officeart/2018/2/layout/IconVerticalSolidList"/>
    <dgm:cxn modelId="{6382CB6A-D6F0-48B6-8894-287D81C80231}" type="presParOf" srcId="{3BB87FEB-A7F4-463E-BC25-32B03268C9B0}" destId="{F27EBBB2-F04A-4FE2-B641-4A65EBEAEF48}" srcOrd="2" destOrd="0" presId="urn:microsoft.com/office/officeart/2018/2/layout/IconVerticalSolidList"/>
    <dgm:cxn modelId="{85BADC94-2658-4460-9359-0B2ED4D87335}" type="presParOf" srcId="{3BB87FEB-A7F4-463E-BC25-32B03268C9B0}" destId="{1A823808-3115-424C-AFC6-89E3287EA98E}" srcOrd="3" destOrd="0" presId="urn:microsoft.com/office/officeart/2018/2/layout/IconVerticalSolidList"/>
    <dgm:cxn modelId="{7A0B0AFF-3AB1-40C6-914F-A157884F43D9}" type="presParOf" srcId="{A503C052-5789-4AAA-AA77-29E6D678C6EB}" destId="{8DFF57F9-6FB8-4EE4-A5C6-F143C0A7F385}" srcOrd="7" destOrd="0" presId="urn:microsoft.com/office/officeart/2018/2/layout/IconVerticalSolidList"/>
    <dgm:cxn modelId="{A8B3F03A-0CE1-4AE3-8A2B-B52FA423B0E6}" type="presParOf" srcId="{A503C052-5789-4AAA-AA77-29E6D678C6EB}" destId="{A4F1EF84-170C-4ACE-BE71-2512F3D96437}" srcOrd="8" destOrd="0" presId="urn:microsoft.com/office/officeart/2018/2/layout/IconVerticalSolidList"/>
    <dgm:cxn modelId="{1D2C351B-B761-4511-A759-88D65CD2B53A}" type="presParOf" srcId="{A4F1EF84-170C-4ACE-BE71-2512F3D96437}" destId="{7CD69A7D-C56F-4D14-80E7-BA7CEEB76EB5}" srcOrd="0" destOrd="0" presId="urn:microsoft.com/office/officeart/2018/2/layout/IconVerticalSolidList"/>
    <dgm:cxn modelId="{26D4E589-E890-491A-9B6B-8B2010AE8419}" type="presParOf" srcId="{A4F1EF84-170C-4ACE-BE71-2512F3D96437}" destId="{47892749-8CA4-4099-BC92-816A0C3027A5}" srcOrd="1" destOrd="0" presId="urn:microsoft.com/office/officeart/2018/2/layout/IconVerticalSolidList"/>
    <dgm:cxn modelId="{F70B62F2-9C25-4995-B780-45EC6CC88818}" type="presParOf" srcId="{A4F1EF84-170C-4ACE-BE71-2512F3D96437}" destId="{C61D7FF6-1AA8-4025-BFB7-9BB97C348EDD}" srcOrd="2" destOrd="0" presId="urn:microsoft.com/office/officeart/2018/2/layout/IconVerticalSolidList"/>
    <dgm:cxn modelId="{6085D0A7-3C2A-4399-B6B8-C8E63C49ED3B}" type="presParOf" srcId="{A4F1EF84-170C-4ACE-BE71-2512F3D96437}" destId="{C230A22F-4CEA-4D4C-B8A6-F05A2FCE8203}" srcOrd="3" destOrd="0" presId="urn:microsoft.com/office/officeart/2018/2/layout/IconVerticalSolidList"/>
    <dgm:cxn modelId="{EB5DA47A-7AC2-4905-8FC0-B39610BD2745}" type="presParOf" srcId="{A503C052-5789-4AAA-AA77-29E6D678C6EB}" destId="{F3AC6EBC-52BF-4BC5-8EAF-03AE165392EB}" srcOrd="9" destOrd="0" presId="urn:microsoft.com/office/officeart/2018/2/layout/IconVerticalSolidList"/>
    <dgm:cxn modelId="{BC43B0DE-C33C-4793-8144-38511CC581BC}" type="presParOf" srcId="{A503C052-5789-4AAA-AA77-29E6D678C6EB}" destId="{C5A89015-5654-49D3-82C4-61C560288923}" srcOrd="10" destOrd="0" presId="urn:microsoft.com/office/officeart/2018/2/layout/IconVerticalSolidList"/>
    <dgm:cxn modelId="{BA08C518-3F00-4EA5-837B-10BE0CDF4635}" type="presParOf" srcId="{C5A89015-5654-49D3-82C4-61C560288923}" destId="{26B426C9-EDB7-4495-94E9-20A2F671112A}" srcOrd="0" destOrd="0" presId="urn:microsoft.com/office/officeart/2018/2/layout/IconVerticalSolidList"/>
    <dgm:cxn modelId="{10E19E4F-A5A2-452B-AFD0-B2B5F96D27E4}" type="presParOf" srcId="{C5A89015-5654-49D3-82C4-61C560288923}" destId="{5569BFE0-E1EF-4FD2-9AF1-5EC068B16905}" srcOrd="1" destOrd="0" presId="urn:microsoft.com/office/officeart/2018/2/layout/IconVerticalSolidList"/>
    <dgm:cxn modelId="{5AE235A1-8000-4855-95CC-E1FCDAF794ED}" type="presParOf" srcId="{C5A89015-5654-49D3-82C4-61C560288923}" destId="{3B7165F2-27C7-4E92-A40B-EC57FE5358C4}" srcOrd="2" destOrd="0" presId="urn:microsoft.com/office/officeart/2018/2/layout/IconVerticalSolidList"/>
    <dgm:cxn modelId="{8A0E8919-4C97-448B-8C1E-E69473AE1174}" type="presParOf" srcId="{C5A89015-5654-49D3-82C4-61C560288923}" destId="{33638463-BEFE-45C6-900C-6CFD365B4C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7CCD394-FCD4-4053-9676-D093FE816BF4}"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pt>
    <dgm:pt modelId="{223470D8-D1B0-45F3-A121-B9878F06BC71}">
      <dgm:prSet phldrT="[Text]"/>
      <dgm:spPr/>
      <dgm:t>
        <a:bodyPr/>
        <a:lstStyle/>
        <a:p>
          <a:pPr>
            <a:lnSpc>
              <a:spcPct val="100000"/>
            </a:lnSpc>
          </a:pPr>
          <a:r>
            <a:rPr lang="en-US"/>
            <a:t>Capacity</a:t>
          </a:r>
        </a:p>
      </dgm:t>
    </dgm:pt>
    <dgm:pt modelId="{0BA23B68-EB3B-4421-8B80-1329BD25D271}" type="parTrans" cxnId="{A5A4D1E0-CAD1-4F47-8911-D3E142D55278}">
      <dgm:prSet/>
      <dgm:spPr/>
      <dgm:t>
        <a:bodyPr/>
        <a:lstStyle/>
        <a:p>
          <a:endParaRPr lang="en-US"/>
        </a:p>
      </dgm:t>
    </dgm:pt>
    <dgm:pt modelId="{F96973B0-A7BA-45D3-A1D0-A04AB004CE06}" type="sibTrans" cxnId="{A5A4D1E0-CAD1-4F47-8911-D3E142D55278}">
      <dgm:prSet/>
      <dgm:spPr/>
      <dgm:t>
        <a:bodyPr/>
        <a:lstStyle/>
        <a:p>
          <a:endParaRPr lang="en-US"/>
        </a:p>
      </dgm:t>
    </dgm:pt>
    <dgm:pt modelId="{3CBE9160-E2FD-45E3-B797-5EAF0F40DD77}">
      <dgm:prSet phldrT="[Text]"/>
      <dgm:spPr/>
      <dgm:t>
        <a:bodyPr/>
        <a:lstStyle/>
        <a:p>
          <a:pPr>
            <a:lnSpc>
              <a:spcPct val="100000"/>
            </a:lnSpc>
          </a:pPr>
          <a:r>
            <a:rPr lang="en-US"/>
            <a:t>Velocity</a:t>
          </a:r>
        </a:p>
      </dgm:t>
    </dgm:pt>
    <dgm:pt modelId="{DDE1D9ED-42F4-4C7F-A63F-174CDD13A622}" type="parTrans" cxnId="{56C59A28-E8BF-425E-B074-1676572407A6}">
      <dgm:prSet/>
      <dgm:spPr/>
      <dgm:t>
        <a:bodyPr/>
        <a:lstStyle/>
        <a:p>
          <a:endParaRPr lang="en-US"/>
        </a:p>
      </dgm:t>
    </dgm:pt>
    <dgm:pt modelId="{0FB2EC4E-CF11-421F-A330-CAD775997C5E}" type="sibTrans" cxnId="{56C59A28-E8BF-425E-B074-1676572407A6}">
      <dgm:prSet/>
      <dgm:spPr/>
      <dgm:t>
        <a:bodyPr/>
        <a:lstStyle/>
        <a:p>
          <a:endParaRPr lang="en-US"/>
        </a:p>
      </dgm:t>
    </dgm:pt>
    <dgm:pt modelId="{CF66EA88-FB31-4CE2-9656-D77B538FACC5}">
      <dgm:prSet phldrT="[Text]"/>
      <dgm:spPr/>
      <dgm:t>
        <a:bodyPr/>
        <a:lstStyle/>
        <a:p>
          <a:pPr>
            <a:lnSpc>
              <a:spcPct val="100000"/>
            </a:lnSpc>
          </a:pPr>
          <a:r>
            <a:rPr lang="en-US"/>
            <a:t>Estimation</a:t>
          </a:r>
        </a:p>
      </dgm:t>
    </dgm:pt>
    <dgm:pt modelId="{28EE5FF0-B328-4081-91D0-A41B748664D9}" type="parTrans" cxnId="{DCECC641-2B7A-46F7-A346-EF781FBB85DD}">
      <dgm:prSet/>
      <dgm:spPr/>
      <dgm:t>
        <a:bodyPr/>
        <a:lstStyle/>
        <a:p>
          <a:endParaRPr lang="en-US"/>
        </a:p>
      </dgm:t>
    </dgm:pt>
    <dgm:pt modelId="{3616B36E-6E88-4B58-803A-D34D341848AC}" type="sibTrans" cxnId="{DCECC641-2B7A-46F7-A346-EF781FBB85DD}">
      <dgm:prSet/>
      <dgm:spPr/>
      <dgm:t>
        <a:bodyPr/>
        <a:lstStyle/>
        <a:p>
          <a:endParaRPr lang="en-US"/>
        </a:p>
      </dgm:t>
    </dgm:pt>
    <dgm:pt modelId="{68BF8F6F-D2D9-4C0F-93FA-DFF00D9900F6}">
      <dgm:prSet phldrT="[Text]"/>
      <dgm:spPr/>
      <dgm:t>
        <a:bodyPr/>
        <a:lstStyle/>
        <a:p>
          <a:pPr>
            <a:lnSpc>
              <a:spcPct val="100000"/>
            </a:lnSpc>
          </a:pPr>
          <a:r>
            <a:rPr lang="en-US"/>
            <a:t>Load Factor</a:t>
          </a:r>
        </a:p>
      </dgm:t>
    </dgm:pt>
    <dgm:pt modelId="{A0E34365-E2F0-4EF5-955D-1F8E8DF1AC8C}" type="parTrans" cxnId="{02C5C9F8-2544-4BF6-8819-E161CF99E591}">
      <dgm:prSet/>
      <dgm:spPr/>
      <dgm:t>
        <a:bodyPr/>
        <a:lstStyle/>
        <a:p>
          <a:endParaRPr lang="en-US"/>
        </a:p>
      </dgm:t>
    </dgm:pt>
    <dgm:pt modelId="{42B910A4-592A-4164-A70F-07FE5784DAE3}" type="sibTrans" cxnId="{02C5C9F8-2544-4BF6-8819-E161CF99E591}">
      <dgm:prSet/>
      <dgm:spPr/>
      <dgm:t>
        <a:bodyPr/>
        <a:lstStyle/>
        <a:p>
          <a:endParaRPr lang="en-US"/>
        </a:p>
      </dgm:t>
    </dgm:pt>
    <dgm:pt modelId="{8784915A-BE56-4DA2-A396-13DC19227DC0}">
      <dgm:prSet phldrT="[Text]"/>
      <dgm:spPr/>
      <dgm:t>
        <a:bodyPr/>
        <a:lstStyle/>
        <a:p>
          <a:pPr>
            <a:lnSpc>
              <a:spcPct val="100000"/>
            </a:lnSpc>
          </a:pPr>
          <a:r>
            <a:rPr lang="en-US"/>
            <a:t>Availability Factor</a:t>
          </a:r>
        </a:p>
      </dgm:t>
    </dgm:pt>
    <dgm:pt modelId="{19B02C1A-F692-4603-BCD4-1F1115183FC6}" type="parTrans" cxnId="{BA15E9D4-40FD-4E79-AEB3-478960187D37}">
      <dgm:prSet/>
      <dgm:spPr/>
      <dgm:t>
        <a:bodyPr/>
        <a:lstStyle/>
        <a:p>
          <a:endParaRPr lang="en-US"/>
        </a:p>
      </dgm:t>
    </dgm:pt>
    <dgm:pt modelId="{DC19A65B-F35A-421D-B53C-BBD73CF4093C}" type="sibTrans" cxnId="{BA15E9D4-40FD-4E79-AEB3-478960187D37}">
      <dgm:prSet/>
      <dgm:spPr/>
      <dgm:t>
        <a:bodyPr/>
        <a:lstStyle/>
        <a:p>
          <a:endParaRPr lang="en-US"/>
        </a:p>
      </dgm:t>
    </dgm:pt>
    <dgm:pt modelId="{26025D4B-F09F-4F3C-893D-D45D911BF099}">
      <dgm:prSet phldrT="[Text]"/>
      <dgm:spPr/>
      <dgm:t>
        <a:bodyPr/>
        <a:lstStyle/>
        <a:p>
          <a:pPr>
            <a:lnSpc>
              <a:spcPct val="100000"/>
            </a:lnSpc>
          </a:pPr>
          <a:r>
            <a:rPr lang="en-US"/>
            <a:t>Add PBI’s to Sprint</a:t>
          </a:r>
        </a:p>
      </dgm:t>
    </dgm:pt>
    <dgm:pt modelId="{522C19B0-F279-4770-A636-D7D82B6C1350}" type="parTrans" cxnId="{B0D15E0B-5F6C-4A13-B136-A9C0F5BF2E12}">
      <dgm:prSet/>
      <dgm:spPr/>
      <dgm:t>
        <a:bodyPr/>
        <a:lstStyle/>
        <a:p>
          <a:endParaRPr lang="en-US"/>
        </a:p>
      </dgm:t>
    </dgm:pt>
    <dgm:pt modelId="{B29ED8B6-7A78-401F-84E2-569FC57705A4}" type="sibTrans" cxnId="{B0D15E0B-5F6C-4A13-B136-A9C0F5BF2E12}">
      <dgm:prSet/>
      <dgm:spPr/>
      <dgm:t>
        <a:bodyPr/>
        <a:lstStyle/>
        <a:p>
          <a:endParaRPr lang="en-US"/>
        </a:p>
      </dgm:t>
    </dgm:pt>
    <dgm:pt modelId="{B72F292E-0BC6-4C1C-9D0B-044E0A3190A3}">
      <dgm:prSet phldrT="[Text]"/>
      <dgm:spPr/>
      <dgm:t>
        <a:bodyPr/>
        <a:lstStyle/>
        <a:p>
          <a:pPr>
            <a:lnSpc>
              <a:spcPct val="100000"/>
            </a:lnSpc>
          </a:pPr>
          <a:r>
            <a:rPr lang="en-US"/>
            <a:t>Total Points = Velocity</a:t>
          </a:r>
        </a:p>
      </dgm:t>
    </dgm:pt>
    <dgm:pt modelId="{DEC3C070-9744-4F36-81AC-9B8B98DFF579}" type="parTrans" cxnId="{19DC7A6C-3C04-42EF-98B1-34922D11FDF4}">
      <dgm:prSet/>
      <dgm:spPr/>
      <dgm:t>
        <a:bodyPr/>
        <a:lstStyle/>
        <a:p>
          <a:endParaRPr lang="en-US"/>
        </a:p>
      </dgm:t>
    </dgm:pt>
    <dgm:pt modelId="{F47B39DE-1C08-4716-9259-91BCBE4AB0EA}" type="sibTrans" cxnId="{19DC7A6C-3C04-42EF-98B1-34922D11FDF4}">
      <dgm:prSet/>
      <dgm:spPr/>
      <dgm:t>
        <a:bodyPr/>
        <a:lstStyle/>
        <a:p>
          <a:endParaRPr lang="en-US"/>
        </a:p>
      </dgm:t>
    </dgm:pt>
    <dgm:pt modelId="{80AC8EE0-3CC1-4AE2-8AA4-8172CEF0F6D3}">
      <dgm:prSet/>
      <dgm:spPr/>
      <dgm:t>
        <a:bodyPr/>
        <a:lstStyle/>
        <a:p>
          <a:pPr>
            <a:lnSpc>
              <a:spcPct val="100000"/>
            </a:lnSpc>
          </a:pPr>
          <a:r>
            <a:rPr lang="en-US"/>
            <a:t>Estimate Hours by Task</a:t>
          </a:r>
        </a:p>
      </dgm:t>
    </dgm:pt>
    <dgm:pt modelId="{7DB43568-E41A-49A5-A2A4-69581DE97730}" type="parTrans" cxnId="{F1748252-A344-4E01-BCAA-DC8D529EDA7F}">
      <dgm:prSet/>
      <dgm:spPr/>
      <dgm:t>
        <a:bodyPr/>
        <a:lstStyle/>
        <a:p>
          <a:endParaRPr lang="en-US"/>
        </a:p>
      </dgm:t>
    </dgm:pt>
    <dgm:pt modelId="{F26D4735-51CF-4598-8E15-1BDA2177CAFF}" type="sibTrans" cxnId="{F1748252-A344-4E01-BCAA-DC8D529EDA7F}">
      <dgm:prSet/>
      <dgm:spPr/>
      <dgm:t>
        <a:bodyPr/>
        <a:lstStyle/>
        <a:p>
          <a:endParaRPr lang="en-US"/>
        </a:p>
      </dgm:t>
    </dgm:pt>
    <dgm:pt modelId="{98F39272-ACA9-4C83-9781-05EB6330978C}">
      <dgm:prSet/>
      <dgm:spPr/>
      <dgm:t>
        <a:bodyPr/>
        <a:lstStyle/>
        <a:p>
          <a:pPr>
            <a:lnSpc>
              <a:spcPct val="100000"/>
            </a:lnSpc>
          </a:pPr>
          <a:r>
            <a:rPr lang="en-US"/>
            <a:t>Assign Tasks</a:t>
          </a:r>
        </a:p>
      </dgm:t>
    </dgm:pt>
    <dgm:pt modelId="{9C266F26-69B8-4209-A8EC-05364D2C58FA}" type="parTrans" cxnId="{7F289F52-A37B-46FE-88B9-B546504E6038}">
      <dgm:prSet/>
      <dgm:spPr/>
      <dgm:t>
        <a:bodyPr/>
        <a:lstStyle/>
        <a:p>
          <a:endParaRPr lang="en-US"/>
        </a:p>
      </dgm:t>
    </dgm:pt>
    <dgm:pt modelId="{FCD36FA6-F36C-45DD-95F6-072D1692A82A}" type="sibTrans" cxnId="{7F289F52-A37B-46FE-88B9-B546504E6038}">
      <dgm:prSet/>
      <dgm:spPr/>
      <dgm:t>
        <a:bodyPr/>
        <a:lstStyle/>
        <a:p>
          <a:endParaRPr lang="en-US"/>
        </a:p>
      </dgm:t>
    </dgm:pt>
    <dgm:pt modelId="{AA65FDA7-1390-4CA2-85BF-6810CAB70708}">
      <dgm:prSet/>
      <dgm:spPr/>
      <dgm:t>
        <a:bodyPr/>
        <a:lstStyle/>
        <a:p>
          <a:pPr>
            <a:lnSpc>
              <a:spcPct val="100000"/>
            </a:lnSpc>
          </a:pPr>
          <a:r>
            <a:rPr lang="en-US"/>
            <a:t>Validate capacity</a:t>
          </a:r>
        </a:p>
      </dgm:t>
    </dgm:pt>
    <dgm:pt modelId="{A65519BE-9F39-4F9A-9426-122BB1A798F7}" type="parTrans" cxnId="{2A9B3059-601B-44EF-9A8F-ED099BF07B12}">
      <dgm:prSet/>
      <dgm:spPr/>
      <dgm:t>
        <a:bodyPr/>
        <a:lstStyle/>
        <a:p>
          <a:endParaRPr lang="en-US"/>
        </a:p>
      </dgm:t>
    </dgm:pt>
    <dgm:pt modelId="{C0BD7662-E807-4149-8BD0-3673A66B941D}" type="sibTrans" cxnId="{2A9B3059-601B-44EF-9A8F-ED099BF07B12}">
      <dgm:prSet/>
      <dgm:spPr/>
      <dgm:t>
        <a:bodyPr/>
        <a:lstStyle/>
        <a:p>
          <a:endParaRPr lang="en-US"/>
        </a:p>
      </dgm:t>
    </dgm:pt>
    <dgm:pt modelId="{6131C9A8-CBFE-473B-8F48-9DFF37082EDC}">
      <dgm:prSet/>
      <dgm:spPr/>
      <dgm:t>
        <a:bodyPr/>
        <a:lstStyle/>
        <a:p>
          <a:pPr>
            <a:lnSpc>
              <a:spcPct val="100000"/>
            </a:lnSpc>
          </a:pPr>
          <a:r>
            <a:rPr lang="en-US"/>
            <a:t>Effort required to complete (DONE)</a:t>
          </a:r>
        </a:p>
      </dgm:t>
    </dgm:pt>
    <dgm:pt modelId="{7A8F215B-4A83-4DB8-BE96-F3C272953D12}" type="parTrans" cxnId="{2297E10C-C2D3-463B-82F6-5D0012D76B5E}">
      <dgm:prSet/>
      <dgm:spPr/>
      <dgm:t>
        <a:bodyPr/>
        <a:lstStyle/>
        <a:p>
          <a:endParaRPr lang="en-US"/>
        </a:p>
      </dgm:t>
    </dgm:pt>
    <dgm:pt modelId="{D86FD935-F0AD-4C20-9E2B-4AB2CBF4D5EA}" type="sibTrans" cxnId="{2297E10C-C2D3-463B-82F6-5D0012D76B5E}">
      <dgm:prSet/>
      <dgm:spPr/>
      <dgm:t>
        <a:bodyPr/>
        <a:lstStyle/>
        <a:p>
          <a:endParaRPr lang="en-US"/>
        </a:p>
      </dgm:t>
    </dgm:pt>
    <dgm:pt modelId="{A993D8EA-A7F5-420C-9F4C-81E0D8B69BE1}">
      <dgm:prSet phldrT="[Text]"/>
      <dgm:spPr/>
      <dgm:t>
        <a:bodyPr/>
        <a:lstStyle/>
        <a:p>
          <a:pPr>
            <a:lnSpc>
              <a:spcPct val="100000"/>
            </a:lnSpc>
          </a:pPr>
          <a:r>
            <a:rPr lang="en-US"/>
            <a:t>The amount of work to be completed</a:t>
          </a:r>
        </a:p>
      </dgm:t>
    </dgm:pt>
    <dgm:pt modelId="{86DFC613-626E-41B4-80CC-482D6B4A5C3E}" type="parTrans" cxnId="{2A73CCB0-3FE2-4849-8ED8-F7AEFCC695EB}">
      <dgm:prSet/>
      <dgm:spPr/>
      <dgm:t>
        <a:bodyPr/>
        <a:lstStyle/>
        <a:p>
          <a:endParaRPr lang="en-US"/>
        </a:p>
      </dgm:t>
    </dgm:pt>
    <dgm:pt modelId="{D9E9ED2B-4800-4F5B-84ED-B98BADFF8462}" type="sibTrans" cxnId="{2A73CCB0-3FE2-4849-8ED8-F7AEFCC695EB}">
      <dgm:prSet/>
      <dgm:spPr/>
      <dgm:t>
        <a:bodyPr/>
        <a:lstStyle/>
        <a:p>
          <a:endParaRPr lang="en-US"/>
        </a:p>
      </dgm:t>
    </dgm:pt>
    <dgm:pt modelId="{AC7DB88B-06F9-4BAB-A70D-4802D0AAF7E0}">
      <dgm:prSet phldrT="[Text]"/>
      <dgm:spPr/>
      <dgm:t>
        <a:bodyPr/>
        <a:lstStyle/>
        <a:p>
          <a:pPr>
            <a:lnSpc>
              <a:spcPct val="100000"/>
            </a:lnSpc>
          </a:pPr>
          <a:r>
            <a:rPr lang="en-US"/>
            <a:t>The team effort available during a sprint</a:t>
          </a:r>
        </a:p>
      </dgm:t>
    </dgm:pt>
    <dgm:pt modelId="{B429C860-1A36-49A1-AE60-E9CB49144C3A}" type="parTrans" cxnId="{6AF73FD5-6176-4C35-BCCC-5D88400112B1}">
      <dgm:prSet/>
      <dgm:spPr/>
      <dgm:t>
        <a:bodyPr/>
        <a:lstStyle/>
        <a:p>
          <a:endParaRPr lang="en-US"/>
        </a:p>
      </dgm:t>
    </dgm:pt>
    <dgm:pt modelId="{441884B0-0839-4903-AE70-986F0078BF67}" type="sibTrans" cxnId="{6AF73FD5-6176-4C35-BCCC-5D88400112B1}">
      <dgm:prSet/>
      <dgm:spPr/>
      <dgm:t>
        <a:bodyPr/>
        <a:lstStyle/>
        <a:p>
          <a:endParaRPr lang="en-US"/>
        </a:p>
      </dgm:t>
    </dgm:pt>
    <dgm:pt modelId="{84F64C44-EEA1-4DD0-B08C-69F9282C3A47}">
      <dgm:prSet phldrT="[Text]"/>
      <dgm:spPr/>
      <dgm:t>
        <a:bodyPr/>
        <a:lstStyle/>
        <a:p>
          <a:pPr>
            <a:lnSpc>
              <a:spcPct val="100000"/>
            </a:lnSpc>
          </a:pPr>
          <a:r>
            <a:rPr lang="en-US"/>
            <a:t>Set Sprint Goal</a:t>
          </a:r>
        </a:p>
      </dgm:t>
    </dgm:pt>
    <dgm:pt modelId="{920DECB1-5242-4C2A-89DF-6B37C14CB50B}" type="parTrans" cxnId="{8C925E7E-516C-4775-A6F7-D1CFAE773074}">
      <dgm:prSet/>
      <dgm:spPr/>
      <dgm:t>
        <a:bodyPr/>
        <a:lstStyle/>
        <a:p>
          <a:endParaRPr lang="en-US"/>
        </a:p>
      </dgm:t>
    </dgm:pt>
    <dgm:pt modelId="{30793660-B474-49BE-95C2-71C9A5110184}" type="sibTrans" cxnId="{8C925E7E-516C-4775-A6F7-D1CFAE773074}">
      <dgm:prSet/>
      <dgm:spPr/>
      <dgm:t>
        <a:bodyPr/>
        <a:lstStyle/>
        <a:p>
          <a:endParaRPr lang="en-US"/>
        </a:p>
      </dgm:t>
    </dgm:pt>
    <dgm:pt modelId="{3BD656E2-267E-4477-BEF2-E973BC358C2B}" type="pres">
      <dgm:prSet presAssocID="{E7CCD394-FCD4-4053-9676-D093FE816BF4}" presName="root" presStyleCnt="0">
        <dgm:presLayoutVars>
          <dgm:dir/>
          <dgm:resizeHandles val="exact"/>
        </dgm:presLayoutVars>
      </dgm:prSet>
      <dgm:spPr/>
    </dgm:pt>
    <dgm:pt modelId="{AEB61201-3475-421E-AAE5-74F2358CD892}" type="pres">
      <dgm:prSet presAssocID="{223470D8-D1B0-45F3-A121-B9878F06BC71}" presName="compNode" presStyleCnt="0"/>
      <dgm:spPr/>
    </dgm:pt>
    <dgm:pt modelId="{BDA843D7-6342-4A14-A5F1-C3B833AC1012}" type="pres">
      <dgm:prSet presAssocID="{223470D8-D1B0-45F3-A121-B9878F06BC71}" presName="bgRect" presStyleLbl="bgShp" presStyleIdx="0" presStyleCnt="3"/>
      <dgm:spPr/>
    </dgm:pt>
    <dgm:pt modelId="{5DC0473C-38B0-4FCE-8283-4F47698C5067}" type="pres">
      <dgm:prSet presAssocID="{223470D8-D1B0-45F3-A121-B9878F06BC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1A7AC3E-051A-428A-A92E-7B114078E791}" type="pres">
      <dgm:prSet presAssocID="{223470D8-D1B0-45F3-A121-B9878F06BC71}" presName="spaceRect" presStyleCnt="0"/>
      <dgm:spPr/>
    </dgm:pt>
    <dgm:pt modelId="{9D54C5D0-C4E7-4CB1-88FC-5FE880008916}" type="pres">
      <dgm:prSet presAssocID="{223470D8-D1B0-45F3-A121-B9878F06BC71}" presName="parTx" presStyleLbl="revTx" presStyleIdx="0" presStyleCnt="6">
        <dgm:presLayoutVars>
          <dgm:chMax val="0"/>
          <dgm:chPref val="0"/>
        </dgm:presLayoutVars>
      </dgm:prSet>
      <dgm:spPr/>
    </dgm:pt>
    <dgm:pt modelId="{ECA0319D-A33B-4670-A7BD-D27BEECD7DC6}" type="pres">
      <dgm:prSet presAssocID="{223470D8-D1B0-45F3-A121-B9878F06BC71}" presName="desTx" presStyleLbl="revTx" presStyleIdx="1" presStyleCnt="6">
        <dgm:presLayoutVars/>
      </dgm:prSet>
      <dgm:spPr/>
    </dgm:pt>
    <dgm:pt modelId="{F68AB1FE-466A-433A-9C14-92E78F1CC91A}" type="pres">
      <dgm:prSet presAssocID="{F96973B0-A7BA-45D3-A1D0-A04AB004CE06}" presName="sibTrans" presStyleCnt="0"/>
      <dgm:spPr/>
    </dgm:pt>
    <dgm:pt modelId="{58B85B4D-DAF1-4A52-A368-2AEEFE1A89A4}" type="pres">
      <dgm:prSet presAssocID="{3CBE9160-E2FD-45E3-B797-5EAF0F40DD77}" presName="compNode" presStyleCnt="0"/>
      <dgm:spPr/>
    </dgm:pt>
    <dgm:pt modelId="{699CC481-FDFB-4D8C-9306-1EE1E801126B}" type="pres">
      <dgm:prSet presAssocID="{3CBE9160-E2FD-45E3-B797-5EAF0F40DD77}" presName="bgRect" presStyleLbl="bgShp" presStyleIdx="1" presStyleCnt="3"/>
      <dgm:spPr/>
    </dgm:pt>
    <dgm:pt modelId="{2DB8B4C6-4F86-43E8-AB68-992A25428037}" type="pres">
      <dgm:prSet presAssocID="{3CBE9160-E2FD-45E3-B797-5EAF0F40DD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A84F2641-53FD-4FC1-9301-0E740F0D39FA}" type="pres">
      <dgm:prSet presAssocID="{3CBE9160-E2FD-45E3-B797-5EAF0F40DD77}" presName="spaceRect" presStyleCnt="0"/>
      <dgm:spPr/>
    </dgm:pt>
    <dgm:pt modelId="{10E83C4C-1597-4835-B608-245DF1B30E2E}" type="pres">
      <dgm:prSet presAssocID="{3CBE9160-E2FD-45E3-B797-5EAF0F40DD77}" presName="parTx" presStyleLbl="revTx" presStyleIdx="2" presStyleCnt="6">
        <dgm:presLayoutVars>
          <dgm:chMax val="0"/>
          <dgm:chPref val="0"/>
        </dgm:presLayoutVars>
      </dgm:prSet>
      <dgm:spPr/>
    </dgm:pt>
    <dgm:pt modelId="{CC7FAE2A-2521-4D81-BF15-8A7DA75AFD2C}" type="pres">
      <dgm:prSet presAssocID="{3CBE9160-E2FD-45E3-B797-5EAF0F40DD77}" presName="desTx" presStyleLbl="revTx" presStyleIdx="3" presStyleCnt="6">
        <dgm:presLayoutVars/>
      </dgm:prSet>
      <dgm:spPr/>
    </dgm:pt>
    <dgm:pt modelId="{B575AE47-0BA6-48A8-B00A-FC085CC7F610}" type="pres">
      <dgm:prSet presAssocID="{0FB2EC4E-CF11-421F-A330-CAD775997C5E}" presName="sibTrans" presStyleCnt="0"/>
      <dgm:spPr/>
    </dgm:pt>
    <dgm:pt modelId="{2C57F942-A249-4445-8F26-738799DE3C0D}" type="pres">
      <dgm:prSet presAssocID="{CF66EA88-FB31-4CE2-9656-D77B538FACC5}" presName="compNode" presStyleCnt="0"/>
      <dgm:spPr/>
    </dgm:pt>
    <dgm:pt modelId="{36789A2F-C279-47BE-B139-17954DC07A76}" type="pres">
      <dgm:prSet presAssocID="{CF66EA88-FB31-4CE2-9656-D77B538FACC5}" presName="bgRect" presStyleLbl="bgShp" presStyleIdx="2" presStyleCnt="3"/>
      <dgm:spPr/>
    </dgm:pt>
    <dgm:pt modelId="{18EAABF0-ACBF-4884-8B76-A50B320CAA4E}" type="pres">
      <dgm:prSet presAssocID="{CF66EA88-FB31-4CE2-9656-D77B538FAC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3DD3746-E3F0-4AEA-A0E1-3B97B28AEB1B}" type="pres">
      <dgm:prSet presAssocID="{CF66EA88-FB31-4CE2-9656-D77B538FACC5}" presName="spaceRect" presStyleCnt="0"/>
      <dgm:spPr/>
    </dgm:pt>
    <dgm:pt modelId="{A740425C-1276-4AB9-9B4D-261962A90755}" type="pres">
      <dgm:prSet presAssocID="{CF66EA88-FB31-4CE2-9656-D77B538FACC5}" presName="parTx" presStyleLbl="revTx" presStyleIdx="4" presStyleCnt="6">
        <dgm:presLayoutVars>
          <dgm:chMax val="0"/>
          <dgm:chPref val="0"/>
        </dgm:presLayoutVars>
      </dgm:prSet>
      <dgm:spPr/>
    </dgm:pt>
    <dgm:pt modelId="{19F881C1-3C33-4CB2-92B5-E492975701D9}" type="pres">
      <dgm:prSet presAssocID="{CF66EA88-FB31-4CE2-9656-D77B538FACC5}" presName="desTx" presStyleLbl="revTx" presStyleIdx="5" presStyleCnt="6">
        <dgm:presLayoutVars/>
      </dgm:prSet>
      <dgm:spPr/>
    </dgm:pt>
  </dgm:ptLst>
  <dgm:cxnLst>
    <dgm:cxn modelId="{B0D15E0B-5F6C-4A13-B136-A9C0F5BF2E12}" srcId="{3CBE9160-E2FD-45E3-B797-5EAF0F40DD77}" destId="{26025D4B-F09F-4F3C-893D-D45D911BF099}" srcOrd="2" destOrd="0" parTransId="{522C19B0-F279-4770-A636-D7D82B6C1350}" sibTransId="{B29ED8B6-7A78-401F-84E2-569FC57705A4}"/>
    <dgm:cxn modelId="{2297E10C-C2D3-463B-82F6-5D0012D76B5E}" srcId="{CF66EA88-FB31-4CE2-9656-D77B538FACC5}" destId="{6131C9A8-CBFE-473B-8F48-9DFF37082EDC}" srcOrd="0" destOrd="0" parTransId="{7A8F215B-4A83-4DB8-BE96-F3C272953D12}" sibTransId="{D86FD935-F0AD-4C20-9E2B-4AB2CBF4D5EA}"/>
    <dgm:cxn modelId="{56C59A28-E8BF-425E-B074-1676572407A6}" srcId="{E7CCD394-FCD4-4053-9676-D093FE816BF4}" destId="{3CBE9160-E2FD-45E3-B797-5EAF0F40DD77}" srcOrd="1" destOrd="0" parTransId="{DDE1D9ED-42F4-4C7F-A63F-174CDD13A622}" sibTransId="{0FB2EC4E-CF11-421F-A330-CAD775997C5E}"/>
    <dgm:cxn modelId="{86A9542F-8053-4AD6-AF53-854FE083F5CD}" type="presOf" srcId="{A993D8EA-A7F5-420C-9F4C-81E0D8B69BE1}" destId="{CC7FAE2A-2521-4D81-BF15-8A7DA75AFD2C}" srcOrd="0" destOrd="0" presId="urn:microsoft.com/office/officeart/2018/2/layout/IconVerticalSolidList"/>
    <dgm:cxn modelId="{13C45A3D-B8DB-4073-AE41-C1415750BC8B}" type="presOf" srcId="{98F39272-ACA9-4C83-9781-05EB6330978C}" destId="{19F881C1-3C33-4CB2-92B5-E492975701D9}" srcOrd="0" destOrd="2" presId="urn:microsoft.com/office/officeart/2018/2/layout/IconVerticalSolidList"/>
    <dgm:cxn modelId="{892C0460-C2FB-442D-8632-4FCE8B74B805}" type="presOf" srcId="{B72F292E-0BC6-4C1C-9D0B-044E0A3190A3}" destId="{CC7FAE2A-2521-4D81-BF15-8A7DA75AFD2C}" srcOrd="0" destOrd="3" presId="urn:microsoft.com/office/officeart/2018/2/layout/IconVerticalSolidList"/>
    <dgm:cxn modelId="{DCECC641-2B7A-46F7-A346-EF781FBB85DD}" srcId="{E7CCD394-FCD4-4053-9676-D093FE816BF4}" destId="{CF66EA88-FB31-4CE2-9656-D77B538FACC5}" srcOrd="2" destOrd="0" parTransId="{28EE5FF0-B328-4081-91D0-A41B748664D9}" sibTransId="{3616B36E-6E88-4B58-803A-D34D341848AC}"/>
    <dgm:cxn modelId="{19DC7A6C-3C04-42EF-98B1-34922D11FDF4}" srcId="{3CBE9160-E2FD-45E3-B797-5EAF0F40DD77}" destId="{B72F292E-0BC6-4C1C-9D0B-044E0A3190A3}" srcOrd="3" destOrd="0" parTransId="{DEC3C070-9744-4F36-81AC-9B8B98DFF579}" sibTransId="{F47B39DE-1C08-4716-9259-91BCBE4AB0EA}"/>
    <dgm:cxn modelId="{AF9D374F-3556-434C-8824-882AF7A04349}" type="presOf" srcId="{3CBE9160-E2FD-45E3-B797-5EAF0F40DD77}" destId="{10E83C4C-1597-4835-B608-245DF1B30E2E}" srcOrd="0" destOrd="0" presId="urn:microsoft.com/office/officeart/2018/2/layout/IconVerticalSolidList"/>
    <dgm:cxn modelId="{F1748252-A344-4E01-BCAA-DC8D529EDA7F}" srcId="{CF66EA88-FB31-4CE2-9656-D77B538FACC5}" destId="{80AC8EE0-3CC1-4AE2-8AA4-8172CEF0F6D3}" srcOrd="1" destOrd="0" parTransId="{7DB43568-E41A-49A5-A2A4-69581DE97730}" sibTransId="{F26D4735-51CF-4598-8E15-1BDA2177CAFF}"/>
    <dgm:cxn modelId="{7F289F52-A37B-46FE-88B9-B546504E6038}" srcId="{CF66EA88-FB31-4CE2-9656-D77B538FACC5}" destId="{98F39272-ACA9-4C83-9781-05EB6330978C}" srcOrd="2" destOrd="0" parTransId="{9C266F26-69B8-4209-A8EC-05364D2C58FA}" sibTransId="{FCD36FA6-F36C-45DD-95F6-072D1692A82A}"/>
    <dgm:cxn modelId="{7FB05076-BB63-4264-B65E-938271E2DA98}" type="presOf" srcId="{AC7DB88B-06F9-4BAB-A70D-4802D0AAF7E0}" destId="{ECA0319D-A33B-4670-A7BD-D27BEECD7DC6}" srcOrd="0" destOrd="0" presId="urn:microsoft.com/office/officeart/2018/2/layout/IconVerticalSolidList"/>
    <dgm:cxn modelId="{1C99CA78-DD17-4632-B853-79E364842334}" type="presOf" srcId="{84F64C44-EEA1-4DD0-B08C-69F9282C3A47}" destId="{CC7FAE2A-2521-4D81-BF15-8A7DA75AFD2C}" srcOrd="0" destOrd="1" presId="urn:microsoft.com/office/officeart/2018/2/layout/IconVerticalSolidList"/>
    <dgm:cxn modelId="{2A9B3059-601B-44EF-9A8F-ED099BF07B12}" srcId="{CF66EA88-FB31-4CE2-9656-D77B538FACC5}" destId="{AA65FDA7-1390-4CA2-85BF-6810CAB70708}" srcOrd="3" destOrd="0" parTransId="{A65519BE-9F39-4F9A-9426-122BB1A798F7}" sibTransId="{C0BD7662-E807-4149-8BD0-3673A66B941D}"/>
    <dgm:cxn modelId="{39367F7A-F1D5-4697-8EF5-5AAFBACDFD45}" type="presOf" srcId="{CF66EA88-FB31-4CE2-9656-D77B538FACC5}" destId="{A740425C-1276-4AB9-9B4D-261962A90755}" srcOrd="0" destOrd="0" presId="urn:microsoft.com/office/officeart/2018/2/layout/IconVerticalSolidList"/>
    <dgm:cxn modelId="{93754A7D-38A7-464A-85B4-865064F86747}" type="presOf" srcId="{26025D4B-F09F-4F3C-893D-D45D911BF099}" destId="{CC7FAE2A-2521-4D81-BF15-8A7DA75AFD2C}" srcOrd="0" destOrd="2" presId="urn:microsoft.com/office/officeart/2018/2/layout/IconVerticalSolidList"/>
    <dgm:cxn modelId="{8C925E7E-516C-4775-A6F7-D1CFAE773074}" srcId="{3CBE9160-E2FD-45E3-B797-5EAF0F40DD77}" destId="{84F64C44-EEA1-4DD0-B08C-69F9282C3A47}" srcOrd="1" destOrd="0" parTransId="{920DECB1-5242-4C2A-89DF-6B37C14CB50B}" sibTransId="{30793660-B474-49BE-95C2-71C9A5110184}"/>
    <dgm:cxn modelId="{FE13B68B-23AB-4D74-80D6-0C6E5D8BAD6E}" type="presOf" srcId="{68BF8F6F-D2D9-4C0F-93FA-DFF00D9900F6}" destId="{ECA0319D-A33B-4670-A7BD-D27BEECD7DC6}" srcOrd="0" destOrd="1" presId="urn:microsoft.com/office/officeart/2018/2/layout/IconVerticalSolidList"/>
    <dgm:cxn modelId="{B8294FAC-445C-4A91-97EE-768BFD754E54}" type="presOf" srcId="{6131C9A8-CBFE-473B-8F48-9DFF37082EDC}" destId="{19F881C1-3C33-4CB2-92B5-E492975701D9}" srcOrd="0" destOrd="0" presId="urn:microsoft.com/office/officeart/2018/2/layout/IconVerticalSolidList"/>
    <dgm:cxn modelId="{2A73CCB0-3FE2-4849-8ED8-F7AEFCC695EB}" srcId="{3CBE9160-E2FD-45E3-B797-5EAF0F40DD77}" destId="{A993D8EA-A7F5-420C-9F4C-81E0D8B69BE1}" srcOrd="0" destOrd="0" parTransId="{86DFC613-626E-41B4-80CC-482D6B4A5C3E}" sibTransId="{D9E9ED2B-4800-4F5B-84ED-B98BADFF8462}"/>
    <dgm:cxn modelId="{3CA88BBA-2FA3-4D0E-8206-1B7E5C000164}" type="presOf" srcId="{223470D8-D1B0-45F3-A121-B9878F06BC71}" destId="{9D54C5D0-C4E7-4CB1-88FC-5FE880008916}" srcOrd="0" destOrd="0" presId="urn:microsoft.com/office/officeart/2018/2/layout/IconVerticalSolidList"/>
    <dgm:cxn modelId="{835A68C5-5747-456C-9996-E1DFAE941B5B}" type="presOf" srcId="{E7CCD394-FCD4-4053-9676-D093FE816BF4}" destId="{3BD656E2-267E-4477-BEF2-E973BC358C2B}" srcOrd="0" destOrd="0" presId="urn:microsoft.com/office/officeart/2018/2/layout/IconVerticalSolidList"/>
    <dgm:cxn modelId="{BA15E9D4-40FD-4E79-AEB3-478960187D37}" srcId="{223470D8-D1B0-45F3-A121-B9878F06BC71}" destId="{8784915A-BE56-4DA2-A396-13DC19227DC0}" srcOrd="2" destOrd="0" parTransId="{19B02C1A-F692-4603-BCD4-1F1115183FC6}" sibTransId="{DC19A65B-F35A-421D-B53C-BBD73CF4093C}"/>
    <dgm:cxn modelId="{6AF73FD5-6176-4C35-BCCC-5D88400112B1}" srcId="{223470D8-D1B0-45F3-A121-B9878F06BC71}" destId="{AC7DB88B-06F9-4BAB-A70D-4802D0AAF7E0}" srcOrd="0" destOrd="0" parTransId="{B429C860-1A36-49A1-AE60-E9CB49144C3A}" sibTransId="{441884B0-0839-4903-AE70-986F0078BF67}"/>
    <dgm:cxn modelId="{A5A4D1E0-CAD1-4F47-8911-D3E142D55278}" srcId="{E7CCD394-FCD4-4053-9676-D093FE816BF4}" destId="{223470D8-D1B0-45F3-A121-B9878F06BC71}" srcOrd="0" destOrd="0" parTransId="{0BA23B68-EB3B-4421-8B80-1329BD25D271}" sibTransId="{F96973B0-A7BA-45D3-A1D0-A04AB004CE06}"/>
    <dgm:cxn modelId="{1EAF0EF5-09C6-4BAE-B6AC-740B2D038EFF}" type="presOf" srcId="{80AC8EE0-3CC1-4AE2-8AA4-8172CEF0F6D3}" destId="{19F881C1-3C33-4CB2-92B5-E492975701D9}" srcOrd="0" destOrd="1" presId="urn:microsoft.com/office/officeart/2018/2/layout/IconVerticalSolidList"/>
    <dgm:cxn modelId="{30FEDCF5-E49B-4502-B536-8ABA3A66605D}" type="presOf" srcId="{AA65FDA7-1390-4CA2-85BF-6810CAB70708}" destId="{19F881C1-3C33-4CB2-92B5-E492975701D9}" srcOrd="0" destOrd="3" presId="urn:microsoft.com/office/officeart/2018/2/layout/IconVerticalSolidList"/>
    <dgm:cxn modelId="{E44324F7-49DB-4FB1-A14D-017E47BE7AA2}" type="presOf" srcId="{8784915A-BE56-4DA2-A396-13DC19227DC0}" destId="{ECA0319D-A33B-4670-A7BD-D27BEECD7DC6}" srcOrd="0" destOrd="2" presId="urn:microsoft.com/office/officeart/2018/2/layout/IconVerticalSolidList"/>
    <dgm:cxn modelId="{02C5C9F8-2544-4BF6-8819-E161CF99E591}" srcId="{223470D8-D1B0-45F3-A121-B9878F06BC71}" destId="{68BF8F6F-D2D9-4C0F-93FA-DFF00D9900F6}" srcOrd="1" destOrd="0" parTransId="{A0E34365-E2F0-4EF5-955D-1F8E8DF1AC8C}" sibTransId="{42B910A4-592A-4164-A70F-07FE5784DAE3}"/>
    <dgm:cxn modelId="{03B580B2-A3B1-458D-98A6-0173B4FCFE28}" type="presParOf" srcId="{3BD656E2-267E-4477-BEF2-E973BC358C2B}" destId="{AEB61201-3475-421E-AAE5-74F2358CD892}" srcOrd="0" destOrd="0" presId="urn:microsoft.com/office/officeart/2018/2/layout/IconVerticalSolidList"/>
    <dgm:cxn modelId="{C7719BE3-35A4-414A-8865-26F819B21C09}" type="presParOf" srcId="{AEB61201-3475-421E-AAE5-74F2358CD892}" destId="{BDA843D7-6342-4A14-A5F1-C3B833AC1012}" srcOrd="0" destOrd="0" presId="urn:microsoft.com/office/officeart/2018/2/layout/IconVerticalSolidList"/>
    <dgm:cxn modelId="{00F80DD4-7AF6-426C-A515-CBBCCC4E3565}" type="presParOf" srcId="{AEB61201-3475-421E-AAE5-74F2358CD892}" destId="{5DC0473C-38B0-4FCE-8283-4F47698C5067}" srcOrd="1" destOrd="0" presId="urn:microsoft.com/office/officeart/2018/2/layout/IconVerticalSolidList"/>
    <dgm:cxn modelId="{80595E48-7DD9-42C2-8874-2879BB0DCE5F}" type="presParOf" srcId="{AEB61201-3475-421E-AAE5-74F2358CD892}" destId="{01A7AC3E-051A-428A-A92E-7B114078E791}" srcOrd="2" destOrd="0" presId="urn:microsoft.com/office/officeart/2018/2/layout/IconVerticalSolidList"/>
    <dgm:cxn modelId="{32C549C7-8C78-45DB-AB1A-3658F85AE65A}" type="presParOf" srcId="{AEB61201-3475-421E-AAE5-74F2358CD892}" destId="{9D54C5D0-C4E7-4CB1-88FC-5FE880008916}" srcOrd="3" destOrd="0" presId="urn:microsoft.com/office/officeart/2018/2/layout/IconVerticalSolidList"/>
    <dgm:cxn modelId="{2048DB76-C2BA-443D-A497-4DBF8DB7E06E}" type="presParOf" srcId="{AEB61201-3475-421E-AAE5-74F2358CD892}" destId="{ECA0319D-A33B-4670-A7BD-D27BEECD7DC6}" srcOrd="4" destOrd="0" presId="urn:microsoft.com/office/officeart/2018/2/layout/IconVerticalSolidList"/>
    <dgm:cxn modelId="{92A943F4-1032-4AC3-BACB-5FCBEFF63570}" type="presParOf" srcId="{3BD656E2-267E-4477-BEF2-E973BC358C2B}" destId="{F68AB1FE-466A-433A-9C14-92E78F1CC91A}" srcOrd="1" destOrd="0" presId="urn:microsoft.com/office/officeart/2018/2/layout/IconVerticalSolidList"/>
    <dgm:cxn modelId="{EC018A74-B329-4684-A980-CCEB8A847B05}" type="presParOf" srcId="{3BD656E2-267E-4477-BEF2-E973BC358C2B}" destId="{58B85B4D-DAF1-4A52-A368-2AEEFE1A89A4}" srcOrd="2" destOrd="0" presId="urn:microsoft.com/office/officeart/2018/2/layout/IconVerticalSolidList"/>
    <dgm:cxn modelId="{638D5D9D-621C-43EC-98AF-B58BE43C2A51}" type="presParOf" srcId="{58B85B4D-DAF1-4A52-A368-2AEEFE1A89A4}" destId="{699CC481-FDFB-4D8C-9306-1EE1E801126B}" srcOrd="0" destOrd="0" presId="urn:microsoft.com/office/officeart/2018/2/layout/IconVerticalSolidList"/>
    <dgm:cxn modelId="{51B6F47D-8D27-447E-AEAA-09903AA8239A}" type="presParOf" srcId="{58B85B4D-DAF1-4A52-A368-2AEEFE1A89A4}" destId="{2DB8B4C6-4F86-43E8-AB68-992A25428037}" srcOrd="1" destOrd="0" presId="urn:microsoft.com/office/officeart/2018/2/layout/IconVerticalSolidList"/>
    <dgm:cxn modelId="{9C15F6B9-683B-4B14-B288-F04347D7A407}" type="presParOf" srcId="{58B85B4D-DAF1-4A52-A368-2AEEFE1A89A4}" destId="{A84F2641-53FD-4FC1-9301-0E740F0D39FA}" srcOrd="2" destOrd="0" presId="urn:microsoft.com/office/officeart/2018/2/layout/IconVerticalSolidList"/>
    <dgm:cxn modelId="{0F2C727E-C346-422D-A010-7706252228A4}" type="presParOf" srcId="{58B85B4D-DAF1-4A52-A368-2AEEFE1A89A4}" destId="{10E83C4C-1597-4835-B608-245DF1B30E2E}" srcOrd="3" destOrd="0" presId="urn:microsoft.com/office/officeart/2018/2/layout/IconVerticalSolidList"/>
    <dgm:cxn modelId="{27C03A32-0660-46C3-9EEE-74B07D4465C8}" type="presParOf" srcId="{58B85B4D-DAF1-4A52-A368-2AEEFE1A89A4}" destId="{CC7FAE2A-2521-4D81-BF15-8A7DA75AFD2C}" srcOrd="4" destOrd="0" presId="urn:microsoft.com/office/officeart/2018/2/layout/IconVerticalSolidList"/>
    <dgm:cxn modelId="{994F7B3B-E54B-4EA5-8375-35929CDB6577}" type="presParOf" srcId="{3BD656E2-267E-4477-BEF2-E973BC358C2B}" destId="{B575AE47-0BA6-48A8-B00A-FC085CC7F610}" srcOrd="3" destOrd="0" presId="urn:microsoft.com/office/officeart/2018/2/layout/IconVerticalSolidList"/>
    <dgm:cxn modelId="{55201188-5C88-4177-8D0C-E5CDFF487AA8}" type="presParOf" srcId="{3BD656E2-267E-4477-BEF2-E973BC358C2B}" destId="{2C57F942-A249-4445-8F26-738799DE3C0D}" srcOrd="4" destOrd="0" presId="urn:microsoft.com/office/officeart/2018/2/layout/IconVerticalSolidList"/>
    <dgm:cxn modelId="{40784C60-30A0-4CC1-B887-7512906BFCBB}" type="presParOf" srcId="{2C57F942-A249-4445-8F26-738799DE3C0D}" destId="{36789A2F-C279-47BE-B139-17954DC07A76}" srcOrd="0" destOrd="0" presId="urn:microsoft.com/office/officeart/2018/2/layout/IconVerticalSolidList"/>
    <dgm:cxn modelId="{18437828-75CB-4E50-B5E6-348B99AFB9E2}" type="presParOf" srcId="{2C57F942-A249-4445-8F26-738799DE3C0D}" destId="{18EAABF0-ACBF-4884-8B76-A50B320CAA4E}" srcOrd="1" destOrd="0" presId="urn:microsoft.com/office/officeart/2018/2/layout/IconVerticalSolidList"/>
    <dgm:cxn modelId="{9720A87E-8CB9-4EDC-A8FA-DE03EDEA7FFC}" type="presParOf" srcId="{2C57F942-A249-4445-8F26-738799DE3C0D}" destId="{33DD3746-E3F0-4AEA-A0E1-3B97B28AEB1B}" srcOrd="2" destOrd="0" presId="urn:microsoft.com/office/officeart/2018/2/layout/IconVerticalSolidList"/>
    <dgm:cxn modelId="{91972BCB-E996-4A46-B0CC-BEC5D62D3EBA}" type="presParOf" srcId="{2C57F942-A249-4445-8F26-738799DE3C0D}" destId="{A740425C-1276-4AB9-9B4D-261962A90755}" srcOrd="3" destOrd="0" presId="urn:microsoft.com/office/officeart/2018/2/layout/IconVerticalSolidList"/>
    <dgm:cxn modelId="{44B5FD91-2A60-4027-8CC6-5512B3B7DBBD}" type="presParOf" srcId="{2C57F942-A249-4445-8F26-738799DE3C0D}" destId="{19F881C1-3C33-4CB2-92B5-E492975701D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1EC62CE-CFF6-4A33-9AB9-7CCA0C8E916D}"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8704B144-A08F-47CD-AE1B-95BCEDE286F4}">
      <dgm:prSet/>
      <dgm:spPr/>
      <dgm:t>
        <a:bodyPr/>
        <a:lstStyle/>
        <a:p>
          <a:r>
            <a:rPr lang="en-US"/>
            <a:t>Tasks should be 4 -16 hours</a:t>
          </a:r>
        </a:p>
      </dgm:t>
    </dgm:pt>
    <dgm:pt modelId="{6F214BBF-870A-41BC-ADA9-D8C9DEA4D074}" type="parTrans" cxnId="{E5F3CCCA-92E2-4906-8256-5218B6D9858D}">
      <dgm:prSet/>
      <dgm:spPr/>
      <dgm:t>
        <a:bodyPr/>
        <a:lstStyle/>
        <a:p>
          <a:endParaRPr lang="en-US"/>
        </a:p>
      </dgm:t>
    </dgm:pt>
    <dgm:pt modelId="{62B637BC-8B50-4AD3-8125-405366B6FE3E}" type="sibTrans" cxnId="{E5F3CCCA-92E2-4906-8256-5218B6D9858D}">
      <dgm:prSet/>
      <dgm:spPr/>
      <dgm:t>
        <a:bodyPr/>
        <a:lstStyle/>
        <a:p>
          <a:endParaRPr lang="en-US"/>
        </a:p>
      </dgm:t>
    </dgm:pt>
    <dgm:pt modelId="{8C54E9EC-1603-4C20-AB64-DB39F4457E8C}">
      <dgm:prSet/>
      <dgm:spPr/>
      <dgm:t>
        <a:bodyPr/>
        <a:lstStyle/>
        <a:p>
          <a:r>
            <a:rPr lang="en-US"/>
            <a:t>For a two-week sprint (most popular sprint length)</a:t>
          </a:r>
        </a:p>
      </dgm:t>
    </dgm:pt>
    <dgm:pt modelId="{7192AF9D-C80B-47E7-84C8-02EBCB8E071B}" type="parTrans" cxnId="{B2679F28-39D4-42FE-A511-1B608F5830C5}">
      <dgm:prSet/>
      <dgm:spPr/>
      <dgm:t>
        <a:bodyPr/>
        <a:lstStyle/>
        <a:p>
          <a:endParaRPr lang="en-US"/>
        </a:p>
      </dgm:t>
    </dgm:pt>
    <dgm:pt modelId="{6392D955-BDA9-4D77-97BE-623A67FCDD97}" type="sibTrans" cxnId="{B2679F28-39D4-42FE-A511-1B608F5830C5}">
      <dgm:prSet/>
      <dgm:spPr/>
      <dgm:t>
        <a:bodyPr/>
        <a:lstStyle/>
        <a:p>
          <a:endParaRPr lang="en-US"/>
        </a:p>
      </dgm:t>
    </dgm:pt>
    <dgm:pt modelId="{4CAFA84F-5B0A-4F14-B3C9-36189A960B06}">
      <dgm:prSet/>
      <dgm:spPr/>
      <dgm:t>
        <a:bodyPr/>
        <a:lstStyle/>
        <a:p>
          <a:r>
            <a:rPr lang="en-US"/>
            <a:t>2-4 hours planning</a:t>
          </a:r>
        </a:p>
      </dgm:t>
    </dgm:pt>
    <dgm:pt modelId="{CFB719DB-AAEB-4170-A8B9-77CC13B6CD0B}" type="parTrans" cxnId="{4F55AE58-6AC2-4383-8980-6DC3D0BFA892}">
      <dgm:prSet/>
      <dgm:spPr/>
      <dgm:t>
        <a:bodyPr/>
        <a:lstStyle/>
        <a:p>
          <a:endParaRPr lang="en-US"/>
        </a:p>
      </dgm:t>
    </dgm:pt>
    <dgm:pt modelId="{19BCD525-AD2E-42B0-847B-70FFAA9C6462}" type="sibTrans" cxnId="{4F55AE58-6AC2-4383-8980-6DC3D0BFA892}">
      <dgm:prSet/>
      <dgm:spPr/>
      <dgm:t>
        <a:bodyPr/>
        <a:lstStyle/>
        <a:p>
          <a:endParaRPr lang="en-US"/>
        </a:p>
      </dgm:t>
    </dgm:pt>
    <dgm:pt modelId="{E9DD56CF-5942-4874-B425-DF72444EEED6}">
      <dgm:prSet/>
      <dgm:spPr/>
      <dgm:t>
        <a:bodyPr/>
        <a:lstStyle/>
        <a:p>
          <a:r>
            <a:rPr lang="en-US"/>
            <a:t>1-2 hours of sprint review</a:t>
          </a:r>
        </a:p>
      </dgm:t>
    </dgm:pt>
    <dgm:pt modelId="{26B0B8ED-35A5-4316-ABE7-7BE91E7837CC}" type="parTrans" cxnId="{D3D06296-4205-4494-8ED8-EC2D384FFDBC}">
      <dgm:prSet/>
      <dgm:spPr/>
      <dgm:t>
        <a:bodyPr/>
        <a:lstStyle/>
        <a:p>
          <a:endParaRPr lang="en-US"/>
        </a:p>
      </dgm:t>
    </dgm:pt>
    <dgm:pt modelId="{EE9C4169-465F-48A4-B7FF-A960F858D437}" type="sibTrans" cxnId="{D3D06296-4205-4494-8ED8-EC2D384FFDBC}">
      <dgm:prSet/>
      <dgm:spPr/>
      <dgm:t>
        <a:bodyPr/>
        <a:lstStyle/>
        <a:p>
          <a:endParaRPr lang="en-US"/>
        </a:p>
      </dgm:t>
    </dgm:pt>
    <dgm:pt modelId="{F8940C28-BBEE-4CF7-9102-5D47176D1910}">
      <dgm:prSet/>
      <dgm:spPr/>
      <dgm:t>
        <a:bodyPr/>
        <a:lstStyle/>
        <a:p>
          <a:r>
            <a:rPr lang="en-US"/>
            <a:t>1-2 hours of sprint retrospective</a:t>
          </a:r>
        </a:p>
      </dgm:t>
    </dgm:pt>
    <dgm:pt modelId="{FBC99BCC-3076-428D-9231-F6B718870A0B}" type="parTrans" cxnId="{ED5C3053-5413-480E-BA17-2DD775CA2B52}">
      <dgm:prSet/>
      <dgm:spPr/>
      <dgm:t>
        <a:bodyPr/>
        <a:lstStyle/>
        <a:p>
          <a:endParaRPr lang="en-US"/>
        </a:p>
      </dgm:t>
    </dgm:pt>
    <dgm:pt modelId="{4361A861-539D-484F-B537-DB376C2D3250}" type="sibTrans" cxnId="{ED5C3053-5413-480E-BA17-2DD775CA2B52}">
      <dgm:prSet/>
      <dgm:spPr/>
      <dgm:t>
        <a:bodyPr/>
        <a:lstStyle/>
        <a:p>
          <a:endParaRPr lang="en-US"/>
        </a:p>
      </dgm:t>
    </dgm:pt>
    <dgm:pt modelId="{FBF315C0-0DCA-4705-9603-B20D59C87304}">
      <dgm:prSet/>
      <dgm:spPr/>
      <dgm:t>
        <a:bodyPr/>
        <a:lstStyle/>
        <a:p>
          <a:r>
            <a:rPr lang="en-US"/>
            <a:t>Allocate a fixed hours for production support or other unavoidable routine work (10-15%)</a:t>
          </a:r>
        </a:p>
      </dgm:t>
    </dgm:pt>
    <dgm:pt modelId="{1E84DB87-6022-46D2-9761-E9F3C723549D}" type="parTrans" cxnId="{7DF3BD12-29B8-4982-A4BA-67F1D3C90367}">
      <dgm:prSet/>
      <dgm:spPr/>
      <dgm:t>
        <a:bodyPr/>
        <a:lstStyle/>
        <a:p>
          <a:endParaRPr lang="en-US"/>
        </a:p>
      </dgm:t>
    </dgm:pt>
    <dgm:pt modelId="{E2C99787-6317-4D96-BA01-8D968840A92B}" type="sibTrans" cxnId="{7DF3BD12-29B8-4982-A4BA-67F1D3C90367}">
      <dgm:prSet/>
      <dgm:spPr/>
      <dgm:t>
        <a:bodyPr/>
        <a:lstStyle/>
        <a:p>
          <a:endParaRPr lang="en-US"/>
        </a:p>
      </dgm:t>
    </dgm:pt>
    <dgm:pt modelId="{4C60164B-1D9B-4F74-B5F8-5168FF382F47}">
      <dgm:prSet/>
      <dgm:spPr/>
      <dgm:t>
        <a:bodyPr/>
        <a:lstStyle/>
        <a:p>
          <a:r>
            <a:rPr lang="en-US"/>
            <a:t>10% for product backlog grooming</a:t>
          </a:r>
        </a:p>
      </dgm:t>
    </dgm:pt>
    <dgm:pt modelId="{DAC997D3-B746-4D40-A11F-FFA844F77634}" type="parTrans" cxnId="{C40DDEF4-A847-4904-904F-3BDE198DE3A6}">
      <dgm:prSet/>
      <dgm:spPr/>
      <dgm:t>
        <a:bodyPr/>
        <a:lstStyle/>
        <a:p>
          <a:endParaRPr lang="en-US"/>
        </a:p>
      </dgm:t>
    </dgm:pt>
    <dgm:pt modelId="{BDBAD883-6B51-49CF-9A0A-41D749230DAE}" type="sibTrans" cxnId="{C40DDEF4-A847-4904-904F-3BDE198DE3A6}">
      <dgm:prSet/>
      <dgm:spPr/>
      <dgm:t>
        <a:bodyPr/>
        <a:lstStyle/>
        <a:p>
          <a:endParaRPr lang="en-US"/>
        </a:p>
      </dgm:t>
    </dgm:pt>
    <dgm:pt modelId="{80806292-04C2-4F25-9E81-AB1D9D35F73D}" type="pres">
      <dgm:prSet presAssocID="{21EC62CE-CFF6-4A33-9AB9-7CCA0C8E916D}" presName="root" presStyleCnt="0">
        <dgm:presLayoutVars>
          <dgm:dir/>
          <dgm:resizeHandles val="exact"/>
        </dgm:presLayoutVars>
      </dgm:prSet>
      <dgm:spPr/>
    </dgm:pt>
    <dgm:pt modelId="{7FE00460-C901-4883-A6D3-8C94D3D08698}" type="pres">
      <dgm:prSet presAssocID="{8704B144-A08F-47CD-AE1B-95BCEDE286F4}" presName="compNode" presStyleCnt="0"/>
      <dgm:spPr/>
    </dgm:pt>
    <dgm:pt modelId="{003653DC-154F-4B12-90DC-0F061923D6C5}" type="pres">
      <dgm:prSet presAssocID="{8704B144-A08F-47CD-AE1B-95BCEDE286F4}" presName="bgRect" presStyleLbl="bgShp" presStyleIdx="0" presStyleCnt="4"/>
      <dgm:spPr/>
    </dgm:pt>
    <dgm:pt modelId="{0B66ADBC-2EA5-4657-BCF6-29BE73FB34CB}" type="pres">
      <dgm:prSet presAssocID="{8704B144-A08F-47CD-AE1B-95BCEDE286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B437261-DE66-42E1-91D1-4C72A8B0D816}" type="pres">
      <dgm:prSet presAssocID="{8704B144-A08F-47CD-AE1B-95BCEDE286F4}" presName="spaceRect" presStyleCnt="0"/>
      <dgm:spPr/>
    </dgm:pt>
    <dgm:pt modelId="{B167E80C-633D-4F53-B8AB-7FEA625CD94D}" type="pres">
      <dgm:prSet presAssocID="{8704B144-A08F-47CD-AE1B-95BCEDE286F4}" presName="parTx" presStyleLbl="revTx" presStyleIdx="0" presStyleCnt="5">
        <dgm:presLayoutVars>
          <dgm:chMax val="0"/>
          <dgm:chPref val="0"/>
        </dgm:presLayoutVars>
      </dgm:prSet>
      <dgm:spPr/>
    </dgm:pt>
    <dgm:pt modelId="{EDAB9328-4928-4A6B-927B-50D0B695E807}" type="pres">
      <dgm:prSet presAssocID="{62B637BC-8B50-4AD3-8125-405366B6FE3E}" presName="sibTrans" presStyleCnt="0"/>
      <dgm:spPr/>
    </dgm:pt>
    <dgm:pt modelId="{A9F5E7F2-0294-46FD-8C8C-498F31A882CA}" type="pres">
      <dgm:prSet presAssocID="{8C54E9EC-1603-4C20-AB64-DB39F4457E8C}" presName="compNode" presStyleCnt="0"/>
      <dgm:spPr/>
    </dgm:pt>
    <dgm:pt modelId="{767BC7A7-AAE9-433F-93E6-B7EED5BC0518}" type="pres">
      <dgm:prSet presAssocID="{8C54E9EC-1603-4C20-AB64-DB39F4457E8C}" presName="bgRect" presStyleLbl="bgShp" presStyleIdx="1" presStyleCnt="4"/>
      <dgm:spPr/>
    </dgm:pt>
    <dgm:pt modelId="{8973AD14-B128-487D-BADB-56DDE2220997}" type="pres">
      <dgm:prSet presAssocID="{8C54E9EC-1603-4C20-AB64-DB39F4457E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A0220120-80A3-4BF3-8463-B4F07C8EC395}" type="pres">
      <dgm:prSet presAssocID="{8C54E9EC-1603-4C20-AB64-DB39F4457E8C}" presName="spaceRect" presStyleCnt="0"/>
      <dgm:spPr/>
    </dgm:pt>
    <dgm:pt modelId="{0F0E5C1E-6103-48B2-AFE7-475D7179572F}" type="pres">
      <dgm:prSet presAssocID="{8C54E9EC-1603-4C20-AB64-DB39F4457E8C}" presName="parTx" presStyleLbl="revTx" presStyleIdx="1" presStyleCnt="5">
        <dgm:presLayoutVars>
          <dgm:chMax val="0"/>
          <dgm:chPref val="0"/>
        </dgm:presLayoutVars>
      </dgm:prSet>
      <dgm:spPr/>
    </dgm:pt>
    <dgm:pt modelId="{2BFB7BCD-E37E-4BC0-937A-6B31A0AF48BA}" type="pres">
      <dgm:prSet presAssocID="{8C54E9EC-1603-4C20-AB64-DB39F4457E8C}" presName="desTx" presStyleLbl="revTx" presStyleIdx="2" presStyleCnt="5">
        <dgm:presLayoutVars/>
      </dgm:prSet>
      <dgm:spPr/>
    </dgm:pt>
    <dgm:pt modelId="{9FD066B1-39FB-44C3-961D-10EA2B9F8F7B}" type="pres">
      <dgm:prSet presAssocID="{6392D955-BDA9-4D77-97BE-623A67FCDD97}" presName="sibTrans" presStyleCnt="0"/>
      <dgm:spPr/>
    </dgm:pt>
    <dgm:pt modelId="{B730BA2E-97A8-4A8E-BD98-14AAF703B4B1}" type="pres">
      <dgm:prSet presAssocID="{FBF315C0-0DCA-4705-9603-B20D59C87304}" presName="compNode" presStyleCnt="0"/>
      <dgm:spPr/>
    </dgm:pt>
    <dgm:pt modelId="{5FADA80B-3257-466E-84BA-99DAA5174122}" type="pres">
      <dgm:prSet presAssocID="{FBF315C0-0DCA-4705-9603-B20D59C87304}" presName="bgRect" presStyleLbl="bgShp" presStyleIdx="2" presStyleCnt="4"/>
      <dgm:spPr/>
    </dgm:pt>
    <dgm:pt modelId="{9B531EBF-675A-4143-B5F9-98CDCD9090FC}" type="pres">
      <dgm:prSet presAssocID="{FBF315C0-0DCA-4705-9603-B20D59C873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11B4F90F-FEA1-4A0D-BE75-3FB961868F08}" type="pres">
      <dgm:prSet presAssocID="{FBF315C0-0DCA-4705-9603-B20D59C87304}" presName="spaceRect" presStyleCnt="0"/>
      <dgm:spPr/>
    </dgm:pt>
    <dgm:pt modelId="{F9DD310C-258A-45F5-9019-5612FC668584}" type="pres">
      <dgm:prSet presAssocID="{FBF315C0-0DCA-4705-9603-B20D59C87304}" presName="parTx" presStyleLbl="revTx" presStyleIdx="3" presStyleCnt="5">
        <dgm:presLayoutVars>
          <dgm:chMax val="0"/>
          <dgm:chPref val="0"/>
        </dgm:presLayoutVars>
      </dgm:prSet>
      <dgm:spPr/>
    </dgm:pt>
    <dgm:pt modelId="{D22FA2C5-F35C-4EF2-9895-35E307CA882E}" type="pres">
      <dgm:prSet presAssocID="{E2C99787-6317-4D96-BA01-8D968840A92B}" presName="sibTrans" presStyleCnt="0"/>
      <dgm:spPr/>
    </dgm:pt>
    <dgm:pt modelId="{A13967BA-AC84-412F-8BA4-FFB0D59AAA55}" type="pres">
      <dgm:prSet presAssocID="{4C60164B-1D9B-4F74-B5F8-5168FF382F47}" presName="compNode" presStyleCnt="0"/>
      <dgm:spPr/>
    </dgm:pt>
    <dgm:pt modelId="{A0406C6E-2038-4CCC-9581-3842E4520E16}" type="pres">
      <dgm:prSet presAssocID="{4C60164B-1D9B-4F74-B5F8-5168FF382F47}" presName="bgRect" presStyleLbl="bgShp" presStyleIdx="3" presStyleCnt="4"/>
      <dgm:spPr/>
    </dgm:pt>
    <dgm:pt modelId="{5DF53ACA-C7C4-4126-A243-382AC0D89A8A}" type="pres">
      <dgm:prSet presAssocID="{4C60164B-1D9B-4F74-B5F8-5168FF382F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t"/>
        </a:ext>
      </dgm:extLst>
    </dgm:pt>
    <dgm:pt modelId="{3FBBF364-4D09-40F3-AB22-28D042D874A0}" type="pres">
      <dgm:prSet presAssocID="{4C60164B-1D9B-4F74-B5F8-5168FF382F47}" presName="spaceRect" presStyleCnt="0"/>
      <dgm:spPr/>
    </dgm:pt>
    <dgm:pt modelId="{E531D23C-280E-42E7-BCC1-9D166F1EFE11}" type="pres">
      <dgm:prSet presAssocID="{4C60164B-1D9B-4F74-B5F8-5168FF382F47}" presName="parTx" presStyleLbl="revTx" presStyleIdx="4" presStyleCnt="5">
        <dgm:presLayoutVars>
          <dgm:chMax val="0"/>
          <dgm:chPref val="0"/>
        </dgm:presLayoutVars>
      </dgm:prSet>
      <dgm:spPr/>
    </dgm:pt>
  </dgm:ptLst>
  <dgm:cxnLst>
    <dgm:cxn modelId="{7DF3BD12-29B8-4982-A4BA-67F1D3C90367}" srcId="{21EC62CE-CFF6-4A33-9AB9-7CCA0C8E916D}" destId="{FBF315C0-0DCA-4705-9603-B20D59C87304}" srcOrd="2" destOrd="0" parTransId="{1E84DB87-6022-46D2-9761-E9F3C723549D}" sibTransId="{E2C99787-6317-4D96-BA01-8D968840A92B}"/>
    <dgm:cxn modelId="{B2679F28-39D4-42FE-A511-1B608F5830C5}" srcId="{21EC62CE-CFF6-4A33-9AB9-7CCA0C8E916D}" destId="{8C54E9EC-1603-4C20-AB64-DB39F4457E8C}" srcOrd="1" destOrd="0" parTransId="{7192AF9D-C80B-47E7-84C8-02EBCB8E071B}" sibTransId="{6392D955-BDA9-4D77-97BE-623A67FCDD97}"/>
    <dgm:cxn modelId="{AA83743E-CC1B-4A90-88A8-5FF942DDFB39}" type="presOf" srcId="{8C54E9EC-1603-4C20-AB64-DB39F4457E8C}" destId="{0F0E5C1E-6103-48B2-AFE7-475D7179572F}" srcOrd="0" destOrd="0" presId="urn:microsoft.com/office/officeart/2018/2/layout/IconVerticalSolidList"/>
    <dgm:cxn modelId="{ED5C3053-5413-480E-BA17-2DD775CA2B52}" srcId="{8C54E9EC-1603-4C20-AB64-DB39F4457E8C}" destId="{F8940C28-BBEE-4CF7-9102-5D47176D1910}" srcOrd="2" destOrd="0" parTransId="{FBC99BCC-3076-428D-9231-F6B718870A0B}" sibTransId="{4361A861-539D-484F-B537-DB376C2D3250}"/>
    <dgm:cxn modelId="{4F55AE58-6AC2-4383-8980-6DC3D0BFA892}" srcId="{8C54E9EC-1603-4C20-AB64-DB39F4457E8C}" destId="{4CAFA84F-5B0A-4F14-B3C9-36189A960B06}" srcOrd="0" destOrd="0" parTransId="{CFB719DB-AAEB-4170-A8B9-77CC13B6CD0B}" sibTransId="{19BCD525-AD2E-42B0-847B-70FFAA9C6462}"/>
    <dgm:cxn modelId="{57E67D88-FE4C-4841-B4EE-673E5F40B884}" type="presOf" srcId="{E9DD56CF-5942-4874-B425-DF72444EEED6}" destId="{2BFB7BCD-E37E-4BC0-937A-6B31A0AF48BA}" srcOrd="0" destOrd="1" presId="urn:microsoft.com/office/officeart/2018/2/layout/IconVerticalSolidList"/>
    <dgm:cxn modelId="{78234691-31C1-4F3C-8FC5-A9C1BC1345EC}" type="presOf" srcId="{8704B144-A08F-47CD-AE1B-95BCEDE286F4}" destId="{B167E80C-633D-4F53-B8AB-7FEA625CD94D}" srcOrd="0" destOrd="0" presId="urn:microsoft.com/office/officeart/2018/2/layout/IconVerticalSolidList"/>
    <dgm:cxn modelId="{D3D06296-4205-4494-8ED8-EC2D384FFDBC}" srcId="{8C54E9EC-1603-4C20-AB64-DB39F4457E8C}" destId="{E9DD56CF-5942-4874-B425-DF72444EEED6}" srcOrd="1" destOrd="0" parTransId="{26B0B8ED-35A5-4316-ABE7-7BE91E7837CC}" sibTransId="{EE9C4169-465F-48A4-B7FF-A960F858D437}"/>
    <dgm:cxn modelId="{517AC6A0-4990-418F-8CA2-3A167CDB67BD}" type="presOf" srcId="{FBF315C0-0DCA-4705-9603-B20D59C87304}" destId="{F9DD310C-258A-45F5-9019-5612FC668584}" srcOrd="0" destOrd="0" presId="urn:microsoft.com/office/officeart/2018/2/layout/IconVerticalSolidList"/>
    <dgm:cxn modelId="{661814A7-6A82-4AF7-8F85-BA2678DDA4DB}" type="presOf" srcId="{4CAFA84F-5B0A-4F14-B3C9-36189A960B06}" destId="{2BFB7BCD-E37E-4BC0-937A-6B31A0AF48BA}" srcOrd="0" destOrd="0" presId="urn:microsoft.com/office/officeart/2018/2/layout/IconVerticalSolidList"/>
    <dgm:cxn modelId="{8B457CB9-A62D-489D-89E1-99F0F2387D12}" type="presOf" srcId="{F8940C28-BBEE-4CF7-9102-5D47176D1910}" destId="{2BFB7BCD-E37E-4BC0-937A-6B31A0AF48BA}" srcOrd="0" destOrd="2" presId="urn:microsoft.com/office/officeart/2018/2/layout/IconVerticalSolidList"/>
    <dgm:cxn modelId="{E5F3CCCA-92E2-4906-8256-5218B6D9858D}" srcId="{21EC62CE-CFF6-4A33-9AB9-7CCA0C8E916D}" destId="{8704B144-A08F-47CD-AE1B-95BCEDE286F4}" srcOrd="0" destOrd="0" parTransId="{6F214BBF-870A-41BC-ADA9-D8C9DEA4D074}" sibTransId="{62B637BC-8B50-4AD3-8125-405366B6FE3E}"/>
    <dgm:cxn modelId="{F9AF35DC-4A3A-42FD-8485-F81F40CD14FC}" type="presOf" srcId="{21EC62CE-CFF6-4A33-9AB9-7CCA0C8E916D}" destId="{80806292-04C2-4F25-9E81-AB1D9D35F73D}" srcOrd="0" destOrd="0" presId="urn:microsoft.com/office/officeart/2018/2/layout/IconVerticalSolidList"/>
    <dgm:cxn modelId="{C40DDEF4-A847-4904-904F-3BDE198DE3A6}" srcId="{21EC62CE-CFF6-4A33-9AB9-7CCA0C8E916D}" destId="{4C60164B-1D9B-4F74-B5F8-5168FF382F47}" srcOrd="3" destOrd="0" parTransId="{DAC997D3-B746-4D40-A11F-FFA844F77634}" sibTransId="{BDBAD883-6B51-49CF-9A0A-41D749230DAE}"/>
    <dgm:cxn modelId="{7229D2FF-3D62-4459-ACE5-DE6C0CA400C9}" type="presOf" srcId="{4C60164B-1D9B-4F74-B5F8-5168FF382F47}" destId="{E531D23C-280E-42E7-BCC1-9D166F1EFE11}" srcOrd="0" destOrd="0" presId="urn:microsoft.com/office/officeart/2018/2/layout/IconVerticalSolidList"/>
    <dgm:cxn modelId="{B1A044C3-6FF9-410C-A8F1-9B2EF3E3EC76}" type="presParOf" srcId="{80806292-04C2-4F25-9E81-AB1D9D35F73D}" destId="{7FE00460-C901-4883-A6D3-8C94D3D08698}" srcOrd="0" destOrd="0" presId="urn:microsoft.com/office/officeart/2018/2/layout/IconVerticalSolidList"/>
    <dgm:cxn modelId="{31A85CCF-3F2B-41C0-8919-473709846FF7}" type="presParOf" srcId="{7FE00460-C901-4883-A6D3-8C94D3D08698}" destId="{003653DC-154F-4B12-90DC-0F061923D6C5}" srcOrd="0" destOrd="0" presId="urn:microsoft.com/office/officeart/2018/2/layout/IconVerticalSolidList"/>
    <dgm:cxn modelId="{4AD17E8F-E989-4D42-8823-2432D8A18974}" type="presParOf" srcId="{7FE00460-C901-4883-A6D3-8C94D3D08698}" destId="{0B66ADBC-2EA5-4657-BCF6-29BE73FB34CB}" srcOrd="1" destOrd="0" presId="urn:microsoft.com/office/officeart/2018/2/layout/IconVerticalSolidList"/>
    <dgm:cxn modelId="{15B62153-24CA-445E-AB2F-80C138D086F2}" type="presParOf" srcId="{7FE00460-C901-4883-A6D3-8C94D3D08698}" destId="{DB437261-DE66-42E1-91D1-4C72A8B0D816}" srcOrd="2" destOrd="0" presId="urn:microsoft.com/office/officeart/2018/2/layout/IconVerticalSolidList"/>
    <dgm:cxn modelId="{03C91AF0-F61D-4ED8-9B07-1F0BC90984CB}" type="presParOf" srcId="{7FE00460-C901-4883-A6D3-8C94D3D08698}" destId="{B167E80C-633D-4F53-B8AB-7FEA625CD94D}" srcOrd="3" destOrd="0" presId="urn:microsoft.com/office/officeart/2018/2/layout/IconVerticalSolidList"/>
    <dgm:cxn modelId="{91E3B30A-E2E7-4FDD-874D-925A79DDB5A0}" type="presParOf" srcId="{80806292-04C2-4F25-9E81-AB1D9D35F73D}" destId="{EDAB9328-4928-4A6B-927B-50D0B695E807}" srcOrd="1" destOrd="0" presId="urn:microsoft.com/office/officeart/2018/2/layout/IconVerticalSolidList"/>
    <dgm:cxn modelId="{6D4EA34F-2E9C-49E4-946B-A62C76803AA8}" type="presParOf" srcId="{80806292-04C2-4F25-9E81-AB1D9D35F73D}" destId="{A9F5E7F2-0294-46FD-8C8C-498F31A882CA}" srcOrd="2" destOrd="0" presId="urn:microsoft.com/office/officeart/2018/2/layout/IconVerticalSolidList"/>
    <dgm:cxn modelId="{B226D11C-7683-4070-A1B8-A785A3EC0720}" type="presParOf" srcId="{A9F5E7F2-0294-46FD-8C8C-498F31A882CA}" destId="{767BC7A7-AAE9-433F-93E6-B7EED5BC0518}" srcOrd="0" destOrd="0" presId="urn:microsoft.com/office/officeart/2018/2/layout/IconVerticalSolidList"/>
    <dgm:cxn modelId="{E79E1656-ECD2-4F73-8615-CBF973321636}" type="presParOf" srcId="{A9F5E7F2-0294-46FD-8C8C-498F31A882CA}" destId="{8973AD14-B128-487D-BADB-56DDE2220997}" srcOrd="1" destOrd="0" presId="urn:microsoft.com/office/officeart/2018/2/layout/IconVerticalSolidList"/>
    <dgm:cxn modelId="{F6B1FB24-8E69-41D4-96D2-AEA49F212EFF}" type="presParOf" srcId="{A9F5E7F2-0294-46FD-8C8C-498F31A882CA}" destId="{A0220120-80A3-4BF3-8463-B4F07C8EC395}" srcOrd="2" destOrd="0" presId="urn:microsoft.com/office/officeart/2018/2/layout/IconVerticalSolidList"/>
    <dgm:cxn modelId="{020DA08B-631D-48CA-B5CE-9EC0B51A282F}" type="presParOf" srcId="{A9F5E7F2-0294-46FD-8C8C-498F31A882CA}" destId="{0F0E5C1E-6103-48B2-AFE7-475D7179572F}" srcOrd="3" destOrd="0" presId="urn:microsoft.com/office/officeart/2018/2/layout/IconVerticalSolidList"/>
    <dgm:cxn modelId="{79EE815A-313F-4E2B-8902-483B7689BABD}" type="presParOf" srcId="{A9F5E7F2-0294-46FD-8C8C-498F31A882CA}" destId="{2BFB7BCD-E37E-4BC0-937A-6B31A0AF48BA}" srcOrd="4" destOrd="0" presId="urn:microsoft.com/office/officeart/2018/2/layout/IconVerticalSolidList"/>
    <dgm:cxn modelId="{B1FE8557-F1AF-4988-A69A-22C97E06F414}" type="presParOf" srcId="{80806292-04C2-4F25-9E81-AB1D9D35F73D}" destId="{9FD066B1-39FB-44C3-961D-10EA2B9F8F7B}" srcOrd="3" destOrd="0" presId="urn:microsoft.com/office/officeart/2018/2/layout/IconVerticalSolidList"/>
    <dgm:cxn modelId="{7DF811D8-AA60-4C67-A738-2CD52B77E957}" type="presParOf" srcId="{80806292-04C2-4F25-9E81-AB1D9D35F73D}" destId="{B730BA2E-97A8-4A8E-BD98-14AAF703B4B1}" srcOrd="4" destOrd="0" presId="urn:microsoft.com/office/officeart/2018/2/layout/IconVerticalSolidList"/>
    <dgm:cxn modelId="{FB39D748-BFD5-4967-B059-1C142E77E909}" type="presParOf" srcId="{B730BA2E-97A8-4A8E-BD98-14AAF703B4B1}" destId="{5FADA80B-3257-466E-84BA-99DAA5174122}" srcOrd="0" destOrd="0" presId="urn:microsoft.com/office/officeart/2018/2/layout/IconVerticalSolidList"/>
    <dgm:cxn modelId="{5BEE7B6E-5AE8-4A06-BE7F-5D7FB35B49C7}" type="presParOf" srcId="{B730BA2E-97A8-4A8E-BD98-14AAF703B4B1}" destId="{9B531EBF-675A-4143-B5F9-98CDCD9090FC}" srcOrd="1" destOrd="0" presId="urn:microsoft.com/office/officeart/2018/2/layout/IconVerticalSolidList"/>
    <dgm:cxn modelId="{919A62E1-3585-49B8-A1B5-400F970C319A}" type="presParOf" srcId="{B730BA2E-97A8-4A8E-BD98-14AAF703B4B1}" destId="{11B4F90F-FEA1-4A0D-BE75-3FB961868F08}" srcOrd="2" destOrd="0" presId="urn:microsoft.com/office/officeart/2018/2/layout/IconVerticalSolidList"/>
    <dgm:cxn modelId="{B081EFEA-CC42-45C1-8C11-B893AF04AAD1}" type="presParOf" srcId="{B730BA2E-97A8-4A8E-BD98-14AAF703B4B1}" destId="{F9DD310C-258A-45F5-9019-5612FC668584}" srcOrd="3" destOrd="0" presId="urn:microsoft.com/office/officeart/2018/2/layout/IconVerticalSolidList"/>
    <dgm:cxn modelId="{ECC23CF8-13AA-48CA-825E-E8E405D1BDBF}" type="presParOf" srcId="{80806292-04C2-4F25-9E81-AB1D9D35F73D}" destId="{D22FA2C5-F35C-4EF2-9895-35E307CA882E}" srcOrd="5" destOrd="0" presId="urn:microsoft.com/office/officeart/2018/2/layout/IconVerticalSolidList"/>
    <dgm:cxn modelId="{D6940247-CBAF-44B8-9DD7-2FE8F315AEF1}" type="presParOf" srcId="{80806292-04C2-4F25-9E81-AB1D9D35F73D}" destId="{A13967BA-AC84-412F-8BA4-FFB0D59AAA55}" srcOrd="6" destOrd="0" presId="urn:microsoft.com/office/officeart/2018/2/layout/IconVerticalSolidList"/>
    <dgm:cxn modelId="{A022EAF0-76DF-4BD9-BAD7-D9FC833828A2}" type="presParOf" srcId="{A13967BA-AC84-412F-8BA4-FFB0D59AAA55}" destId="{A0406C6E-2038-4CCC-9581-3842E4520E16}" srcOrd="0" destOrd="0" presId="urn:microsoft.com/office/officeart/2018/2/layout/IconVerticalSolidList"/>
    <dgm:cxn modelId="{B4223CF5-E5E6-4AD0-BBE3-292E9823A632}" type="presParOf" srcId="{A13967BA-AC84-412F-8BA4-FFB0D59AAA55}" destId="{5DF53ACA-C7C4-4126-A243-382AC0D89A8A}" srcOrd="1" destOrd="0" presId="urn:microsoft.com/office/officeart/2018/2/layout/IconVerticalSolidList"/>
    <dgm:cxn modelId="{9A5BCB07-9192-467D-8094-32221152E4B4}" type="presParOf" srcId="{A13967BA-AC84-412F-8BA4-FFB0D59AAA55}" destId="{3FBBF364-4D09-40F3-AB22-28D042D874A0}" srcOrd="2" destOrd="0" presId="urn:microsoft.com/office/officeart/2018/2/layout/IconVerticalSolidList"/>
    <dgm:cxn modelId="{37C33AD6-FE6B-4CF1-9E49-62F54A1AB66C}" type="presParOf" srcId="{A13967BA-AC84-412F-8BA4-FFB0D59AAA55}" destId="{E531D23C-280E-42E7-BCC1-9D166F1EFE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20355E6-18A0-4D51-B653-DEF9C5C77C11}"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47C422F3-D2E9-4814-B7EC-9959DFCD909D}">
      <dgm:prSet/>
      <dgm:spPr/>
      <dgm:t>
        <a:bodyPr/>
        <a:lstStyle/>
        <a:p>
          <a:r>
            <a:rPr lang="en-US"/>
            <a:t>When the product owners prioritize the items in the backlog to be added to the upcoming Sprint. </a:t>
          </a:r>
        </a:p>
      </dgm:t>
    </dgm:pt>
    <dgm:pt modelId="{A3EA29DC-C3AB-4FFA-92F4-1B1D7689E3D7}" type="parTrans" cxnId="{4916D4BF-F491-466C-8D1F-3B79C375854B}">
      <dgm:prSet/>
      <dgm:spPr/>
      <dgm:t>
        <a:bodyPr/>
        <a:lstStyle/>
        <a:p>
          <a:endParaRPr lang="en-US"/>
        </a:p>
      </dgm:t>
    </dgm:pt>
    <dgm:pt modelId="{089AD703-E5B1-4EC9-A78E-E2DF4C624EED}" type="sibTrans" cxnId="{4916D4BF-F491-466C-8D1F-3B79C375854B}">
      <dgm:prSet/>
      <dgm:spPr/>
      <dgm:t>
        <a:bodyPr/>
        <a:lstStyle/>
        <a:p>
          <a:endParaRPr lang="en-US"/>
        </a:p>
      </dgm:t>
    </dgm:pt>
    <dgm:pt modelId="{578EBB34-3364-430E-B590-299F8772DE1C}">
      <dgm:prSet/>
      <dgm:spPr/>
      <dgm:t>
        <a:bodyPr/>
        <a:lstStyle/>
        <a:p>
          <a:r>
            <a:rPr lang="en-US"/>
            <a:t>Break down PBI that are too big</a:t>
          </a:r>
        </a:p>
      </dgm:t>
    </dgm:pt>
    <dgm:pt modelId="{95146C31-FB49-407E-B255-BD67CAE3BCFF}" type="parTrans" cxnId="{29BFC76D-49C9-4B24-AFAC-8E16E36E2447}">
      <dgm:prSet/>
      <dgm:spPr/>
      <dgm:t>
        <a:bodyPr/>
        <a:lstStyle/>
        <a:p>
          <a:endParaRPr lang="en-US"/>
        </a:p>
      </dgm:t>
    </dgm:pt>
    <dgm:pt modelId="{404763E0-D602-41B8-849F-D4B5038029B4}" type="sibTrans" cxnId="{29BFC76D-49C9-4B24-AFAC-8E16E36E2447}">
      <dgm:prSet/>
      <dgm:spPr/>
      <dgm:t>
        <a:bodyPr/>
        <a:lstStyle/>
        <a:p>
          <a:endParaRPr lang="en-US"/>
        </a:p>
      </dgm:t>
    </dgm:pt>
    <dgm:pt modelId="{2D6705E6-E840-40AA-B620-064AC20080AA}">
      <dgm:prSet/>
      <dgm:spPr/>
      <dgm:t>
        <a:bodyPr/>
        <a:lstStyle/>
        <a:p>
          <a:r>
            <a:rPr lang="en-US"/>
            <a:t>Improve user stories that are poorly written</a:t>
          </a:r>
        </a:p>
      </dgm:t>
    </dgm:pt>
    <dgm:pt modelId="{A06F63AE-8DF7-4B58-99C9-15020F67A292}" type="parTrans" cxnId="{C986A7A1-DB0A-481C-9B1C-44B49ABB7A76}">
      <dgm:prSet/>
      <dgm:spPr/>
      <dgm:t>
        <a:bodyPr/>
        <a:lstStyle/>
        <a:p>
          <a:endParaRPr lang="en-US"/>
        </a:p>
      </dgm:t>
    </dgm:pt>
    <dgm:pt modelId="{37BF9716-41C9-4CFE-8D0A-C572931217E1}" type="sibTrans" cxnId="{C986A7A1-DB0A-481C-9B1C-44B49ABB7A76}">
      <dgm:prSet/>
      <dgm:spPr/>
      <dgm:t>
        <a:bodyPr/>
        <a:lstStyle/>
        <a:p>
          <a:endParaRPr lang="en-US"/>
        </a:p>
      </dgm:t>
    </dgm:pt>
    <dgm:pt modelId="{A538F74E-A1F7-43E6-9E16-2C4A1DAA0524}">
      <dgm:prSet/>
      <dgm:spPr/>
      <dgm:t>
        <a:bodyPr/>
        <a:lstStyle/>
        <a:p>
          <a:r>
            <a:rPr lang="en-US"/>
            <a:t>Estimate backlog items (Story Points and Effort Remaining)</a:t>
          </a:r>
        </a:p>
      </dgm:t>
    </dgm:pt>
    <dgm:pt modelId="{559130EE-043F-4636-A61E-7E795BB9FC1E}" type="parTrans" cxnId="{C620FC51-C81B-4379-B829-852D3B9ED2F3}">
      <dgm:prSet/>
      <dgm:spPr/>
      <dgm:t>
        <a:bodyPr/>
        <a:lstStyle/>
        <a:p>
          <a:endParaRPr lang="en-US"/>
        </a:p>
      </dgm:t>
    </dgm:pt>
    <dgm:pt modelId="{5AA1B3BF-478D-4E99-952A-95783679EBAB}" type="sibTrans" cxnId="{C620FC51-C81B-4379-B829-852D3B9ED2F3}">
      <dgm:prSet/>
      <dgm:spPr/>
      <dgm:t>
        <a:bodyPr/>
        <a:lstStyle/>
        <a:p>
          <a:endParaRPr lang="en-US"/>
        </a:p>
      </dgm:t>
    </dgm:pt>
    <dgm:pt modelId="{EF6FB2BF-71FF-404D-8228-D7F4C4A3C03D}">
      <dgm:prSet/>
      <dgm:spPr/>
      <dgm:t>
        <a:bodyPr/>
        <a:lstStyle/>
        <a:p>
          <a:r>
            <a:rPr lang="en-US"/>
            <a:t>Validate / Add acceptance criteria</a:t>
          </a:r>
        </a:p>
      </dgm:t>
    </dgm:pt>
    <dgm:pt modelId="{06340461-2DFE-4DD5-A3EE-3F4D9A1EDC51}" type="parTrans" cxnId="{EB5F2018-219D-4BDC-BB56-00324156BEE0}">
      <dgm:prSet/>
      <dgm:spPr/>
      <dgm:t>
        <a:bodyPr/>
        <a:lstStyle/>
        <a:p>
          <a:endParaRPr lang="en-US"/>
        </a:p>
      </dgm:t>
    </dgm:pt>
    <dgm:pt modelId="{74714F3B-2307-470B-B0A2-DAE65DFF8276}" type="sibTrans" cxnId="{EB5F2018-219D-4BDC-BB56-00324156BEE0}">
      <dgm:prSet/>
      <dgm:spPr/>
      <dgm:t>
        <a:bodyPr/>
        <a:lstStyle/>
        <a:p>
          <a:endParaRPr lang="en-US"/>
        </a:p>
      </dgm:t>
    </dgm:pt>
    <dgm:pt modelId="{68F463E9-8BE9-4E65-92B6-3DB193D344A8}">
      <dgm:prSet/>
      <dgm:spPr/>
      <dgm:t>
        <a:bodyPr/>
        <a:lstStyle/>
        <a:p>
          <a:r>
            <a:rPr lang="en-US"/>
            <a:t>Look deeper into the backlog to do longer-range technical planning</a:t>
          </a:r>
        </a:p>
      </dgm:t>
    </dgm:pt>
    <dgm:pt modelId="{A770AA31-1E7A-4172-8DFE-3A2E5434D649}" type="parTrans" cxnId="{E0C5CE1F-4CAE-4035-96CC-4C4CD1D60AD7}">
      <dgm:prSet/>
      <dgm:spPr/>
      <dgm:t>
        <a:bodyPr/>
        <a:lstStyle/>
        <a:p>
          <a:endParaRPr lang="en-US"/>
        </a:p>
      </dgm:t>
    </dgm:pt>
    <dgm:pt modelId="{648457CB-B938-478C-9536-4EE43F6D41AC}" type="sibTrans" cxnId="{E0C5CE1F-4CAE-4035-96CC-4C4CD1D60AD7}">
      <dgm:prSet/>
      <dgm:spPr/>
      <dgm:t>
        <a:bodyPr/>
        <a:lstStyle/>
        <a:p>
          <a:endParaRPr lang="en-US"/>
        </a:p>
      </dgm:t>
    </dgm:pt>
    <dgm:pt modelId="{E17B35A5-BFE0-424A-A859-AA911E2AC4B3}" type="pres">
      <dgm:prSet presAssocID="{520355E6-18A0-4D51-B653-DEF9C5C77C11}" presName="root" presStyleCnt="0">
        <dgm:presLayoutVars>
          <dgm:dir/>
          <dgm:resizeHandles val="exact"/>
        </dgm:presLayoutVars>
      </dgm:prSet>
      <dgm:spPr/>
    </dgm:pt>
    <dgm:pt modelId="{8D305E8C-37EF-4C10-994E-F8B7B5E8D874}" type="pres">
      <dgm:prSet presAssocID="{47C422F3-D2E9-4814-B7EC-9959DFCD909D}" presName="compNode" presStyleCnt="0"/>
      <dgm:spPr/>
    </dgm:pt>
    <dgm:pt modelId="{B182FD0E-6968-4F16-995A-DBFA832B09AB}" type="pres">
      <dgm:prSet presAssocID="{47C422F3-D2E9-4814-B7EC-9959DFCD909D}" presName="bgRect" presStyleLbl="bgShp" presStyleIdx="0" presStyleCnt="6"/>
      <dgm:spPr/>
    </dgm:pt>
    <dgm:pt modelId="{9B93C46B-741E-4A40-A835-A1CFE568DC42}" type="pres">
      <dgm:prSet presAssocID="{47C422F3-D2E9-4814-B7EC-9959DFCD909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51112D7-E74F-400A-845B-BDB79C310755}" type="pres">
      <dgm:prSet presAssocID="{47C422F3-D2E9-4814-B7EC-9959DFCD909D}" presName="spaceRect" presStyleCnt="0"/>
      <dgm:spPr/>
    </dgm:pt>
    <dgm:pt modelId="{044CBEA9-179E-4A97-8A63-788C18837C66}" type="pres">
      <dgm:prSet presAssocID="{47C422F3-D2E9-4814-B7EC-9959DFCD909D}" presName="parTx" presStyleLbl="revTx" presStyleIdx="0" presStyleCnt="6">
        <dgm:presLayoutVars>
          <dgm:chMax val="0"/>
          <dgm:chPref val="0"/>
        </dgm:presLayoutVars>
      </dgm:prSet>
      <dgm:spPr/>
    </dgm:pt>
    <dgm:pt modelId="{AAD71E38-F6CC-4315-997E-B111AB5AFA53}" type="pres">
      <dgm:prSet presAssocID="{089AD703-E5B1-4EC9-A78E-E2DF4C624EED}" presName="sibTrans" presStyleCnt="0"/>
      <dgm:spPr/>
    </dgm:pt>
    <dgm:pt modelId="{BC2B08BA-7387-4076-8E99-D845436B32F4}" type="pres">
      <dgm:prSet presAssocID="{578EBB34-3364-430E-B590-299F8772DE1C}" presName="compNode" presStyleCnt="0"/>
      <dgm:spPr/>
    </dgm:pt>
    <dgm:pt modelId="{F108A67C-3CCE-421C-A147-7BCBFD34C4FF}" type="pres">
      <dgm:prSet presAssocID="{578EBB34-3364-430E-B590-299F8772DE1C}" presName="bgRect" presStyleLbl="bgShp" presStyleIdx="1" presStyleCnt="6"/>
      <dgm:spPr/>
    </dgm:pt>
    <dgm:pt modelId="{804F6DBC-D6C9-4F04-9CFE-E6A075C44F6A}" type="pres">
      <dgm:prSet presAssocID="{578EBB34-3364-430E-B590-299F8772DE1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5714B7BF-DD5E-46DF-8D8D-C31BB01286FD}" type="pres">
      <dgm:prSet presAssocID="{578EBB34-3364-430E-B590-299F8772DE1C}" presName="spaceRect" presStyleCnt="0"/>
      <dgm:spPr/>
    </dgm:pt>
    <dgm:pt modelId="{AB23A711-52D5-4A3D-B550-24DA48BA825A}" type="pres">
      <dgm:prSet presAssocID="{578EBB34-3364-430E-B590-299F8772DE1C}" presName="parTx" presStyleLbl="revTx" presStyleIdx="1" presStyleCnt="6">
        <dgm:presLayoutVars>
          <dgm:chMax val="0"/>
          <dgm:chPref val="0"/>
        </dgm:presLayoutVars>
      </dgm:prSet>
      <dgm:spPr/>
    </dgm:pt>
    <dgm:pt modelId="{EC544300-080C-43EC-ACE1-B8FFBDD251A1}" type="pres">
      <dgm:prSet presAssocID="{404763E0-D602-41B8-849F-D4B5038029B4}" presName="sibTrans" presStyleCnt="0"/>
      <dgm:spPr/>
    </dgm:pt>
    <dgm:pt modelId="{8C76CD80-B6EC-40BC-876E-5AE69BA3FC92}" type="pres">
      <dgm:prSet presAssocID="{2D6705E6-E840-40AA-B620-064AC20080AA}" presName="compNode" presStyleCnt="0"/>
      <dgm:spPr/>
    </dgm:pt>
    <dgm:pt modelId="{F63B7960-7E3E-498C-A362-1352171FCEF2}" type="pres">
      <dgm:prSet presAssocID="{2D6705E6-E840-40AA-B620-064AC20080AA}" presName="bgRect" presStyleLbl="bgShp" presStyleIdx="2" presStyleCnt="6"/>
      <dgm:spPr/>
    </dgm:pt>
    <dgm:pt modelId="{35F16D76-4E0C-4D86-B5A1-330F999D79E6}" type="pres">
      <dgm:prSet presAssocID="{2D6705E6-E840-40AA-B620-064AC20080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BDB354AB-C37A-4B7E-B006-5ECD151973B7}" type="pres">
      <dgm:prSet presAssocID="{2D6705E6-E840-40AA-B620-064AC20080AA}" presName="spaceRect" presStyleCnt="0"/>
      <dgm:spPr/>
    </dgm:pt>
    <dgm:pt modelId="{DE217A89-BE4D-4F8D-BC42-26EACAC0E698}" type="pres">
      <dgm:prSet presAssocID="{2D6705E6-E840-40AA-B620-064AC20080AA}" presName="parTx" presStyleLbl="revTx" presStyleIdx="2" presStyleCnt="6">
        <dgm:presLayoutVars>
          <dgm:chMax val="0"/>
          <dgm:chPref val="0"/>
        </dgm:presLayoutVars>
      </dgm:prSet>
      <dgm:spPr/>
    </dgm:pt>
    <dgm:pt modelId="{DF9C791D-68A2-42F2-9B9B-9C0F93B3BCB1}" type="pres">
      <dgm:prSet presAssocID="{37BF9716-41C9-4CFE-8D0A-C572931217E1}" presName="sibTrans" presStyleCnt="0"/>
      <dgm:spPr/>
    </dgm:pt>
    <dgm:pt modelId="{EF483177-E16A-46A2-BF7E-873E8CC596DE}" type="pres">
      <dgm:prSet presAssocID="{A538F74E-A1F7-43E6-9E16-2C4A1DAA0524}" presName="compNode" presStyleCnt="0"/>
      <dgm:spPr/>
    </dgm:pt>
    <dgm:pt modelId="{FA81BED5-6EC2-4126-9D79-847F34B0791B}" type="pres">
      <dgm:prSet presAssocID="{A538F74E-A1F7-43E6-9E16-2C4A1DAA0524}" presName="bgRect" presStyleLbl="bgShp" presStyleIdx="3" presStyleCnt="6"/>
      <dgm:spPr/>
    </dgm:pt>
    <dgm:pt modelId="{9FE9114B-7962-40E3-B8C5-2E10EB60DBDB}" type="pres">
      <dgm:prSet presAssocID="{A538F74E-A1F7-43E6-9E16-2C4A1DAA052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
        </a:ext>
      </dgm:extLst>
    </dgm:pt>
    <dgm:pt modelId="{DE27BCC1-4A11-47EA-8D5E-BE1A1A4EF390}" type="pres">
      <dgm:prSet presAssocID="{A538F74E-A1F7-43E6-9E16-2C4A1DAA0524}" presName="spaceRect" presStyleCnt="0"/>
      <dgm:spPr/>
    </dgm:pt>
    <dgm:pt modelId="{B6827F94-4766-49A5-947C-961035B3EFC4}" type="pres">
      <dgm:prSet presAssocID="{A538F74E-A1F7-43E6-9E16-2C4A1DAA0524}" presName="parTx" presStyleLbl="revTx" presStyleIdx="3" presStyleCnt="6">
        <dgm:presLayoutVars>
          <dgm:chMax val="0"/>
          <dgm:chPref val="0"/>
        </dgm:presLayoutVars>
      </dgm:prSet>
      <dgm:spPr/>
    </dgm:pt>
    <dgm:pt modelId="{628027D3-B104-4E3D-94E3-0D2DCDB7DA2C}" type="pres">
      <dgm:prSet presAssocID="{5AA1B3BF-478D-4E99-952A-95783679EBAB}" presName="sibTrans" presStyleCnt="0"/>
      <dgm:spPr/>
    </dgm:pt>
    <dgm:pt modelId="{F4F81845-77DC-4F33-9F5B-791A211741D0}" type="pres">
      <dgm:prSet presAssocID="{EF6FB2BF-71FF-404D-8228-D7F4C4A3C03D}" presName="compNode" presStyleCnt="0"/>
      <dgm:spPr/>
    </dgm:pt>
    <dgm:pt modelId="{A1040E55-C7F2-40E3-B59E-EE09E32DC0A2}" type="pres">
      <dgm:prSet presAssocID="{EF6FB2BF-71FF-404D-8228-D7F4C4A3C03D}" presName="bgRect" presStyleLbl="bgShp" presStyleIdx="4" presStyleCnt="6"/>
      <dgm:spPr/>
    </dgm:pt>
    <dgm:pt modelId="{8D980BF4-ED93-4CF3-B137-FBF51275C4E8}" type="pres">
      <dgm:prSet presAssocID="{EF6FB2BF-71FF-404D-8228-D7F4C4A3C03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3DC212A6-1969-483C-9383-538EF17B7805}" type="pres">
      <dgm:prSet presAssocID="{EF6FB2BF-71FF-404D-8228-D7F4C4A3C03D}" presName="spaceRect" presStyleCnt="0"/>
      <dgm:spPr/>
    </dgm:pt>
    <dgm:pt modelId="{02754C4D-8360-4EC0-BE1C-5F33D33F7884}" type="pres">
      <dgm:prSet presAssocID="{EF6FB2BF-71FF-404D-8228-D7F4C4A3C03D}" presName="parTx" presStyleLbl="revTx" presStyleIdx="4" presStyleCnt="6">
        <dgm:presLayoutVars>
          <dgm:chMax val="0"/>
          <dgm:chPref val="0"/>
        </dgm:presLayoutVars>
      </dgm:prSet>
      <dgm:spPr/>
    </dgm:pt>
    <dgm:pt modelId="{3ED0E7C5-A622-45E7-96EC-8E2BB4658D0F}" type="pres">
      <dgm:prSet presAssocID="{74714F3B-2307-470B-B0A2-DAE65DFF8276}" presName="sibTrans" presStyleCnt="0"/>
      <dgm:spPr/>
    </dgm:pt>
    <dgm:pt modelId="{572FEC18-98D6-498B-8915-6635A490420F}" type="pres">
      <dgm:prSet presAssocID="{68F463E9-8BE9-4E65-92B6-3DB193D344A8}" presName="compNode" presStyleCnt="0"/>
      <dgm:spPr/>
    </dgm:pt>
    <dgm:pt modelId="{84D80049-3449-43B4-999A-CC6080C0A965}" type="pres">
      <dgm:prSet presAssocID="{68F463E9-8BE9-4E65-92B6-3DB193D344A8}" presName="bgRect" presStyleLbl="bgShp" presStyleIdx="5" presStyleCnt="6"/>
      <dgm:spPr/>
    </dgm:pt>
    <dgm:pt modelId="{3D8A050D-A8FF-42BF-AA78-3F81B9883AEF}" type="pres">
      <dgm:prSet presAssocID="{68F463E9-8BE9-4E65-92B6-3DB193D344A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A9094F5E-D2B0-49D3-8B48-C6CEFF4F03B3}" type="pres">
      <dgm:prSet presAssocID="{68F463E9-8BE9-4E65-92B6-3DB193D344A8}" presName="spaceRect" presStyleCnt="0"/>
      <dgm:spPr/>
    </dgm:pt>
    <dgm:pt modelId="{F15A67B0-F653-4207-A351-DF552D4DA26D}" type="pres">
      <dgm:prSet presAssocID="{68F463E9-8BE9-4E65-92B6-3DB193D344A8}" presName="parTx" presStyleLbl="revTx" presStyleIdx="5" presStyleCnt="6">
        <dgm:presLayoutVars>
          <dgm:chMax val="0"/>
          <dgm:chPref val="0"/>
        </dgm:presLayoutVars>
      </dgm:prSet>
      <dgm:spPr/>
    </dgm:pt>
  </dgm:ptLst>
  <dgm:cxnLst>
    <dgm:cxn modelId="{89BB4B11-E67D-4378-8512-FFA45D183C60}" type="presOf" srcId="{578EBB34-3364-430E-B590-299F8772DE1C}" destId="{AB23A711-52D5-4A3D-B550-24DA48BA825A}" srcOrd="0" destOrd="0" presId="urn:microsoft.com/office/officeart/2018/2/layout/IconVerticalSolidList"/>
    <dgm:cxn modelId="{EB5F2018-219D-4BDC-BB56-00324156BEE0}" srcId="{520355E6-18A0-4D51-B653-DEF9C5C77C11}" destId="{EF6FB2BF-71FF-404D-8228-D7F4C4A3C03D}" srcOrd="4" destOrd="0" parTransId="{06340461-2DFE-4DD5-A3EE-3F4D9A1EDC51}" sibTransId="{74714F3B-2307-470B-B0A2-DAE65DFF8276}"/>
    <dgm:cxn modelId="{E0C5CE1F-4CAE-4035-96CC-4C4CD1D60AD7}" srcId="{520355E6-18A0-4D51-B653-DEF9C5C77C11}" destId="{68F463E9-8BE9-4E65-92B6-3DB193D344A8}" srcOrd="5" destOrd="0" parTransId="{A770AA31-1E7A-4172-8DFE-3A2E5434D649}" sibTransId="{648457CB-B938-478C-9536-4EE43F6D41AC}"/>
    <dgm:cxn modelId="{4BCFFF5B-E275-4EBE-8E61-5EEBA691A315}" type="presOf" srcId="{520355E6-18A0-4D51-B653-DEF9C5C77C11}" destId="{E17B35A5-BFE0-424A-A859-AA911E2AC4B3}" srcOrd="0" destOrd="0" presId="urn:microsoft.com/office/officeart/2018/2/layout/IconVerticalSolidList"/>
    <dgm:cxn modelId="{E56CF76A-BF5F-4447-93DA-73A43223EDE9}" type="presOf" srcId="{68F463E9-8BE9-4E65-92B6-3DB193D344A8}" destId="{F15A67B0-F653-4207-A351-DF552D4DA26D}" srcOrd="0" destOrd="0" presId="urn:microsoft.com/office/officeart/2018/2/layout/IconVerticalSolidList"/>
    <dgm:cxn modelId="{29BFC76D-49C9-4B24-AFAC-8E16E36E2447}" srcId="{520355E6-18A0-4D51-B653-DEF9C5C77C11}" destId="{578EBB34-3364-430E-B590-299F8772DE1C}" srcOrd="1" destOrd="0" parTransId="{95146C31-FB49-407E-B255-BD67CAE3BCFF}" sibTransId="{404763E0-D602-41B8-849F-D4B5038029B4}"/>
    <dgm:cxn modelId="{C620FC51-C81B-4379-B829-852D3B9ED2F3}" srcId="{520355E6-18A0-4D51-B653-DEF9C5C77C11}" destId="{A538F74E-A1F7-43E6-9E16-2C4A1DAA0524}" srcOrd="3" destOrd="0" parTransId="{559130EE-043F-4636-A61E-7E795BB9FC1E}" sibTransId="{5AA1B3BF-478D-4E99-952A-95783679EBAB}"/>
    <dgm:cxn modelId="{C3C5BC7F-D866-42DA-AFA9-368A0D630228}" type="presOf" srcId="{2D6705E6-E840-40AA-B620-064AC20080AA}" destId="{DE217A89-BE4D-4F8D-BC42-26EACAC0E698}" srcOrd="0" destOrd="0" presId="urn:microsoft.com/office/officeart/2018/2/layout/IconVerticalSolidList"/>
    <dgm:cxn modelId="{C986A7A1-DB0A-481C-9B1C-44B49ABB7A76}" srcId="{520355E6-18A0-4D51-B653-DEF9C5C77C11}" destId="{2D6705E6-E840-40AA-B620-064AC20080AA}" srcOrd="2" destOrd="0" parTransId="{A06F63AE-8DF7-4B58-99C9-15020F67A292}" sibTransId="{37BF9716-41C9-4CFE-8D0A-C572931217E1}"/>
    <dgm:cxn modelId="{4916D4BF-F491-466C-8D1F-3B79C375854B}" srcId="{520355E6-18A0-4D51-B653-DEF9C5C77C11}" destId="{47C422F3-D2E9-4814-B7EC-9959DFCD909D}" srcOrd="0" destOrd="0" parTransId="{A3EA29DC-C3AB-4FFA-92F4-1B1D7689E3D7}" sibTransId="{089AD703-E5B1-4EC9-A78E-E2DF4C624EED}"/>
    <dgm:cxn modelId="{FA3B17D7-E1A9-46DA-95C2-A5B41E009045}" type="presOf" srcId="{A538F74E-A1F7-43E6-9E16-2C4A1DAA0524}" destId="{B6827F94-4766-49A5-947C-961035B3EFC4}" srcOrd="0" destOrd="0" presId="urn:microsoft.com/office/officeart/2018/2/layout/IconVerticalSolidList"/>
    <dgm:cxn modelId="{F448D3D7-BFDC-4DFC-B13F-7BA00A76632C}" type="presOf" srcId="{47C422F3-D2E9-4814-B7EC-9959DFCD909D}" destId="{044CBEA9-179E-4A97-8A63-788C18837C66}" srcOrd="0" destOrd="0" presId="urn:microsoft.com/office/officeart/2018/2/layout/IconVerticalSolidList"/>
    <dgm:cxn modelId="{C0685FEC-6800-408F-B891-110ACBD47E01}" type="presOf" srcId="{EF6FB2BF-71FF-404D-8228-D7F4C4A3C03D}" destId="{02754C4D-8360-4EC0-BE1C-5F33D33F7884}" srcOrd="0" destOrd="0" presId="urn:microsoft.com/office/officeart/2018/2/layout/IconVerticalSolidList"/>
    <dgm:cxn modelId="{CD0806FB-34FC-4ADD-801B-80E7D1529AA6}" type="presParOf" srcId="{E17B35A5-BFE0-424A-A859-AA911E2AC4B3}" destId="{8D305E8C-37EF-4C10-994E-F8B7B5E8D874}" srcOrd="0" destOrd="0" presId="urn:microsoft.com/office/officeart/2018/2/layout/IconVerticalSolidList"/>
    <dgm:cxn modelId="{C5DECF2F-8E75-4658-AAEB-1A897D189FB8}" type="presParOf" srcId="{8D305E8C-37EF-4C10-994E-F8B7B5E8D874}" destId="{B182FD0E-6968-4F16-995A-DBFA832B09AB}" srcOrd="0" destOrd="0" presId="urn:microsoft.com/office/officeart/2018/2/layout/IconVerticalSolidList"/>
    <dgm:cxn modelId="{200BE713-9882-4FF7-B61E-E58B0ED30F58}" type="presParOf" srcId="{8D305E8C-37EF-4C10-994E-F8B7B5E8D874}" destId="{9B93C46B-741E-4A40-A835-A1CFE568DC42}" srcOrd="1" destOrd="0" presId="urn:microsoft.com/office/officeart/2018/2/layout/IconVerticalSolidList"/>
    <dgm:cxn modelId="{A2127CF8-A950-4DB1-A353-1E85CEF062B0}" type="presParOf" srcId="{8D305E8C-37EF-4C10-994E-F8B7B5E8D874}" destId="{051112D7-E74F-400A-845B-BDB79C310755}" srcOrd="2" destOrd="0" presId="urn:microsoft.com/office/officeart/2018/2/layout/IconVerticalSolidList"/>
    <dgm:cxn modelId="{CFA9882B-04AF-4E79-AED2-498ADD490C55}" type="presParOf" srcId="{8D305E8C-37EF-4C10-994E-F8B7B5E8D874}" destId="{044CBEA9-179E-4A97-8A63-788C18837C66}" srcOrd="3" destOrd="0" presId="urn:microsoft.com/office/officeart/2018/2/layout/IconVerticalSolidList"/>
    <dgm:cxn modelId="{A882C80A-F264-4780-9F1E-B4E408FD0080}" type="presParOf" srcId="{E17B35A5-BFE0-424A-A859-AA911E2AC4B3}" destId="{AAD71E38-F6CC-4315-997E-B111AB5AFA53}" srcOrd="1" destOrd="0" presId="urn:microsoft.com/office/officeart/2018/2/layout/IconVerticalSolidList"/>
    <dgm:cxn modelId="{B09F7213-396D-4DD9-A9F2-39FD754815DA}" type="presParOf" srcId="{E17B35A5-BFE0-424A-A859-AA911E2AC4B3}" destId="{BC2B08BA-7387-4076-8E99-D845436B32F4}" srcOrd="2" destOrd="0" presId="urn:microsoft.com/office/officeart/2018/2/layout/IconVerticalSolidList"/>
    <dgm:cxn modelId="{35FDDAD7-E1A0-4B18-B31B-30BB2B820EB1}" type="presParOf" srcId="{BC2B08BA-7387-4076-8E99-D845436B32F4}" destId="{F108A67C-3CCE-421C-A147-7BCBFD34C4FF}" srcOrd="0" destOrd="0" presId="urn:microsoft.com/office/officeart/2018/2/layout/IconVerticalSolidList"/>
    <dgm:cxn modelId="{3A2DFE1E-31D1-4DA2-822C-89D147CE1405}" type="presParOf" srcId="{BC2B08BA-7387-4076-8E99-D845436B32F4}" destId="{804F6DBC-D6C9-4F04-9CFE-E6A075C44F6A}" srcOrd="1" destOrd="0" presId="urn:microsoft.com/office/officeart/2018/2/layout/IconVerticalSolidList"/>
    <dgm:cxn modelId="{A084B17F-9453-469F-B55A-6D819CDAB156}" type="presParOf" srcId="{BC2B08BA-7387-4076-8E99-D845436B32F4}" destId="{5714B7BF-DD5E-46DF-8D8D-C31BB01286FD}" srcOrd="2" destOrd="0" presId="urn:microsoft.com/office/officeart/2018/2/layout/IconVerticalSolidList"/>
    <dgm:cxn modelId="{85628BC7-E2DF-4457-8707-A4C6F0C21B9E}" type="presParOf" srcId="{BC2B08BA-7387-4076-8E99-D845436B32F4}" destId="{AB23A711-52D5-4A3D-B550-24DA48BA825A}" srcOrd="3" destOrd="0" presId="urn:microsoft.com/office/officeart/2018/2/layout/IconVerticalSolidList"/>
    <dgm:cxn modelId="{A1F59A62-555B-4CC1-B6B0-192F93713DC8}" type="presParOf" srcId="{E17B35A5-BFE0-424A-A859-AA911E2AC4B3}" destId="{EC544300-080C-43EC-ACE1-B8FFBDD251A1}" srcOrd="3" destOrd="0" presId="urn:microsoft.com/office/officeart/2018/2/layout/IconVerticalSolidList"/>
    <dgm:cxn modelId="{1703B441-0273-41C5-9BC3-6BA54EF6FFD6}" type="presParOf" srcId="{E17B35A5-BFE0-424A-A859-AA911E2AC4B3}" destId="{8C76CD80-B6EC-40BC-876E-5AE69BA3FC92}" srcOrd="4" destOrd="0" presId="urn:microsoft.com/office/officeart/2018/2/layout/IconVerticalSolidList"/>
    <dgm:cxn modelId="{67A39C49-6E5D-4C6A-BA72-B1B2A3BAFED4}" type="presParOf" srcId="{8C76CD80-B6EC-40BC-876E-5AE69BA3FC92}" destId="{F63B7960-7E3E-498C-A362-1352171FCEF2}" srcOrd="0" destOrd="0" presId="urn:microsoft.com/office/officeart/2018/2/layout/IconVerticalSolidList"/>
    <dgm:cxn modelId="{82DF153B-D7D7-466A-A15E-616ACE3A6528}" type="presParOf" srcId="{8C76CD80-B6EC-40BC-876E-5AE69BA3FC92}" destId="{35F16D76-4E0C-4D86-B5A1-330F999D79E6}" srcOrd="1" destOrd="0" presId="urn:microsoft.com/office/officeart/2018/2/layout/IconVerticalSolidList"/>
    <dgm:cxn modelId="{98296093-A53D-477E-ABDE-B464DF7F1A92}" type="presParOf" srcId="{8C76CD80-B6EC-40BC-876E-5AE69BA3FC92}" destId="{BDB354AB-C37A-4B7E-B006-5ECD151973B7}" srcOrd="2" destOrd="0" presId="urn:microsoft.com/office/officeart/2018/2/layout/IconVerticalSolidList"/>
    <dgm:cxn modelId="{D0BA48D0-F666-45AB-87AF-2ECEE90C42D4}" type="presParOf" srcId="{8C76CD80-B6EC-40BC-876E-5AE69BA3FC92}" destId="{DE217A89-BE4D-4F8D-BC42-26EACAC0E698}" srcOrd="3" destOrd="0" presId="urn:microsoft.com/office/officeart/2018/2/layout/IconVerticalSolidList"/>
    <dgm:cxn modelId="{1EAF71C7-E78A-43CB-93D1-09E47B797668}" type="presParOf" srcId="{E17B35A5-BFE0-424A-A859-AA911E2AC4B3}" destId="{DF9C791D-68A2-42F2-9B9B-9C0F93B3BCB1}" srcOrd="5" destOrd="0" presId="urn:microsoft.com/office/officeart/2018/2/layout/IconVerticalSolidList"/>
    <dgm:cxn modelId="{9987BB38-E30C-42C0-B1CE-EDD19B3930C3}" type="presParOf" srcId="{E17B35A5-BFE0-424A-A859-AA911E2AC4B3}" destId="{EF483177-E16A-46A2-BF7E-873E8CC596DE}" srcOrd="6" destOrd="0" presId="urn:microsoft.com/office/officeart/2018/2/layout/IconVerticalSolidList"/>
    <dgm:cxn modelId="{FCAB39C5-8738-4713-B6AB-46A0EA968C52}" type="presParOf" srcId="{EF483177-E16A-46A2-BF7E-873E8CC596DE}" destId="{FA81BED5-6EC2-4126-9D79-847F34B0791B}" srcOrd="0" destOrd="0" presId="urn:microsoft.com/office/officeart/2018/2/layout/IconVerticalSolidList"/>
    <dgm:cxn modelId="{CCE09AA6-6AB8-44DD-9057-9069DEDD70E9}" type="presParOf" srcId="{EF483177-E16A-46A2-BF7E-873E8CC596DE}" destId="{9FE9114B-7962-40E3-B8C5-2E10EB60DBDB}" srcOrd="1" destOrd="0" presId="urn:microsoft.com/office/officeart/2018/2/layout/IconVerticalSolidList"/>
    <dgm:cxn modelId="{402ACD92-38CF-406D-936F-44BCEB70D003}" type="presParOf" srcId="{EF483177-E16A-46A2-BF7E-873E8CC596DE}" destId="{DE27BCC1-4A11-47EA-8D5E-BE1A1A4EF390}" srcOrd="2" destOrd="0" presId="urn:microsoft.com/office/officeart/2018/2/layout/IconVerticalSolidList"/>
    <dgm:cxn modelId="{80A20F53-49DB-47DF-9F4E-35B43860DFA9}" type="presParOf" srcId="{EF483177-E16A-46A2-BF7E-873E8CC596DE}" destId="{B6827F94-4766-49A5-947C-961035B3EFC4}" srcOrd="3" destOrd="0" presId="urn:microsoft.com/office/officeart/2018/2/layout/IconVerticalSolidList"/>
    <dgm:cxn modelId="{1C4529F3-DA41-4EEC-9817-2624CEAD8CE7}" type="presParOf" srcId="{E17B35A5-BFE0-424A-A859-AA911E2AC4B3}" destId="{628027D3-B104-4E3D-94E3-0D2DCDB7DA2C}" srcOrd="7" destOrd="0" presId="urn:microsoft.com/office/officeart/2018/2/layout/IconVerticalSolidList"/>
    <dgm:cxn modelId="{74C62FF6-53D6-4B7D-9239-D4F2BE3006CC}" type="presParOf" srcId="{E17B35A5-BFE0-424A-A859-AA911E2AC4B3}" destId="{F4F81845-77DC-4F33-9F5B-791A211741D0}" srcOrd="8" destOrd="0" presId="urn:microsoft.com/office/officeart/2018/2/layout/IconVerticalSolidList"/>
    <dgm:cxn modelId="{789E82E2-5D47-4003-9BD8-43849BDF159A}" type="presParOf" srcId="{F4F81845-77DC-4F33-9F5B-791A211741D0}" destId="{A1040E55-C7F2-40E3-B59E-EE09E32DC0A2}" srcOrd="0" destOrd="0" presId="urn:microsoft.com/office/officeart/2018/2/layout/IconVerticalSolidList"/>
    <dgm:cxn modelId="{3C36122C-B9B0-4E5E-895F-3078A6D137F9}" type="presParOf" srcId="{F4F81845-77DC-4F33-9F5B-791A211741D0}" destId="{8D980BF4-ED93-4CF3-B137-FBF51275C4E8}" srcOrd="1" destOrd="0" presId="urn:microsoft.com/office/officeart/2018/2/layout/IconVerticalSolidList"/>
    <dgm:cxn modelId="{557FAB7F-3D6A-4FE7-A4AF-6BC2BF13B3CB}" type="presParOf" srcId="{F4F81845-77DC-4F33-9F5B-791A211741D0}" destId="{3DC212A6-1969-483C-9383-538EF17B7805}" srcOrd="2" destOrd="0" presId="urn:microsoft.com/office/officeart/2018/2/layout/IconVerticalSolidList"/>
    <dgm:cxn modelId="{19E6B149-B8FB-4976-B792-C5E741FCAFB6}" type="presParOf" srcId="{F4F81845-77DC-4F33-9F5B-791A211741D0}" destId="{02754C4D-8360-4EC0-BE1C-5F33D33F7884}" srcOrd="3" destOrd="0" presId="urn:microsoft.com/office/officeart/2018/2/layout/IconVerticalSolidList"/>
    <dgm:cxn modelId="{55A02DD8-EA3C-450D-AA0D-0088E63EDA19}" type="presParOf" srcId="{E17B35A5-BFE0-424A-A859-AA911E2AC4B3}" destId="{3ED0E7C5-A622-45E7-96EC-8E2BB4658D0F}" srcOrd="9" destOrd="0" presId="urn:microsoft.com/office/officeart/2018/2/layout/IconVerticalSolidList"/>
    <dgm:cxn modelId="{CC95F550-1C20-44D1-A2AE-9FC222E990AF}" type="presParOf" srcId="{E17B35A5-BFE0-424A-A859-AA911E2AC4B3}" destId="{572FEC18-98D6-498B-8915-6635A490420F}" srcOrd="10" destOrd="0" presId="urn:microsoft.com/office/officeart/2018/2/layout/IconVerticalSolidList"/>
    <dgm:cxn modelId="{DDBE3089-0DF2-4D62-96FE-2AA3073211D6}" type="presParOf" srcId="{572FEC18-98D6-498B-8915-6635A490420F}" destId="{84D80049-3449-43B4-999A-CC6080C0A965}" srcOrd="0" destOrd="0" presId="urn:microsoft.com/office/officeart/2018/2/layout/IconVerticalSolidList"/>
    <dgm:cxn modelId="{87003A68-BEC5-4114-A59C-5A013CA8C260}" type="presParOf" srcId="{572FEC18-98D6-498B-8915-6635A490420F}" destId="{3D8A050D-A8FF-42BF-AA78-3F81B9883AEF}" srcOrd="1" destOrd="0" presId="urn:microsoft.com/office/officeart/2018/2/layout/IconVerticalSolidList"/>
    <dgm:cxn modelId="{9DEEB145-4AFE-4EA9-9F7A-C1857A6A74D3}" type="presParOf" srcId="{572FEC18-98D6-498B-8915-6635A490420F}" destId="{A9094F5E-D2B0-49D3-8B48-C6CEFF4F03B3}" srcOrd="2" destOrd="0" presId="urn:microsoft.com/office/officeart/2018/2/layout/IconVerticalSolidList"/>
    <dgm:cxn modelId="{55C1AD4F-4A92-489B-ACCC-B3F6A89B20EC}" type="presParOf" srcId="{572FEC18-98D6-498B-8915-6635A490420F}" destId="{F15A67B0-F653-4207-A351-DF552D4DA26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62129FB-A0B6-44EE-8DD5-D7116F8DD665}"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0E4B024C-5AE4-480C-A0EB-CF385E0EB8CD}">
      <dgm:prSet/>
      <dgm:spPr/>
      <dgm:t>
        <a:bodyPr/>
        <a:lstStyle/>
        <a:p>
          <a:r>
            <a:rPr lang="en-US"/>
            <a:t>Sprint Burn down</a:t>
          </a:r>
        </a:p>
      </dgm:t>
    </dgm:pt>
    <dgm:pt modelId="{C111EB10-C078-459D-8F3E-36C6C69D0687}" type="parTrans" cxnId="{459D221D-F851-4055-ABAC-EC0D6FA93D7A}">
      <dgm:prSet/>
      <dgm:spPr/>
      <dgm:t>
        <a:bodyPr/>
        <a:lstStyle/>
        <a:p>
          <a:endParaRPr lang="en-US"/>
        </a:p>
      </dgm:t>
    </dgm:pt>
    <dgm:pt modelId="{9C0B0D3A-6F1E-474C-81FE-FC722C7A7419}" type="sibTrans" cxnId="{459D221D-F851-4055-ABAC-EC0D6FA93D7A}">
      <dgm:prSet/>
      <dgm:spPr/>
      <dgm:t>
        <a:bodyPr/>
        <a:lstStyle/>
        <a:p>
          <a:endParaRPr lang="en-US"/>
        </a:p>
      </dgm:t>
    </dgm:pt>
    <dgm:pt modelId="{22D6E363-EB96-4173-B8FC-9A46DA31EC78}">
      <dgm:prSet/>
      <dgm:spPr/>
      <dgm:t>
        <a:bodyPr/>
        <a:lstStyle/>
        <a:p>
          <a:r>
            <a:rPr lang="en-US"/>
            <a:t>Track remaining efforts every day you work on an item</a:t>
          </a:r>
        </a:p>
      </dgm:t>
    </dgm:pt>
    <dgm:pt modelId="{D917D80D-C42A-4EAF-9D1E-76CFC584FA9C}" type="parTrans" cxnId="{9ED04DE0-1470-4350-A323-51A6F443C3EE}">
      <dgm:prSet/>
      <dgm:spPr/>
      <dgm:t>
        <a:bodyPr/>
        <a:lstStyle/>
        <a:p>
          <a:endParaRPr lang="en-US"/>
        </a:p>
      </dgm:t>
    </dgm:pt>
    <dgm:pt modelId="{1AEA35BF-172A-41E3-B115-A62A6E7E3E67}" type="sibTrans" cxnId="{9ED04DE0-1470-4350-A323-51A6F443C3EE}">
      <dgm:prSet/>
      <dgm:spPr/>
      <dgm:t>
        <a:bodyPr/>
        <a:lstStyle/>
        <a:p>
          <a:endParaRPr lang="en-US"/>
        </a:p>
      </dgm:t>
    </dgm:pt>
    <dgm:pt modelId="{24948593-52CC-4F14-9A11-3986D21598BB}">
      <dgm:prSet/>
      <dgm:spPr/>
      <dgm:t>
        <a:bodyPr/>
        <a:lstStyle/>
        <a:p>
          <a:r>
            <a:rPr lang="en-US"/>
            <a:t>Release Burn down</a:t>
          </a:r>
        </a:p>
      </dgm:t>
    </dgm:pt>
    <dgm:pt modelId="{B642F9A2-9026-4659-8332-DF614B7A7930}" type="parTrans" cxnId="{1C281F8F-6631-4EFE-A81C-DAF4906E1C68}">
      <dgm:prSet/>
      <dgm:spPr/>
      <dgm:t>
        <a:bodyPr/>
        <a:lstStyle/>
        <a:p>
          <a:endParaRPr lang="en-US"/>
        </a:p>
      </dgm:t>
    </dgm:pt>
    <dgm:pt modelId="{7A7B2B6F-623D-45F0-9BE4-D85A79242AED}" type="sibTrans" cxnId="{1C281F8F-6631-4EFE-A81C-DAF4906E1C68}">
      <dgm:prSet/>
      <dgm:spPr/>
      <dgm:t>
        <a:bodyPr/>
        <a:lstStyle/>
        <a:p>
          <a:endParaRPr lang="en-US"/>
        </a:p>
      </dgm:t>
    </dgm:pt>
    <dgm:pt modelId="{5B966CDC-9018-49EA-9D9F-A1EA957A2740}">
      <dgm:prSet/>
      <dgm:spPr/>
      <dgm:t>
        <a:bodyPr/>
        <a:lstStyle/>
        <a:p>
          <a:r>
            <a:rPr lang="en-US"/>
            <a:t>Track remaining points by sprint</a:t>
          </a:r>
        </a:p>
      </dgm:t>
    </dgm:pt>
    <dgm:pt modelId="{39461635-F640-45B9-B1FA-C1E569257AAC}" type="parTrans" cxnId="{EB6F47DD-9DD5-41DF-BA7E-0A520E61582D}">
      <dgm:prSet/>
      <dgm:spPr/>
      <dgm:t>
        <a:bodyPr/>
        <a:lstStyle/>
        <a:p>
          <a:endParaRPr lang="en-US"/>
        </a:p>
      </dgm:t>
    </dgm:pt>
    <dgm:pt modelId="{44561716-06EC-4B61-9307-DC667A804D46}" type="sibTrans" cxnId="{EB6F47DD-9DD5-41DF-BA7E-0A520E61582D}">
      <dgm:prSet/>
      <dgm:spPr/>
      <dgm:t>
        <a:bodyPr/>
        <a:lstStyle/>
        <a:p>
          <a:endParaRPr lang="en-US"/>
        </a:p>
      </dgm:t>
    </dgm:pt>
    <dgm:pt modelId="{42CD6976-B13D-4931-AEBD-F60BB0E0145D}">
      <dgm:prSet/>
      <dgm:spPr/>
      <dgm:t>
        <a:bodyPr/>
        <a:lstStyle/>
        <a:p>
          <a:r>
            <a:rPr lang="en-US"/>
            <a:t>Sprint Burnup</a:t>
          </a:r>
        </a:p>
      </dgm:t>
    </dgm:pt>
    <dgm:pt modelId="{5CA9B5C0-35D9-49DE-B91D-6E93F3607E5E}" type="parTrans" cxnId="{AC467881-89CC-474E-992A-B9FA05713B96}">
      <dgm:prSet/>
      <dgm:spPr/>
      <dgm:t>
        <a:bodyPr/>
        <a:lstStyle/>
        <a:p>
          <a:endParaRPr lang="en-US"/>
        </a:p>
      </dgm:t>
    </dgm:pt>
    <dgm:pt modelId="{DAD50865-831A-4380-B538-E4E5F0CBB064}" type="sibTrans" cxnId="{AC467881-89CC-474E-992A-B9FA05713B96}">
      <dgm:prSet/>
      <dgm:spPr/>
      <dgm:t>
        <a:bodyPr/>
        <a:lstStyle/>
        <a:p>
          <a:endParaRPr lang="en-US"/>
        </a:p>
      </dgm:t>
    </dgm:pt>
    <dgm:pt modelId="{84F21B34-B8BB-4D0B-A041-1E70775DFCA8}">
      <dgm:prSet/>
      <dgm:spPr/>
      <dgm:t>
        <a:bodyPr/>
        <a:lstStyle/>
        <a:p>
          <a:r>
            <a:rPr lang="en-US"/>
            <a:t>Track time spent by day</a:t>
          </a:r>
        </a:p>
      </dgm:t>
    </dgm:pt>
    <dgm:pt modelId="{A949F1C1-A0F3-4A6F-BA53-BC3C3C01EA79}" type="parTrans" cxnId="{7E56CE43-5C78-4F4A-989A-68F415FD3B10}">
      <dgm:prSet/>
      <dgm:spPr/>
      <dgm:t>
        <a:bodyPr/>
        <a:lstStyle/>
        <a:p>
          <a:endParaRPr lang="en-US"/>
        </a:p>
      </dgm:t>
    </dgm:pt>
    <dgm:pt modelId="{B80F8611-CD5C-4D49-AC5F-5D7C948D79C8}" type="sibTrans" cxnId="{7E56CE43-5C78-4F4A-989A-68F415FD3B10}">
      <dgm:prSet/>
      <dgm:spPr/>
      <dgm:t>
        <a:bodyPr/>
        <a:lstStyle/>
        <a:p>
          <a:endParaRPr lang="en-US"/>
        </a:p>
      </dgm:t>
    </dgm:pt>
    <dgm:pt modelId="{D5D54B81-ACA6-4545-8781-E407F4AD1D74}">
      <dgm:prSet/>
      <dgm:spPr/>
      <dgm:t>
        <a:bodyPr/>
        <a:lstStyle/>
        <a:p>
          <a:r>
            <a:rPr lang="en-US"/>
            <a:t>Metrics</a:t>
          </a:r>
        </a:p>
      </dgm:t>
    </dgm:pt>
    <dgm:pt modelId="{6E2BFD47-C9A2-44D4-BFCB-30E701E32D42}" type="parTrans" cxnId="{34D413A7-E09A-4F85-B8EB-F2513E08A0FB}">
      <dgm:prSet/>
      <dgm:spPr/>
      <dgm:t>
        <a:bodyPr/>
        <a:lstStyle/>
        <a:p>
          <a:endParaRPr lang="en-US"/>
        </a:p>
      </dgm:t>
    </dgm:pt>
    <dgm:pt modelId="{806691A0-37D5-451D-A9AA-CFB494E4E40D}" type="sibTrans" cxnId="{34D413A7-E09A-4F85-B8EB-F2513E08A0FB}">
      <dgm:prSet/>
      <dgm:spPr/>
      <dgm:t>
        <a:bodyPr/>
        <a:lstStyle/>
        <a:p>
          <a:endParaRPr lang="en-US"/>
        </a:p>
      </dgm:t>
    </dgm:pt>
    <dgm:pt modelId="{DD50B347-15E0-45F9-8535-907D71646AED}">
      <dgm:prSet/>
      <dgm:spPr/>
      <dgm:t>
        <a:bodyPr/>
        <a:lstStyle/>
        <a:p>
          <a:r>
            <a:rPr lang="en-US"/>
            <a:t>Velocity</a:t>
          </a:r>
        </a:p>
      </dgm:t>
    </dgm:pt>
    <dgm:pt modelId="{3D5B5405-A034-47D6-9E2D-2465EC78A785}" type="parTrans" cxnId="{372F759C-E443-4BB5-AE28-34185262060A}">
      <dgm:prSet/>
      <dgm:spPr/>
      <dgm:t>
        <a:bodyPr/>
        <a:lstStyle/>
        <a:p>
          <a:endParaRPr lang="en-US"/>
        </a:p>
      </dgm:t>
    </dgm:pt>
    <dgm:pt modelId="{58E9DCD1-92BA-4FF1-9CA6-408DF24012CA}" type="sibTrans" cxnId="{372F759C-E443-4BB5-AE28-34185262060A}">
      <dgm:prSet/>
      <dgm:spPr/>
      <dgm:t>
        <a:bodyPr/>
        <a:lstStyle/>
        <a:p>
          <a:endParaRPr lang="en-US"/>
        </a:p>
      </dgm:t>
    </dgm:pt>
    <dgm:pt modelId="{9581EFD8-2ACD-4A59-85C3-D712A87D8644}">
      <dgm:prSet/>
      <dgm:spPr/>
      <dgm:t>
        <a:bodyPr/>
        <a:lstStyle/>
        <a:p>
          <a:r>
            <a:rPr lang="en-US"/>
            <a:t>Bug find rate per sprint</a:t>
          </a:r>
        </a:p>
      </dgm:t>
    </dgm:pt>
    <dgm:pt modelId="{3244BD7A-D66D-44ED-A448-13F7EF39DF51}" type="parTrans" cxnId="{F5CB66B0-34E5-4DF8-89C0-721D33DF9402}">
      <dgm:prSet/>
      <dgm:spPr/>
      <dgm:t>
        <a:bodyPr/>
        <a:lstStyle/>
        <a:p>
          <a:endParaRPr lang="en-US"/>
        </a:p>
      </dgm:t>
    </dgm:pt>
    <dgm:pt modelId="{22AEB57B-95E6-4353-847E-7826B6856092}" type="sibTrans" cxnId="{F5CB66B0-34E5-4DF8-89C0-721D33DF9402}">
      <dgm:prSet/>
      <dgm:spPr/>
      <dgm:t>
        <a:bodyPr/>
        <a:lstStyle/>
        <a:p>
          <a:endParaRPr lang="en-US"/>
        </a:p>
      </dgm:t>
    </dgm:pt>
    <dgm:pt modelId="{32A37817-11FC-442C-AB9F-CED35ED94FA0}">
      <dgm:prSet/>
      <dgm:spPr/>
      <dgm:t>
        <a:bodyPr/>
        <a:lstStyle/>
        <a:p>
          <a:r>
            <a:rPr lang="en-US"/>
            <a:t>Bug fix rate per spring</a:t>
          </a:r>
        </a:p>
      </dgm:t>
    </dgm:pt>
    <dgm:pt modelId="{B4CCE129-60BE-4174-BEF9-93BC6AE83AE7}" type="parTrans" cxnId="{B20A6389-2B6A-4438-B6EE-E1436B5C4622}">
      <dgm:prSet/>
      <dgm:spPr/>
      <dgm:t>
        <a:bodyPr/>
        <a:lstStyle/>
        <a:p>
          <a:endParaRPr lang="en-US"/>
        </a:p>
      </dgm:t>
    </dgm:pt>
    <dgm:pt modelId="{0FF84B5F-B35E-4852-AC13-B07F8E72C490}" type="sibTrans" cxnId="{B20A6389-2B6A-4438-B6EE-E1436B5C4622}">
      <dgm:prSet/>
      <dgm:spPr/>
      <dgm:t>
        <a:bodyPr/>
        <a:lstStyle/>
        <a:p>
          <a:endParaRPr lang="en-US"/>
        </a:p>
      </dgm:t>
    </dgm:pt>
    <dgm:pt modelId="{7E9836E6-984F-44C8-BEB6-ABF57A250150}">
      <dgm:prSet/>
      <dgm:spPr/>
      <dgm:t>
        <a:bodyPr/>
        <a:lstStyle/>
        <a:p>
          <a:r>
            <a:rPr lang="en-US"/>
            <a:t>Test Coverage</a:t>
          </a:r>
        </a:p>
      </dgm:t>
    </dgm:pt>
    <dgm:pt modelId="{BEC08F19-88F6-4AAD-B761-DC6B0A55D409}" type="parTrans" cxnId="{C1D39DC4-DB9A-479C-8FFB-6A7DDC16220A}">
      <dgm:prSet/>
      <dgm:spPr/>
      <dgm:t>
        <a:bodyPr/>
        <a:lstStyle/>
        <a:p>
          <a:endParaRPr lang="en-US"/>
        </a:p>
      </dgm:t>
    </dgm:pt>
    <dgm:pt modelId="{94394713-2230-4A71-B78C-239DB2C914EE}" type="sibTrans" cxnId="{C1D39DC4-DB9A-479C-8FFB-6A7DDC16220A}">
      <dgm:prSet/>
      <dgm:spPr/>
      <dgm:t>
        <a:bodyPr/>
        <a:lstStyle/>
        <a:p>
          <a:endParaRPr lang="en-US"/>
        </a:p>
      </dgm:t>
    </dgm:pt>
    <dgm:pt modelId="{2AAAB8A7-D596-40A5-A70D-2194CE30F306}" type="pres">
      <dgm:prSet presAssocID="{262129FB-A0B6-44EE-8DD5-D7116F8DD665}" presName="root" presStyleCnt="0">
        <dgm:presLayoutVars>
          <dgm:dir/>
          <dgm:resizeHandles val="exact"/>
        </dgm:presLayoutVars>
      </dgm:prSet>
      <dgm:spPr/>
    </dgm:pt>
    <dgm:pt modelId="{48202E17-45E8-4DF5-83DE-E4BF15E761F0}" type="pres">
      <dgm:prSet presAssocID="{0E4B024C-5AE4-480C-A0EB-CF385E0EB8CD}" presName="compNode" presStyleCnt="0"/>
      <dgm:spPr/>
    </dgm:pt>
    <dgm:pt modelId="{3FEAC0C1-6B24-4598-A250-CD8279669415}" type="pres">
      <dgm:prSet presAssocID="{0E4B024C-5AE4-480C-A0EB-CF385E0EB8CD}" presName="bgRect" presStyleLbl="bgShp" presStyleIdx="0" presStyleCnt="4"/>
      <dgm:spPr/>
    </dgm:pt>
    <dgm:pt modelId="{91D1820D-79B6-40B7-9C1E-0D48844B7510}" type="pres">
      <dgm:prSet presAssocID="{0E4B024C-5AE4-480C-A0EB-CF385E0EB8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C7E01935-EAE6-4410-AFF5-376576E8B3C3}" type="pres">
      <dgm:prSet presAssocID="{0E4B024C-5AE4-480C-A0EB-CF385E0EB8CD}" presName="spaceRect" presStyleCnt="0"/>
      <dgm:spPr/>
    </dgm:pt>
    <dgm:pt modelId="{59FC34EC-CB78-4CBA-9EDB-D22195FC2B34}" type="pres">
      <dgm:prSet presAssocID="{0E4B024C-5AE4-480C-A0EB-CF385E0EB8CD}" presName="parTx" presStyleLbl="revTx" presStyleIdx="0" presStyleCnt="8">
        <dgm:presLayoutVars>
          <dgm:chMax val="0"/>
          <dgm:chPref val="0"/>
        </dgm:presLayoutVars>
      </dgm:prSet>
      <dgm:spPr/>
    </dgm:pt>
    <dgm:pt modelId="{0EACFDDA-692B-41A3-98FE-11CBBA8DA3FF}" type="pres">
      <dgm:prSet presAssocID="{0E4B024C-5AE4-480C-A0EB-CF385E0EB8CD}" presName="desTx" presStyleLbl="revTx" presStyleIdx="1" presStyleCnt="8">
        <dgm:presLayoutVars/>
      </dgm:prSet>
      <dgm:spPr/>
    </dgm:pt>
    <dgm:pt modelId="{B8FF415B-E4CA-40CE-9B45-91DE9981D833}" type="pres">
      <dgm:prSet presAssocID="{9C0B0D3A-6F1E-474C-81FE-FC722C7A7419}" presName="sibTrans" presStyleCnt="0"/>
      <dgm:spPr/>
    </dgm:pt>
    <dgm:pt modelId="{180A11C7-8D1A-436E-BB36-7EFCF30A83A5}" type="pres">
      <dgm:prSet presAssocID="{24948593-52CC-4F14-9A11-3986D21598BB}" presName="compNode" presStyleCnt="0"/>
      <dgm:spPr/>
    </dgm:pt>
    <dgm:pt modelId="{70650C71-7284-4F60-BAC1-F5021CA582EA}" type="pres">
      <dgm:prSet presAssocID="{24948593-52CC-4F14-9A11-3986D21598BB}" presName="bgRect" presStyleLbl="bgShp" presStyleIdx="1" presStyleCnt="4"/>
      <dgm:spPr/>
    </dgm:pt>
    <dgm:pt modelId="{AE1C825D-D8D1-4CF8-84E0-9BB0E8358D78}" type="pres">
      <dgm:prSet presAssocID="{24948593-52CC-4F14-9A11-3986D21598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8B229FC-5807-49BA-A96E-2A5EFFCA9D84}" type="pres">
      <dgm:prSet presAssocID="{24948593-52CC-4F14-9A11-3986D21598BB}" presName="spaceRect" presStyleCnt="0"/>
      <dgm:spPr/>
    </dgm:pt>
    <dgm:pt modelId="{1596A540-6CE5-49F5-8732-0D153173A124}" type="pres">
      <dgm:prSet presAssocID="{24948593-52CC-4F14-9A11-3986D21598BB}" presName="parTx" presStyleLbl="revTx" presStyleIdx="2" presStyleCnt="8">
        <dgm:presLayoutVars>
          <dgm:chMax val="0"/>
          <dgm:chPref val="0"/>
        </dgm:presLayoutVars>
      </dgm:prSet>
      <dgm:spPr/>
    </dgm:pt>
    <dgm:pt modelId="{9EB491DF-382D-44D2-8529-CC83C3C920CB}" type="pres">
      <dgm:prSet presAssocID="{24948593-52CC-4F14-9A11-3986D21598BB}" presName="desTx" presStyleLbl="revTx" presStyleIdx="3" presStyleCnt="8">
        <dgm:presLayoutVars/>
      </dgm:prSet>
      <dgm:spPr/>
    </dgm:pt>
    <dgm:pt modelId="{4177A726-A672-4445-BFFD-67F9C9B9FDEB}" type="pres">
      <dgm:prSet presAssocID="{7A7B2B6F-623D-45F0-9BE4-D85A79242AED}" presName="sibTrans" presStyleCnt="0"/>
      <dgm:spPr/>
    </dgm:pt>
    <dgm:pt modelId="{8CFC9219-3E79-490C-8530-8E5ECDE343BA}" type="pres">
      <dgm:prSet presAssocID="{42CD6976-B13D-4931-AEBD-F60BB0E0145D}" presName="compNode" presStyleCnt="0"/>
      <dgm:spPr/>
    </dgm:pt>
    <dgm:pt modelId="{5BA9FE4E-8BEF-4018-BA1F-04691F2B946B}" type="pres">
      <dgm:prSet presAssocID="{42CD6976-B13D-4931-AEBD-F60BB0E0145D}" presName="bgRect" presStyleLbl="bgShp" presStyleIdx="2" presStyleCnt="4"/>
      <dgm:spPr/>
    </dgm:pt>
    <dgm:pt modelId="{60C085CC-9844-4020-BF3A-E1082A7035D5}" type="pres">
      <dgm:prSet presAssocID="{42CD6976-B13D-4931-AEBD-F60BB0E014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1BC1A552-8295-4464-A61A-9F676DFA373B}" type="pres">
      <dgm:prSet presAssocID="{42CD6976-B13D-4931-AEBD-F60BB0E0145D}" presName="spaceRect" presStyleCnt="0"/>
      <dgm:spPr/>
    </dgm:pt>
    <dgm:pt modelId="{5996C077-3C15-4F6B-A095-AE7CBA4A15F9}" type="pres">
      <dgm:prSet presAssocID="{42CD6976-B13D-4931-AEBD-F60BB0E0145D}" presName="parTx" presStyleLbl="revTx" presStyleIdx="4" presStyleCnt="8">
        <dgm:presLayoutVars>
          <dgm:chMax val="0"/>
          <dgm:chPref val="0"/>
        </dgm:presLayoutVars>
      </dgm:prSet>
      <dgm:spPr/>
    </dgm:pt>
    <dgm:pt modelId="{D684CE24-CDF5-429B-8EA1-3906AE815975}" type="pres">
      <dgm:prSet presAssocID="{42CD6976-B13D-4931-AEBD-F60BB0E0145D}" presName="desTx" presStyleLbl="revTx" presStyleIdx="5" presStyleCnt="8">
        <dgm:presLayoutVars/>
      </dgm:prSet>
      <dgm:spPr/>
    </dgm:pt>
    <dgm:pt modelId="{11B589D5-1914-4E5A-9F2D-BD6DF9829811}" type="pres">
      <dgm:prSet presAssocID="{DAD50865-831A-4380-B538-E4E5F0CBB064}" presName="sibTrans" presStyleCnt="0"/>
      <dgm:spPr/>
    </dgm:pt>
    <dgm:pt modelId="{FDD375F5-E72B-4A43-A6FB-21D84E5352FB}" type="pres">
      <dgm:prSet presAssocID="{D5D54B81-ACA6-4545-8781-E407F4AD1D74}" presName="compNode" presStyleCnt="0"/>
      <dgm:spPr/>
    </dgm:pt>
    <dgm:pt modelId="{3929B507-41FA-4F37-9795-59E6E28A1D37}" type="pres">
      <dgm:prSet presAssocID="{D5D54B81-ACA6-4545-8781-E407F4AD1D74}" presName="bgRect" presStyleLbl="bgShp" presStyleIdx="3" presStyleCnt="4"/>
      <dgm:spPr/>
    </dgm:pt>
    <dgm:pt modelId="{10BAF82D-7B32-4215-92AD-08DEB01E04CC}" type="pres">
      <dgm:prSet presAssocID="{D5D54B81-ACA6-4545-8781-E407F4AD1D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a:ext>
      </dgm:extLst>
    </dgm:pt>
    <dgm:pt modelId="{DAB117F2-80F4-499C-93F5-496FE5E94332}" type="pres">
      <dgm:prSet presAssocID="{D5D54B81-ACA6-4545-8781-E407F4AD1D74}" presName="spaceRect" presStyleCnt="0"/>
      <dgm:spPr/>
    </dgm:pt>
    <dgm:pt modelId="{FF6DEBE8-4928-4E04-9F18-FC2693474761}" type="pres">
      <dgm:prSet presAssocID="{D5D54B81-ACA6-4545-8781-E407F4AD1D74}" presName="parTx" presStyleLbl="revTx" presStyleIdx="6" presStyleCnt="8">
        <dgm:presLayoutVars>
          <dgm:chMax val="0"/>
          <dgm:chPref val="0"/>
        </dgm:presLayoutVars>
      </dgm:prSet>
      <dgm:spPr/>
    </dgm:pt>
    <dgm:pt modelId="{425F7DCF-81AC-472E-A96D-8B365CCC30E9}" type="pres">
      <dgm:prSet presAssocID="{D5D54B81-ACA6-4545-8781-E407F4AD1D74}" presName="desTx" presStyleLbl="revTx" presStyleIdx="7" presStyleCnt="8">
        <dgm:presLayoutVars/>
      </dgm:prSet>
      <dgm:spPr/>
    </dgm:pt>
  </dgm:ptLst>
  <dgm:cxnLst>
    <dgm:cxn modelId="{8BE4690E-5465-4DBD-BE42-4B265B9C6BB8}" type="presOf" srcId="{32A37817-11FC-442C-AB9F-CED35ED94FA0}" destId="{425F7DCF-81AC-472E-A96D-8B365CCC30E9}" srcOrd="0" destOrd="2" presId="urn:microsoft.com/office/officeart/2018/2/layout/IconVerticalSolidList"/>
    <dgm:cxn modelId="{A3208F19-9F2A-4897-B88A-AA00CBF98E29}" type="presOf" srcId="{24948593-52CC-4F14-9A11-3986D21598BB}" destId="{1596A540-6CE5-49F5-8732-0D153173A124}" srcOrd="0" destOrd="0" presId="urn:microsoft.com/office/officeart/2018/2/layout/IconVerticalSolidList"/>
    <dgm:cxn modelId="{459D221D-F851-4055-ABAC-EC0D6FA93D7A}" srcId="{262129FB-A0B6-44EE-8DD5-D7116F8DD665}" destId="{0E4B024C-5AE4-480C-A0EB-CF385E0EB8CD}" srcOrd="0" destOrd="0" parTransId="{C111EB10-C078-459D-8F3E-36C6C69D0687}" sibTransId="{9C0B0D3A-6F1E-474C-81FE-FC722C7A7419}"/>
    <dgm:cxn modelId="{79BF2A26-3722-4709-82A2-E846F7D071E3}" type="presOf" srcId="{7E9836E6-984F-44C8-BEB6-ABF57A250150}" destId="{425F7DCF-81AC-472E-A96D-8B365CCC30E9}" srcOrd="0" destOrd="3" presId="urn:microsoft.com/office/officeart/2018/2/layout/IconVerticalSolidList"/>
    <dgm:cxn modelId="{CE84D95F-2042-4529-B62C-BBFAC68CD02C}" type="presOf" srcId="{5B966CDC-9018-49EA-9D9F-A1EA957A2740}" destId="{9EB491DF-382D-44D2-8529-CC83C3C920CB}" srcOrd="0" destOrd="0" presId="urn:microsoft.com/office/officeart/2018/2/layout/IconVerticalSolidList"/>
    <dgm:cxn modelId="{B1AD9C41-C832-4D9E-AE76-4C28B1E630CA}" type="presOf" srcId="{262129FB-A0B6-44EE-8DD5-D7116F8DD665}" destId="{2AAAB8A7-D596-40A5-A70D-2194CE30F306}" srcOrd="0" destOrd="0" presId="urn:microsoft.com/office/officeart/2018/2/layout/IconVerticalSolidList"/>
    <dgm:cxn modelId="{7E56CE43-5C78-4F4A-989A-68F415FD3B10}" srcId="{42CD6976-B13D-4931-AEBD-F60BB0E0145D}" destId="{84F21B34-B8BB-4D0B-A041-1E70775DFCA8}" srcOrd="0" destOrd="0" parTransId="{A949F1C1-A0F3-4A6F-BA53-BC3C3C01EA79}" sibTransId="{B80F8611-CD5C-4D49-AC5F-5D7C948D79C8}"/>
    <dgm:cxn modelId="{CC18B144-D333-496A-B4CA-C3B17AC6DB08}" type="presOf" srcId="{9581EFD8-2ACD-4A59-85C3-D712A87D8644}" destId="{425F7DCF-81AC-472E-A96D-8B365CCC30E9}" srcOrd="0" destOrd="1" presId="urn:microsoft.com/office/officeart/2018/2/layout/IconVerticalSolidList"/>
    <dgm:cxn modelId="{A77FEE73-40F5-45C0-A1DB-715DA67FC2FB}" type="presOf" srcId="{42CD6976-B13D-4931-AEBD-F60BB0E0145D}" destId="{5996C077-3C15-4F6B-A095-AE7CBA4A15F9}" srcOrd="0" destOrd="0" presId="urn:microsoft.com/office/officeart/2018/2/layout/IconVerticalSolidList"/>
    <dgm:cxn modelId="{B4FBFC58-7959-4089-B4D7-7D999E44B1D0}" type="presOf" srcId="{D5D54B81-ACA6-4545-8781-E407F4AD1D74}" destId="{FF6DEBE8-4928-4E04-9F18-FC2693474761}" srcOrd="0" destOrd="0" presId="urn:microsoft.com/office/officeart/2018/2/layout/IconVerticalSolidList"/>
    <dgm:cxn modelId="{AC467881-89CC-474E-992A-B9FA05713B96}" srcId="{262129FB-A0B6-44EE-8DD5-D7116F8DD665}" destId="{42CD6976-B13D-4931-AEBD-F60BB0E0145D}" srcOrd="2" destOrd="0" parTransId="{5CA9B5C0-35D9-49DE-B91D-6E93F3607E5E}" sibTransId="{DAD50865-831A-4380-B538-E4E5F0CBB064}"/>
    <dgm:cxn modelId="{69359083-DD85-4C93-81FE-3CE0D406C034}" type="presOf" srcId="{84F21B34-B8BB-4D0B-A041-1E70775DFCA8}" destId="{D684CE24-CDF5-429B-8EA1-3906AE815975}" srcOrd="0" destOrd="0" presId="urn:microsoft.com/office/officeart/2018/2/layout/IconVerticalSolidList"/>
    <dgm:cxn modelId="{B20A6389-2B6A-4438-B6EE-E1436B5C4622}" srcId="{D5D54B81-ACA6-4545-8781-E407F4AD1D74}" destId="{32A37817-11FC-442C-AB9F-CED35ED94FA0}" srcOrd="2" destOrd="0" parTransId="{B4CCE129-60BE-4174-BEF9-93BC6AE83AE7}" sibTransId="{0FF84B5F-B35E-4852-AC13-B07F8E72C490}"/>
    <dgm:cxn modelId="{1C281F8F-6631-4EFE-A81C-DAF4906E1C68}" srcId="{262129FB-A0B6-44EE-8DD5-D7116F8DD665}" destId="{24948593-52CC-4F14-9A11-3986D21598BB}" srcOrd="1" destOrd="0" parTransId="{B642F9A2-9026-4659-8332-DF614B7A7930}" sibTransId="{7A7B2B6F-623D-45F0-9BE4-D85A79242AED}"/>
    <dgm:cxn modelId="{7C7B4390-23A1-4F0F-95FE-3D658EBC2FCF}" type="presOf" srcId="{0E4B024C-5AE4-480C-A0EB-CF385E0EB8CD}" destId="{59FC34EC-CB78-4CBA-9EDB-D22195FC2B34}" srcOrd="0" destOrd="0" presId="urn:microsoft.com/office/officeart/2018/2/layout/IconVerticalSolidList"/>
    <dgm:cxn modelId="{372F759C-E443-4BB5-AE28-34185262060A}" srcId="{D5D54B81-ACA6-4545-8781-E407F4AD1D74}" destId="{DD50B347-15E0-45F9-8535-907D71646AED}" srcOrd="0" destOrd="0" parTransId="{3D5B5405-A034-47D6-9E2D-2465EC78A785}" sibTransId="{58E9DCD1-92BA-4FF1-9CA6-408DF24012CA}"/>
    <dgm:cxn modelId="{34D413A7-E09A-4F85-B8EB-F2513E08A0FB}" srcId="{262129FB-A0B6-44EE-8DD5-D7116F8DD665}" destId="{D5D54B81-ACA6-4545-8781-E407F4AD1D74}" srcOrd="3" destOrd="0" parTransId="{6E2BFD47-C9A2-44D4-BFCB-30E701E32D42}" sibTransId="{806691A0-37D5-451D-A9AA-CFB494E4E40D}"/>
    <dgm:cxn modelId="{81A968AE-1BB4-4D2D-B564-A44CA1BB9925}" type="presOf" srcId="{DD50B347-15E0-45F9-8535-907D71646AED}" destId="{425F7DCF-81AC-472E-A96D-8B365CCC30E9}" srcOrd="0" destOrd="0" presId="urn:microsoft.com/office/officeart/2018/2/layout/IconVerticalSolidList"/>
    <dgm:cxn modelId="{F5CB66B0-34E5-4DF8-89C0-721D33DF9402}" srcId="{D5D54B81-ACA6-4545-8781-E407F4AD1D74}" destId="{9581EFD8-2ACD-4A59-85C3-D712A87D8644}" srcOrd="1" destOrd="0" parTransId="{3244BD7A-D66D-44ED-A448-13F7EF39DF51}" sibTransId="{22AEB57B-95E6-4353-847E-7826B6856092}"/>
    <dgm:cxn modelId="{C1D39DC4-DB9A-479C-8FFB-6A7DDC16220A}" srcId="{D5D54B81-ACA6-4545-8781-E407F4AD1D74}" destId="{7E9836E6-984F-44C8-BEB6-ABF57A250150}" srcOrd="3" destOrd="0" parTransId="{BEC08F19-88F6-4AAD-B761-DC6B0A55D409}" sibTransId="{94394713-2230-4A71-B78C-239DB2C914EE}"/>
    <dgm:cxn modelId="{94A85EDC-49B2-4D8A-81C0-2F745682662E}" type="presOf" srcId="{22D6E363-EB96-4173-B8FC-9A46DA31EC78}" destId="{0EACFDDA-692B-41A3-98FE-11CBBA8DA3FF}" srcOrd="0" destOrd="0" presId="urn:microsoft.com/office/officeart/2018/2/layout/IconVerticalSolidList"/>
    <dgm:cxn modelId="{EB6F47DD-9DD5-41DF-BA7E-0A520E61582D}" srcId="{24948593-52CC-4F14-9A11-3986D21598BB}" destId="{5B966CDC-9018-49EA-9D9F-A1EA957A2740}" srcOrd="0" destOrd="0" parTransId="{39461635-F640-45B9-B1FA-C1E569257AAC}" sibTransId="{44561716-06EC-4B61-9307-DC667A804D46}"/>
    <dgm:cxn modelId="{9ED04DE0-1470-4350-A323-51A6F443C3EE}" srcId="{0E4B024C-5AE4-480C-A0EB-CF385E0EB8CD}" destId="{22D6E363-EB96-4173-B8FC-9A46DA31EC78}" srcOrd="0" destOrd="0" parTransId="{D917D80D-C42A-4EAF-9D1E-76CFC584FA9C}" sibTransId="{1AEA35BF-172A-41E3-B115-A62A6E7E3E67}"/>
    <dgm:cxn modelId="{D8C6E852-008D-40A1-B75E-D14B75CDFBC2}" type="presParOf" srcId="{2AAAB8A7-D596-40A5-A70D-2194CE30F306}" destId="{48202E17-45E8-4DF5-83DE-E4BF15E761F0}" srcOrd="0" destOrd="0" presId="urn:microsoft.com/office/officeart/2018/2/layout/IconVerticalSolidList"/>
    <dgm:cxn modelId="{9DB8E2F2-BC4A-4B79-AB65-A9A1B204B38E}" type="presParOf" srcId="{48202E17-45E8-4DF5-83DE-E4BF15E761F0}" destId="{3FEAC0C1-6B24-4598-A250-CD8279669415}" srcOrd="0" destOrd="0" presId="urn:microsoft.com/office/officeart/2018/2/layout/IconVerticalSolidList"/>
    <dgm:cxn modelId="{29590BBB-0178-4341-B915-E5050F340CF6}" type="presParOf" srcId="{48202E17-45E8-4DF5-83DE-E4BF15E761F0}" destId="{91D1820D-79B6-40B7-9C1E-0D48844B7510}" srcOrd="1" destOrd="0" presId="urn:microsoft.com/office/officeart/2018/2/layout/IconVerticalSolidList"/>
    <dgm:cxn modelId="{FA6C77A9-6166-4060-8A51-E8D284EA46CB}" type="presParOf" srcId="{48202E17-45E8-4DF5-83DE-E4BF15E761F0}" destId="{C7E01935-EAE6-4410-AFF5-376576E8B3C3}" srcOrd="2" destOrd="0" presId="urn:microsoft.com/office/officeart/2018/2/layout/IconVerticalSolidList"/>
    <dgm:cxn modelId="{5500389F-E6DF-4BC7-AE6B-D8A2624D536B}" type="presParOf" srcId="{48202E17-45E8-4DF5-83DE-E4BF15E761F0}" destId="{59FC34EC-CB78-4CBA-9EDB-D22195FC2B34}" srcOrd="3" destOrd="0" presId="urn:microsoft.com/office/officeart/2018/2/layout/IconVerticalSolidList"/>
    <dgm:cxn modelId="{624BEE33-97DF-4EFD-8B12-E13802E4A1FD}" type="presParOf" srcId="{48202E17-45E8-4DF5-83DE-E4BF15E761F0}" destId="{0EACFDDA-692B-41A3-98FE-11CBBA8DA3FF}" srcOrd="4" destOrd="0" presId="urn:microsoft.com/office/officeart/2018/2/layout/IconVerticalSolidList"/>
    <dgm:cxn modelId="{2E4914AE-0579-4BFB-9CBA-4D8594E310C1}" type="presParOf" srcId="{2AAAB8A7-D596-40A5-A70D-2194CE30F306}" destId="{B8FF415B-E4CA-40CE-9B45-91DE9981D833}" srcOrd="1" destOrd="0" presId="urn:microsoft.com/office/officeart/2018/2/layout/IconVerticalSolidList"/>
    <dgm:cxn modelId="{FBAB4C44-EC32-453D-B65D-F4B67BFE8E4C}" type="presParOf" srcId="{2AAAB8A7-D596-40A5-A70D-2194CE30F306}" destId="{180A11C7-8D1A-436E-BB36-7EFCF30A83A5}" srcOrd="2" destOrd="0" presId="urn:microsoft.com/office/officeart/2018/2/layout/IconVerticalSolidList"/>
    <dgm:cxn modelId="{908A8CAC-B815-4BD5-A202-D38AF4D2104F}" type="presParOf" srcId="{180A11C7-8D1A-436E-BB36-7EFCF30A83A5}" destId="{70650C71-7284-4F60-BAC1-F5021CA582EA}" srcOrd="0" destOrd="0" presId="urn:microsoft.com/office/officeart/2018/2/layout/IconVerticalSolidList"/>
    <dgm:cxn modelId="{12999532-12A7-44ED-813D-31E8F978E279}" type="presParOf" srcId="{180A11C7-8D1A-436E-BB36-7EFCF30A83A5}" destId="{AE1C825D-D8D1-4CF8-84E0-9BB0E8358D78}" srcOrd="1" destOrd="0" presId="urn:microsoft.com/office/officeart/2018/2/layout/IconVerticalSolidList"/>
    <dgm:cxn modelId="{F82FD01B-F164-445F-9B8D-FBBC0F493D1A}" type="presParOf" srcId="{180A11C7-8D1A-436E-BB36-7EFCF30A83A5}" destId="{38B229FC-5807-49BA-A96E-2A5EFFCA9D84}" srcOrd="2" destOrd="0" presId="urn:microsoft.com/office/officeart/2018/2/layout/IconVerticalSolidList"/>
    <dgm:cxn modelId="{055E71D2-F4CF-4384-97C3-955CD8216739}" type="presParOf" srcId="{180A11C7-8D1A-436E-BB36-7EFCF30A83A5}" destId="{1596A540-6CE5-49F5-8732-0D153173A124}" srcOrd="3" destOrd="0" presId="urn:microsoft.com/office/officeart/2018/2/layout/IconVerticalSolidList"/>
    <dgm:cxn modelId="{3100B21A-2ED9-45B0-9C9D-3766619E356B}" type="presParOf" srcId="{180A11C7-8D1A-436E-BB36-7EFCF30A83A5}" destId="{9EB491DF-382D-44D2-8529-CC83C3C920CB}" srcOrd="4" destOrd="0" presId="urn:microsoft.com/office/officeart/2018/2/layout/IconVerticalSolidList"/>
    <dgm:cxn modelId="{22AC0BFE-8AB3-47C1-A2DC-2B2EE7C4F091}" type="presParOf" srcId="{2AAAB8A7-D596-40A5-A70D-2194CE30F306}" destId="{4177A726-A672-4445-BFFD-67F9C9B9FDEB}" srcOrd="3" destOrd="0" presId="urn:microsoft.com/office/officeart/2018/2/layout/IconVerticalSolidList"/>
    <dgm:cxn modelId="{7DE27501-1A5B-426C-8125-3CEC6A547953}" type="presParOf" srcId="{2AAAB8A7-D596-40A5-A70D-2194CE30F306}" destId="{8CFC9219-3E79-490C-8530-8E5ECDE343BA}" srcOrd="4" destOrd="0" presId="urn:microsoft.com/office/officeart/2018/2/layout/IconVerticalSolidList"/>
    <dgm:cxn modelId="{0806E4F1-74D6-47DE-B316-1F953248B52A}" type="presParOf" srcId="{8CFC9219-3E79-490C-8530-8E5ECDE343BA}" destId="{5BA9FE4E-8BEF-4018-BA1F-04691F2B946B}" srcOrd="0" destOrd="0" presId="urn:microsoft.com/office/officeart/2018/2/layout/IconVerticalSolidList"/>
    <dgm:cxn modelId="{C8905732-6856-4E43-925D-4CE83417AADC}" type="presParOf" srcId="{8CFC9219-3E79-490C-8530-8E5ECDE343BA}" destId="{60C085CC-9844-4020-BF3A-E1082A7035D5}" srcOrd="1" destOrd="0" presId="urn:microsoft.com/office/officeart/2018/2/layout/IconVerticalSolidList"/>
    <dgm:cxn modelId="{7A3291CD-5E1E-4329-92BA-7C4BE8285AA8}" type="presParOf" srcId="{8CFC9219-3E79-490C-8530-8E5ECDE343BA}" destId="{1BC1A552-8295-4464-A61A-9F676DFA373B}" srcOrd="2" destOrd="0" presId="urn:microsoft.com/office/officeart/2018/2/layout/IconVerticalSolidList"/>
    <dgm:cxn modelId="{F36D0F5F-8064-47D6-BD81-BCAC42EE64E8}" type="presParOf" srcId="{8CFC9219-3E79-490C-8530-8E5ECDE343BA}" destId="{5996C077-3C15-4F6B-A095-AE7CBA4A15F9}" srcOrd="3" destOrd="0" presId="urn:microsoft.com/office/officeart/2018/2/layout/IconVerticalSolidList"/>
    <dgm:cxn modelId="{10ED8DDA-8DF6-488A-8358-542AAEAAB4AA}" type="presParOf" srcId="{8CFC9219-3E79-490C-8530-8E5ECDE343BA}" destId="{D684CE24-CDF5-429B-8EA1-3906AE815975}" srcOrd="4" destOrd="0" presId="urn:microsoft.com/office/officeart/2018/2/layout/IconVerticalSolidList"/>
    <dgm:cxn modelId="{0BA6A220-4AB1-4ECE-B34A-4B02C732B4B0}" type="presParOf" srcId="{2AAAB8A7-D596-40A5-A70D-2194CE30F306}" destId="{11B589D5-1914-4E5A-9F2D-BD6DF9829811}" srcOrd="5" destOrd="0" presId="urn:microsoft.com/office/officeart/2018/2/layout/IconVerticalSolidList"/>
    <dgm:cxn modelId="{BBDE7507-B6ED-4F5F-9AF2-CD740A8E8BF9}" type="presParOf" srcId="{2AAAB8A7-D596-40A5-A70D-2194CE30F306}" destId="{FDD375F5-E72B-4A43-A6FB-21D84E5352FB}" srcOrd="6" destOrd="0" presId="urn:microsoft.com/office/officeart/2018/2/layout/IconVerticalSolidList"/>
    <dgm:cxn modelId="{C442EC66-5EEA-46D8-B855-1457CA79C6E8}" type="presParOf" srcId="{FDD375F5-E72B-4A43-A6FB-21D84E5352FB}" destId="{3929B507-41FA-4F37-9795-59E6E28A1D37}" srcOrd="0" destOrd="0" presId="urn:microsoft.com/office/officeart/2018/2/layout/IconVerticalSolidList"/>
    <dgm:cxn modelId="{DFB89955-7392-4DBE-AAC0-ED36FAA68ECA}" type="presParOf" srcId="{FDD375F5-E72B-4A43-A6FB-21D84E5352FB}" destId="{10BAF82D-7B32-4215-92AD-08DEB01E04CC}" srcOrd="1" destOrd="0" presId="urn:microsoft.com/office/officeart/2018/2/layout/IconVerticalSolidList"/>
    <dgm:cxn modelId="{0D2F1438-D9D8-4248-8A26-6F877760E552}" type="presParOf" srcId="{FDD375F5-E72B-4A43-A6FB-21D84E5352FB}" destId="{DAB117F2-80F4-499C-93F5-496FE5E94332}" srcOrd="2" destOrd="0" presId="urn:microsoft.com/office/officeart/2018/2/layout/IconVerticalSolidList"/>
    <dgm:cxn modelId="{DEBE9083-B429-4ABD-8ADA-778CE3D21FFC}" type="presParOf" srcId="{FDD375F5-E72B-4A43-A6FB-21D84E5352FB}" destId="{FF6DEBE8-4928-4E04-9F18-FC2693474761}" srcOrd="3" destOrd="0" presId="urn:microsoft.com/office/officeart/2018/2/layout/IconVerticalSolidList"/>
    <dgm:cxn modelId="{F4070B0C-4E5F-4858-A508-7CC7006BF0D6}" type="presParOf" srcId="{FDD375F5-E72B-4A43-A6FB-21D84E5352FB}" destId="{425F7DCF-81AC-472E-A96D-8B365CCC30E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0DFB849-6681-49B4-87A0-3BBA21FE807D}"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F52F3A75-0D30-4E3F-8EA8-6624497A657A}">
      <dgm:prSet/>
      <dgm:spPr/>
      <dgm:t>
        <a:bodyPr/>
        <a:lstStyle/>
        <a:p>
          <a:r>
            <a:rPr lang="en-US"/>
            <a:t>The development environment is built daily with developers checking in working code at the end of the day.</a:t>
          </a:r>
        </a:p>
      </dgm:t>
    </dgm:pt>
    <dgm:pt modelId="{04238065-6073-4B04-AEAA-EB6F6649F51F}" type="parTrans" cxnId="{062ED694-B001-485E-B33E-5144F2CEC0BF}">
      <dgm:prSet/>
      <dgm:spPr/>
      <dgm:t>
        <a:bodyPr/>
        <a:lstStyle/>
        <a:p>
          <a:endParaRPr lang="en-US"/>
        </a:p>
      </dgm:t>
    </dgm:pt>
    <dgm:pt modelId="{376F6DC0-7FB9-4AD2-90EA-29E2421C5AAD}" type="sibTrans" cxnId="{062ED694-B001-485E-B33E-5144F2CEC0BF}">
      <dgm:prSet/>
      <dgm:spPr/>
      <dgm:t>
        <a:bodyPr/>
        <a:lstStyle/>
        <a:p>
          <a:endParaRPr lang="en-US"/>
        </a:p>
      </dgm:t>
    </dgm:pt>
    <dgm:pt modelId="{2CEBDCD8-08EA-4894-8466-E9F676447844}">
      <dgm:prSet/>
      <dgm:spPr/>
      <dgm:t>
        <a:bodyPr/>
        <a:lstStyle/>
        <a:p>
          <a:r>
            <a:rPr lang="en-US"/>
            <a:t>Features may be disabled, but will still be updated daily</a:t>
          </a:r>
        </a:p>
      </dgm:t>
    </dgm:pt>
    <dgm:pt modelId="{C7E2451E-8E51-4CE6-84D6-CF48A6724B9D}" type="parTrans" cxnId="{72B823FB-56A4-40BF-8BEA-5213F0D11015}">
      <dgm:prSet/>
      <dgm:spPr/>
      <dgm:t>
        <a:bodyPr/>
        <a:lstStyle/>
        <a:p>
          <a:endParaRPr lang="en-US"/>
        </a:p>
      </dgm:t>
    </dgm:pt>
    <dgm:pt modelId="{53B34E4E-534D-4489-A4DD-AEED2D18E1ED}" type="sibTrans" cxnId="{72B823FB-56A4-40BF-8BEA-5213F0D11015}">
      <dgm:prSet/>
      <dgm:spPr/>
      <dgm:t>
        <a:bodyPr/>
        <a:lstStyle/>
        <a:p>
          <a:endParaRPr lang="en-US"/>
        </a:p>
      </dgm:t>
    </dgm:pt>
    <dgm:pt modelId="{51EB0BA4-2826-41E9-9EA9-FBB0559995EB}" type="pres">
      <dgm:prSet presAssocID="{90DFB849-6681-49B4-87A0-3BBA21FE807D}" presName="root" presStyleCnt="0">
        <dgm:presLayoutVars>
          <dgm:dir/>
          <dgm:resizeHandles val="exact"/>
        </dgm:presLayoutVars>
      </dgm:prSet>
      <dgm:spPr/>
    </dgm:pt>
    <dgm:pt modelId="{5FBCD69B-215D-412B-9ADC-8C8CC745E658}" type="pres">
      <dgm:prSet presAssocID="{F52F3A75-0D30-4E3F-8EA8-6624497A657A}" presName="compNode" presStyleCnt="0"/>
      <dgm:spPr/>
    </dgm:pt>
    <dgm:pt modelId="{9148950A-F84E-49FC-914B-34797CF9A2E9}" type="pres">
      <dgm:prSet presAssocID="{F52F3A75-0D30-4E3F-8EA8-6624497A657A}" presName="bgRect" presStyleLbl="bgShp" presStyleIdx="0" presStyleCnt="2"/>
      <dgm:spPr/>
    </dgm:pt>
    <dgm:pt modelId="{7706812F-18A4-46FD-A702-4E545476DC05}" type="pres">
      <dgm:prSet presAssocID="{F52F3A75-0D30-4E3F-8EA8-6624497A65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230EEFA-7E3B-4DC0-BAF3-BC88A3736B03}" type="pres">
      <dgm:prSet presAssocID="{F52F3A75-0D30-4E3F-8EA8-6624497A657A}" presName="spaceRect" presStyleCnt="0"/>
      <dgm:spPr/>
    </dgm:pt>
    <dgm:pt modelId="{1090F2DC-B27B-4DAF-BABD-12A88AA791A9}" type="pres">
      <dgm:prSet presAssocID="{F52F3A75-0D30-4E3F-8EA8-6624497A657A}" presName="parTx" presStyleLbl="revTx" presStyleIdx="0" presStyleCnt="2">
        <dgm:presLayoutVars>
          <dgm:chMax val="0"/>
          <dgm:chPref val="0"/>
        </dgm:presLayoutVars>
      </dgm:prSet>
      <dgm:spPr/>
    </dgm:pt>
    <dgm:pt modelId="{07AB0C5B-7C6C-4CF1-95B9-419094EE2E8E}" type="pres">
      <dgm:prSet presAssocID="{376F6DC0-7FB9-4AD2-90EA-29E2421C5AAD}" presName="sibTrans" presStyleCnt="0"/>
      <dgm:spPr/>
    </dgm:pt>
    <dgm:pt modelId="{116F0549-643F-4806-9678-278C5EF58839}" type="pres">
      <dgm:prSet presAssocID="{2CEBDCD8-08EA-4894-8466-E9F676447844}" presName="compNode" presStyleCnt="0"/>
      <dgm:spPr/>
    </dgm:pt>
    <dgm:pt modelId="{96623940-97F2-431D-A991-546EB9428B42}" type="pres">
      <dgm:prSet presAssocID="{2CEBDCD8-08EA-4894-8466-E9F676447844}" presName="bgRect" presStyleLbl="bgShp" presStyleIdx="1" presStyleCnt="2"/>
      <dgm:spPr/>
    </dgm:pt>
    <dgm:pt modelId="{82B78342-6914-4126-B80D-36056288C74F}" type="pres">
      <dgm:prSet presAssocID="{2CEBDCD8-08EA-4894-8466-E9F6764478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47DEFC2-E430-43EB-B74A-71F55698ADAB}" type="pres">
      <dgm:prSet presAssocID="{2CEBDCD8-08EA-4894-8466-E9F676447844}" presName="spaceRect" presStyleCnt="0"/>
      <dgm:spPr/>
    </dgm:pt>
    <dgm:pt modelId="{75E7C519-E00D-46DF-BB71-7B4DD9489C50}" type="pres">
      <dgm:prSet presAssocID="{2CEBDCD8-08EA-4894-8466-E9F676447844}" presName="parTx" presStyleLbl="revTx" presStyleIdx="1" presStyleCnt="2">
        <dgm:presLayoutVars>
          <dgm:chMax val="0"/>
          <dgm:chPref val="0"/>
        </dgm:presLayoutVars>
      </dgm:prSet>
      <dgm:spPr/>
    </dgm:pt>
  </dgm:ptLst>
  <dgm:cxnLst>
    <dgm:cxn modelId="{8F17DF28-07B5-4A6D-9860-437FA7A2C862}" type="presOf" srcId="{2CEBDCD8-08EA-4894-8466-E9F676447844}" destId="{75E7C519-E00D-46DF-BB71-7B4DD9489C50}" srcOrd="0" destOrd="0" presId="urn:microsoft.com/office/officeart/2018/2/layout/IconVerticalSolidList"/>
    <dgm:cxn modelId="{062ED694-B001-485E-B33E-5144F2CEC0BF}" srcId="{90DFB849-6681-49B4-87A0-3BBA21FE807D}" destId="{F52F3A75-0D30-4E3F-8EA8-6624497A657A}" srcOrd="0" destOrd="0" parTransId="{04238065-6073-4B04-AEAA-EB6F6649F51F}" sibTransId="{376F6DC0-7FB9-4AD2-90EA-29E2421C5AAD}"/>
    <dgm:cxn modelId="{5097A4A3-1F48-4759-9577-30C778054DB6}" type="presOf" srcId="{90DFB849-6681-49B4-87A0-3BBA21FE807D}" destId="{51EB0BA4-2826-41E9-9EA9-FBB0559995EB}" srcOrd="0" destOrd="0" presId="urn:microsoft.com/office/officeart/2018/2/layout/IconVerticalSolidList"/>
    <dgm:cxn modelId="{887DB7B9-E237-411E-85A1-8F0FAD2BE221}" type="presOf" srcId="{F52F3A75-0D30-4E3F-8EA8-6624497A657A}" destId="{1090F2DC-B27B-4DAF-BABD-12A88AA791A9}" srcOrd="0" destOrd="0" presId="urn:microsoft.com/office/officeart/2018/2/layout/IconVerticalSolidList"/>
    <dgm:cxn modelId="{72B823FB-56A4-40BF-8BEA-5213F0D11015}" srcId="{90DFB849-6681-49B4-87A0-3BBA21FE807D}" destId="{2CEBDCD8-08EA-4894-8466-E9F676447844}" srcOrd="1" destOrd="0" parTransId="{C7E2451E-8E51-4CE6-84D6-CF48A6724B9D}" sibTransId="{53B34E4E-534D-4489-A4DD-AEED2D18E1ED}"/>
    <dgm:cxn modelId="{7293CE7D-B072-46FE-9114-78B67FD13BBE}" type="presParOf" srcId="{51EB0BA4-2826-41E9-9EA9-FBB0559995EB}" destId="{5FBCD69B-215D-412B-9ADC-8C8CC745E658}" srcOrd="0" destOrd="0" presId="urn:microsoft.com/office/officeart/2018/2/layout/IconVerticalSolidList"/>
    <dgm:cxn modelId="{3A5318E8-C4A4-4086-AF6A-1067B5F47F96}" type="presParOf" srcId="{5FBCD69B-215D-412B-9ADC-8C8CC745E658}" destId="{9148950A-F84E-49FC-914B-34797CF9A2E9}" srcOrd="0" destOrd="0" presId="urn:microsoft.com/office/officeart/2018/2/layout/IconVerticalSolidList"/>
    <dgm:cxn modelId="{BDEEADBB-7B9F-4EFC-BBD4-1E0D77BBBE5D}" type="presParOf" srcId="{5FBCD69B-215D-412B-9ADC-8C8CC745E658}" destId="{7706812F-18A4-46FD-A702-4E545476DC05}" srcOrd="1" destOrd="0" presId="urn:microsoft.com/office/officeart/2018/2/layout/IconVerticalSolidList"/>
    <dgm:cxn modelId="{69149DBE-7473-46B5-8213-F71334B5B6D9}" type="presParOf" srcId="{5FBCD69B-215D-412B-9ADC-8C8CC745E658}" destId="{D230EEFA-7E3B-4DC0-BAF3-BC88A3736B03}" srcOrd="2" destOrd="0" presId="urn:microsoft.com/office/officeart/2018/2/layout/IconVerticalSolidList"/>
    <dgm:cxn modelId="{5992DDF8-5FD2-4814-B32A-D4D585D8AEB9}" type="presParOf" srcId="{5FBCD69B-215D-412B-9ADC-8C8CC745E658}" destId="{1090F2DC-B27B-4DAF-BABD-12A88AA791A9}" srcOrd="3" destOrd="0" presId="urn:microsoft.com/office/officeart/2018/2/layout/IconVerticalSolidList"/>
    <dgm:cxn modelId="{5F9AD607-4F72-4A92-A7EE-2523EB15588A}" type="presParOf" srcId="{51EB0BA4-2826-41E9-9EA9-FBB0559995EB}" destId="{07AB0C5B-7C6C-4CF1-95B9-419094EE2E8E}" srcOrd="1" destOrd="0" presId="urn:microsoft.com/office/officeart/2018/2/layout/IconVerticalSolidList"/>
    <dgm:cxn modelId="{9B7CD6D4-760F-49D2-939C-43BB501C0FBD}" type="presParOf" srcId="{51EB0BA4-2826-41E9-9EA9-FBB0559995EB}" destId="{116F0549-643F-4806-9678-278C5EF58839}" srcOrd="2" destOrd="0" presId="urn:microsoft.com/office/officeart/2018/2/layout/IconVerticalSolidList"/>
    <dgm:cxn modelId="{880CD2D4-CD88-420F-B5E2-B013422E9F52}" type="presParOf" srcId="{116F0549-643F-4806-9678-278C5EF58839}" destId="{96623940-97F2-431D-A991-546EB9428B42}" srcOrd="0" destOrd="0" presId="urn:microsoft.com/office/officeart/2018/2/layout/IconVerticalSolidList"/>
    <dgm:cxn modelId="{383FACB8-8A0A-4269-A398-2A39A03D65F5}" type="presParOf" srcId="{116F0549-643F-4806-9678-278C5EF58839}" destId="{82B78342-6914-4126-B80D-36056288C74F}" srcOrd="1" destOrd="0" presId="urn:microsoft.com/office/officeart/2018/2/layout/IconVerticalSolidList"/>
    <dgm:cxn modelId="{907C7DBC-32C3-446A-86B5-AA274C2156AC}" type="presParOf" srcId="{116F0549-643F-4806-9678-278C5EF58839}" destId="{A47DEFC2-E430-43EB-B74A-71F55698ADAB}" srcOrd="2" destOrd="0" presId="urn:microsoft.com/office/officeart/2018/2/layout/IconVerticalSolidList"/>
    <dgm:cxn modelId="{24726FFB-F81B-4157-B083-15903A8FF297}" type="presParOf" srcId="{116F0549-643F-4806-9678-278C5EF58839}" destId="{75E7C519-E00D-46DF-BB71-7B4DD9489C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B16E9F1-CB77-447C-964C-E7AEC0F672C2}"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6E4905C4-5D48-4C21-83DE-27611C32A1A8}">
      <dgm:prSet/>
      <dgm:spPr/>
      <dgm:t>
        <a:bodyPr/>
        <a:lstStyle/>
        <a:p>
          <a:r>
            <a:rPr lang="en-US" dirty="0"/>
            <a:t>A version used to track progress of the overall system (i.e. v1.8).  Every time a deployment to production occurs, we increment the version number.  A version will always be associated with one build and a single release.  </a:t>
          </a:r>
        </a:p>
      </dgm:t>
    </dgm:pt>
    <dgm:pt modelId="{71F698A5-69F7-467B-8DF7-B50DCEFEFA86}" type="parTrans" cxnId="{E2E35529-6866-4B19-A79C-6CCB65790061}">
      <dgm:prSet/>
      <dgm:spPr/>
      <dgm:t>
        <a:bodyPr/>
        <a:lstStyle/>
        <a:p>
          <a:endParaRPr lang="en-US"/>
        </a:p>
      </dgm:t>
    </dgm:pt>
    <dgm:pt modelId="{6FE06B32-7EA6-45C2-A907-CC971EC0F0F4}" type="sibTrans" cxnId="{E2E35529-6866-4B19-A79C-6CCB65790061}">
      <dgm:prSet/>
      <dgm:spPr/>
      <dgm:t>
        <a:bodyPr/>
        <a:lstStyle/>
        <a:p>
          <a:endParaRPr lang="en-US"/>
        </a:p>
      </dgm:t>
    </dgm:pt>
    <dgm:pt modelId="{952C56A2-9300-46DE-92DC-DE5FC935B05F}">
      <dgm:prSet/>
      <dgm:spPr/>
      <dgm:t>
        <a:bodyPr/>
        <a:lstStyle/>
        <a:p>
          <a:r>
            <a:rPr lang="en-US"/>
            <a:t>If a hotfix is needed such as an update to a stored procedure or change to a cshtml file that is when we would create a dot release (i.e. v1.8.1) </a:t>
          </a:r>
        </a:p>
      </dgm:t>
    </dgm:pt>
    <dgm:pt modelId="{AC3EF82D-F732-4D01-931A-CDB63991BF9C}" type="parTrans" cxnId="{9B4202F5-6F5D-42D0-8D28-EBC82DF425AD}">
      <dgm:prSet/>
      <dgm:spPr/>
      <dgm:t>
        <a:bodyPr/>
        <a:lstStyle/>
        <a:p>
          <a:endParaRPr lang="en-US"/>
        </a:p>
      </dgm:t>
    </dgm:pt>
    <dgm:pt modelId="{5FFB03B2-B6E3-4F8B-BF68-777B7108C15A}" type="sibTrans" cxnId="{9B4202F5-6F5D-42D0-8D28-EBC82DF425AD}">
      <dgm:prSet/>
      <dgm:spPr/>
      <dgm:t>
        <a:bodyPr/>
        <a:lstStyle/>
        <a:p>
          <a:endParaRPr lang="en-US"/>
        </a:p>
      </dgm:t>
    </dgm:pt>
    <dgm:pt modelId="{326065FA-069E-42FB-9D7D-4682A1C12243}">
      <dgm:prSet/>
      <dgm:spPr/>
      <dgm:t>
        <a:bodyPr/>
        <a:lstStyle/>
        <a:p>
          <a:r>
            <a:rPr lang="en-US"/>
            <a:t>Some guidelines for version naming:</a:t>
          </a:r>
        </a:p>
      </dgm:t>
    </dgm:pt>
    <dgm:pt modelId="{DAA02E0C-A1ED-46D5-9F5E-1BFB34BEAE4B}" type="parTrans" cxnId="{B6FB2FBE-FDE0-47BC-9263-A590F8094696}">
      <dgm:prSet/>
      <dgm:spPr/>
      <dgm:t>
        <a:bodyPr/>
        <a:lstStyle/>
        <a:p>
          <a:endParaRPr lang="en-US"/>
        </a:p>
      </dgm:t>
    </dgm:pt>
    <dgm:pt modelId="{882F4181-3D21-409F-ADA1-C9C37B6B09A0}" type="sibTrans" cxnId="{B6FB2FBE-FDE0-47BC-9263-A590F8094696}">
      <dgm:prSet/>
      <dgm:spPr/>
      <dgm:t>
        <a:bodyPr/>
        <a:lstStyle/>
        <a:p>
          <a:endParaRPr lang="en-US"/>
        </a:p>
      </dgm:t>
    </dgm:pt>
    <dgm:pt modelId="{DDF92C4C-F2A8-4E38-B365-0CBB4BEC82F5}">
      <dgm:prSet/>
      <dgm:spPr/>
      <dgm:t>
        <a:bodyPr/>
        <a:lstStyle/>
        <a:p>
          <a:r>
            <a:rPr lang="en-US"/>
            <a:t>A version number MUST take the form X.Y.Z where X, Y, and Z are non-negative integers, and MUST NOT contain leading zeroes. X is the major version, Y is the minor version, and Z is the patch version. Each element MUST increase numerically. For instance: 1.9.0 -&gt; 1.10.0 -&gt; 1.11.0.</a:t>
          </a:r>
        </a:p>
      </dgm:t>
    </dgm:pt>
    <dgm:pt modelId="{7CB38C38-396C-4335-9667-8B3D4EBA854C}" type="parTrans" cxnId="{454F8B5E-2364-4C78-A10F-A24B6BCB0F87}">
      <dgm:prSet/>
      <dgm:spPr/>
      <dgm:t>
        <a:bodyPr/>
        <a:lstStyle/>
        <a:p>
          <a:endParaRPr lang="en-US"/>
        </a:p>
      </dgm:t>
    </dgm:pt>
    <dgm:pt modelId="{5FDBC031-2E03-4BB0-A0B1-43459245B3F0}" type="sibTrans" cxnId="{454F8B5E-2364-4C78-A10F-A24B6BCB0F87}">
      <dgm:prSet/>
      <dgm:spPr/>
      <dgm:t>
        <a:bodyPr/>
        <a:lstStyle/>
        <a:p>
          <a:endParaRPr lang="en-US"/>
        </a:p>
      </dgm:t>
    </dgm:pt>
    <dgm:pt modelId="{5D6F63B6-8F64-4694-A455-178909DEBD8C}">
      <dgm:prSet/>
      <dgm:spPr/>
      <dgm:t>
        <a:bodyPr/>
        <a:lstStyle/>
        <a:p>
          <a:r>
            <a:rPr lang="en-US"/>
            <a:t>Once a versioned package has been released, the contents of that version MUST NOT be modified. Any modifications MUST be released as a new version.</a:t>
          </a:r>
        </a:p>
      </dgm:t>
    </dgm:pt>
    <dgm:pt modelId="{12E689AB-9E6F-441B-B921-39CEAEA5FDBF}" type="parTrans" cxnId="{D21628F0-E602-4B0D-B147-E903BA7EFDEB}">
      <dgm:prSet/>
      <dgm:spPr/>
      <dgm:t>
        <a:bodyPr/>
        <a:lstStyle/>
        <a:p>
          <a:endParaRPr lang="en-US"/>
        </a:p>
      </dgm:t>
    </dgm:pt>
    <dgm:pt modelId="{2148A776-C3FB-4C07-92E8-7047ECD7C97B}" type="sibTrans" cxnId="{D21628F0-E602-4B0D-B147-E903BA7EFDEB}">
      <dgm:prSet/>
      <dgm:spPr/>
      <dgm:t>
        <a:bodyPr/>
        <a:lstStyle/>
        <a:p>
          <a:endParaRPr lang="en-US"/>
        </a:p>
      </dgm:t>
    </dgm:pt>
    <dgm:pt modelId="{6E736B38-0CC4-40B7-977F-874B7CF11DE6}">
      <dgm:prSet/>
      <dgm:spPr/>
      <dgm:t>
        <a:bodyPr/>
        <a:lstStyle/>
        <a:p>
          <a:r>
            <a:rPr lang="en-US"/>
            <a:t>Patch version Z (x.y.Z | x &gt; 0) MUST be incremented if only backwards compatible bug fixes are introduced. A bug fix is defined as an internal change that fixes incorrect behavior.</a:t>
          </a:r>
        </a:p>
      </dgm:t>
    </dgm:pt>
    <dgm:pt modelId="{A47AB7E7-3276-4254-A12D-D13EA2FC6BAF}" type="parTrans" cxnId="{F3D9A60B-89D1-4F25-BC72-4E7B9AB8E3F3}">
      <dgm:prSet/>
      <dgm:spPr/>
      <dgm:t>
        <a:bodyPr/>
        <a:lstStyle/>
        <a:p>
          <a:endParaRPr lang="en-US"/>
        </a:p>
      </dgm:t>
    </dgm:pt>
    <dgm:pt modelId="{4CAA04A5-23FD-499D-8214-C5C240A12F11}" type="sibTrans" cxnId="{F3D9A60B-89D1-4F25-BC72-4E7B9AB8E3F3}">
      <dgm:prSet/>
      <dgm:spPr/>
      <dgm:t>
        <a:bodyPr/>
        <a:lstStyle/>
        <a:p>
          <a:endParaRPr lang="en-US"/>
        </a:p>
      </dgm:t>
    </dgm:pt>
    <dgm:pt modelId="{F48B1654-1483-484C-9657-4FCC665902C2}" type="pres">
      <dgm:prSet presAssocID="{1B16E9F1-CB77-447C-964C-E7AEC0F672C2}" presName="root" presStyleCnt="0">
        <dgm:presLayoutVars>
          <dgm:dir/>
          <dgm:resizeHandles val="exact"/>
        </dgm:presLayoutVars>
      </dgm:prSet>
      <dgm:spPr/>
    </dgm:pt>
    <dgm:pt modelId="{382C53DC-BA24-497C-A33D-44C22F5A5E53}" type="pres">
      <dgm:prSet presAssocID="{6E4905C4-5D48-4C21-83DE-27611C32A1A8}" presName="compNode" presStyleCnt="0"/>
      <dgm:spPr/>
    </dgm:pt>
    <dgm:pt modelId="{AA299478-5F90-4071-84F5-D79902C08BD6}" type="pres">
      <dgm:prSet presAssocID="{6E4905C4-5D48-4C21-83DE-27611C32A1A8}" presName="bgRect" presStyleLbl="bgShp" presStyleIdx="0" presStyleCnt="3"/>
      <dgm:spPr/>
    </dgm:pt>
    <dgm:pt modelId="{3AE8E9A7-55A6-4FAD-A904-7E9CAE812D9C}" type="pres">
      <dgm:prSet presAssocID="{6E4905C4-5D48-4C21-83DE-27611C32A1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1B84001-6865-44AC-8B32-E651962413CB}" type="pres">
      <dgm:prSet presAssocID="{6E4905C4-5D48-4C21-83DE-27611C32A1A8}" presName="spaceRect" presStyleCnt="0"/>
      <dgm:spPr/>
    </dgm:pt>
    <dgm:pt modelId="{887155D9-0EA4-4A6A-8EAB-C91E4AC1DC6D}" type="pres">
      <dgm:prSet presAssocID="{6E4905C4-5D48-4C21-83DE-27611C32A1A8}" presName="parTx" presStyleLbl="revTx" presStyleIdx="0" presStyleCnt="4">
        <dgm:presLayoutVars>
          <dgm:chMax val="0"/>
          <dgm:chPref val="0"/>
        </dgm:presLayoutVars>
      </dgm:prSet>
      <dgm:spPr/>
    </dgm:pt>
    <dgm:pt modelId="{8433667A-5927-46EB-A0DE-B989FF0D7D1C}" type="pres">
      <dgm:prSet presAssocID="{6FE06B32-7EA6-45C2-A907-CC971EC0F0F4}" presName="sibTrans" presStyleCnt="0"/>
      <dgm:spPr/>
    </dgm:pt>
    <dgm:pt modelId="{1A62D68E-828B-47AA-84F0-13194FBDB324}" type="pres">
      <dgm:prSet presAssocID="{952C56A2-9300-46DE-92DC-DE5FC935B05F}" presName="compNode" presStyleCnt="0"/>
      <dgm:spPr/>
    </dgm:pt>
    <dgm:pt modelId="{3E873EDB-6A64-4541-A12E-D89F5DE7656D}" type="pres">
      <dgm:prSet presAssocID="{952C56A2-9300-46DE-92DC-DE5FC935B05F}" presName="bgRect" presStyleLbl="bgShp" presStyleIdx="1" presStyleCnt="3"/>
      <dgm:spPr/>
    </dgm:pt>
    <dgm:pt modelId="{EE42BC1B-38CE-4C91-B703-572E3CEFBCA8}" type="pres">
      <dgm:prSet presAssocID="{952C56A2-9300-46DE-92DC-DE5FC935B0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C0132A8-9B17-454D-9B22-6699DE6CE0BD}" type="pres">
      <dgm:prSet presAssocID="{952C56A2-9300-46DE-92DC-DE5FC935B05F}" presName="spaceRect" presStyleCnt="0"/>
      <dgm:spPr/>
    </dgm:pt>
    <dgm:pt modelId="{0C1EF4EC-07E6-4173-ABA9-2E0F4A8CCF43}" type="pres">
      <dgm:prSet presAssocID="{952C56A2-9300-46DE-92DC-DE5FC935B05F}" presName="parTx" presStyleLbl="revTx" presStyleIdx="1" presStyleCnt="4">
        <dgm:presLayoutVars>
          <dgm:chMax val="0"/>
          <dgm:chPref val="0"/>
        </dgm:presLayoutVars>
      </dgm:prSet>
      <dgm:spPr/>
    </dgm:pt>
    <dgm:pt modelId="{25FF7561-7930-4F58-A9B1-2A55B8D912D0}" type="pres">
      <dgm:prSet presAssocID="{5FFB03B2-B6E3-4F8B-BF68-777B7108C15A}" presName="sibTrans" presStyleCnt="0"/>
      <dgm:spPr/>
    </dgm:pt>
    <dgm:pt modelId="{AAD0DE4D-1E54-4F60-9657-4E1A1FD3A0E9}" type="pres">
      <dgm:prSet presAssocID="{326065FA-069E-42FB-9D7D-4682A1C12243}" presName="compNode" presStyleCnt="0"/>
      <dgm:spPr/>
    </dgm:pt>
    <dgm:pt modelId="{FE5B5AA5-AD0C-4A71-B8D3-AFCB7FC021F6}" type="pres">
      <dgm:prSet presAssocID="{326065FA-069E-42FB-9D7D-4682A1C12243}" presName="bgRect" presStyleLbl="bgShp" presStyleIdx="2" presStyleCnt="3"/>
      <dgm:spPr/>
    </dgm:pt>
    <dgm:pt modelId="{46DDF9CB-54D8-43F3-AC96-37983B0F50A0}" type="pres">
      <dgm:prSet presAssocID="{326065FA-069E-42FB-9D7D-4682A1C122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F0F1D254-9848-41F4-8BFF-179074F8646B}" type="pres">
      <dgm:prSet presAssocID="{326065FA-069E-42FB-9D7D-4682A1C12243}" presName="spaceRect" presStyleCnt="0"/>
      <dgm:spPr/>
    </dgm:pt>
    <dgm:pt modelId="{16E7961B-92DA-44A3-9E43-8FD0B27ABCB6}" type="pres">
      <dgm:prSet presAssocID="{326065FA-069E-42FB-9D7D-4682A1C12243}" presName="parTx" presStyleLbl="revTx" presStyleIdx="2" presStyleCnt="4">
        <dgm:presLayoutVars>
          <dgm:chMax val="0"/>
          <dgm:chPref val="0"/>
        </dgm:presLayoutVars>
      </dgm:prSet>
      <dgm:spPr/>
    </dgm:pt>
    <dgm:pt modelId="{CE67DB8F-C0D6-4EC8-AA9B-B46A765FD274}" type="pres">
      <dgm:prSet presAssocID="{326065FA-069E-42FB-9D7D-4682A1C12243}" presName="desTx" presStyleLbl="revTx" presStyleIdx="3" presStyleCnt="4">
        <dgm:presLayoutVars/>
      </dgm:prSet>
      <dgm:spPr/>
    </dgm:pt>
  </dgm:ptLst>
  <dgm:cxnLst>
    <dgm:cxn modelId="{3E3BC701-F8BC-4D71-BC21-68C72E7E7AB3}" type="presOf" srcId="{DDF92C4C-F2A8-4E38-B365-0CBB4BEC82F5}" destId="{CE67DB8F-C0D6-4EC8-AA9B-B46A765FD274}" srcOrd="0" destOrd="0" presId="urn:microsoft.com/office/officeart/2018/2/layout/IconVerticalSolidList"/>
    <dgm:cxn modelId="{F3D9A60B-89D1-4F25-BC72-4E7B9AB8E3F3}" srcId="{326065FA-069E-42FB-9D7D-4682A1C12243}" destId="{6E736B38-0CC4-40B7-977F-874B7CF11DE6}" srcOrd="2" destOrd="0" parTransId="{A47AB7E7-3276-4254-A12D-D13EA2FC6BAF}" sibTransId="{4CAA04A5-23FD-499D-8214-C5C240A12F11}"/>
    <dgm:cxn modelId="{4808381D-9BB8-42AC-A31A-954ABF436C9C}" type="presOf" srcId="{326065FA-069E-42FB-9D7D-4682A1C12243}" destId="{16E7961B-92DA-44A3-9E43-8FD0B27ABCB6}" srcOrd="0" destOrd="0" presId="urn:microsoft.com/office/officeart/2018/2/layout/IconVerticalSolidList"/>
    <dgm:cxn modelId="{E2E35529-6866-4B19-A79C-6CCB65790061}" srcId="{1B16E9F1-CB77-447C-964C-E7AEC0F672C2}" destId="{6E4905C4-5D48-4C21-83DE-27611C32A1A8}" srcOrd="0" destOrd="0" parTransId="{71F698A5-69F7-467B-8DF7-B50DCEFEFA86}" sibTransId="{6FE06B32-7EA6-45C2-A907-CC971EC0F0F4}"/>
    <dgm:cxn modelId="{454F8B5E-2364-4C78-A10F-A24B6BCB0F87}" srcId="{326065FA-069E-42FB-9D7D-4682A1C12243}" destId="{DDF92C4C-F2A8-4E38-B365-0CBB4BEC82F5}" srcOrd="0" destOrd="0" parTransId="{7CB38C38-396C-4335-9667-8B3D4EBA854C}" sibTransId="{5FDBC031-2E03-4BB0-A0B1-43459245B3F0}"/>
    <dgm:cxn modelId="{064A0C49-1A79-4208-A3E0-2FB45CAD056A}" type="presOf" srcId="{6E736B38-0CC4-40B7-977F-874B7CF11DE6}" destId="{CE67DB8F-C0D6-4EC8-AA9B-B46A765FD274}" srcOrd="0" destOrd="2" presId="urn:microsoft.com/office/officeart/2018/2/layout/IconVerticalSolidList"/>
    <dgm:cxn modelId="{5494FF6A-E5EE-45DA-9C2F-6FFB74948EB0}" type="presOf" srcId="{952C56A2-9300-46DE-92DC-DE5FC935B05F}" destId="{0C1EF4EC-07E6-4173-ABA9-2E0F4A8CCF43}" srcOrd="0" destOrd="0" presId="urn:microsoft.com/office/officeart/2018/2/layout/IconVerticalSolidList"/>
    <dgm:cxn modelId="{49DBF4B5-7974-444D-8697-06975FB5AF1A}" type="presOf" srcId="{6E4905C4-5D48-4C21-83DE-27611C32A1A8}" destId="{887155D9-0EA4-4A6A-8EAB-C91E4AC1DC6D}" srcOrd="0" destOrd="0" presId="urn:microsoft.com/office/officeart/2018/2/layout/IconVerticalSolidList"/>
    <dgm:cxn modelId="{383714BC-AF64-4004-83FD-62A0A3448145}" type="presOf" srcId="{5D6F63B6-8F64-4694-A455-178909DEBD8C}" destId="{CE67DB8F-C0D6-4EC8-AA9B-B46A765FD274}" srcOrd="0" destOrd="1" presId="urn:microsoft.com/office/officeart/2018/2/layout/IconVerticalSolidList"/>
    <dgm:cxn modelId="{B6FB2FBE-FDE0-47BC-9263-A590F8094696}" srcId="{1B16E9F1-CB77-447C-964C-E7AEC0F672C2}" destId="{326065FA-069E-42FB-9D7D-4682A1C12243}" srcOrd="2" destOrd="0" parTransId="{DAA02E0C-A1ED-46D5-9F5E-1BFB34BEAE4B}" sibTransId="{882F4181-3D21-409F-ADA1-C9C37B6B09A0}"/>
    <dgm:cxn modelId="{1BF9D9ED-1C4A-4CA7-91A3-BC16F1A2F9F6}" type="presOf" srcId="{1B16E9F1-CB77-447C-964C-E7AEC0F672C2}" destId="{F48B1654-1483-484C-9657-4FCC665902C2}" srcOrd="0" destOrd="0" presId="urn:microsoft.com/office/officeart/2018/2/layout/IconVerticalSolidList"/>
    <dgm:cxn modelId="{D21628F0-E602-4B0D-B147-E903BA7EFDEB}" srcId="{326065FA-069E-42FB-9D7D-4682A1C12243}" destId="{5D6F63B6-8F64-4694-A455-178909DEBD8C}" srcOrd="1" destOrd="0" parTransId="{12E689AB-9E6F-441B-B921-39CEAEA5FDBF}" sibTransId="{2148A776-C3FB-4C07-92E8-7047ECD7C97B}"/>
    <dgm:cxn modelId="{9B4202F5-6F5D-42D0-8D28-EBC82DF425AD}" srcId="{1B16E9F1-CB77-447C-964C-E7AEC0F672C2}" destId="{952C56A2-9300-46DE-92DC-DE5FC935B05F}" srcOrd="1" destOrd="0" parTransId="{AC3EF82D-F732-4D01-931A-CDB63991BF9C}" sibTransId="{5FFB03B2-B6E3-4F8B-BF68-777B7108C15A}"/>
    <dgm:cxn modelId="{A3C61D04-51D7-4738-B30D-85C9F60FF6B6}" type="presParOf" srcId="{F48B1654-1483-484C-9657-4FCC665902C2}" destId="{382C53DC-BA24-497C-A33D-44C22F5A5E53}" srcOrd="0" destOrd="0" presId="urn:microsoft.com/office/officeart/2018/2/layout/IconVerticalSolidList"/>
    <dgm:cxn modelId="{FBDB278B-A449-452D-8278-B2BD92F71D78}" type="presParOf" srcId="{382C53DC-BA24-497C-A33D-44C22F5A5E53}" destId="{AA299478-5F90-4071-84F5-D79902C08BD6}" srcOrd="0" destOrd="0" presId="urn:microsoft.com/office/officeart/2018/2/layout/IconVerticalSolidList"/>
    <dgm:cxn modelId="{0A41997D-6474-41B9-9CBE-987852795FB1}" type="presParOf" srcId="{382C53DC-BA24-497C-A33D-44C22F5A5E53}" destId="{3AE8E9A7-55A6-4FAD-A904-7E9CAE812D9C}" srcOrd="1" destOrd="0" presId="urn:microsoft.com/office/officeart/2018/2/layout/IconVerticalSolidList"/>
    <dgm:cxn modelId="{41204FC2-62A6-4656-B015-586159E18455}" type="presParOf" srcId="{382C53DC-BA24-497C-A33D-44C22F5A5E53}" destId="{31B84001-6865-44AC-8B32-E651962413CB}" srcOrd="2" destOrd="0" presId="urn:microsoft.com/office/officeart/2018/2/layout/IconVerticalSolidList"/>
    <dgm:cxn modelId="{56A56C8D-F78F-4220-844F-DBD7F6B14B85}" type="presParOf" srcId="{382C53DC-BA24-497C-A33D-44C22F5A5E53}" destId="{887155D9-0EA4-4A6A-8EAB-C91E4AC1DC6D}" srcOrd="3" destOrd="0" presId="urn:microsoft.com/office/officeart/2018/2/layout/IconVerticalSolidList"/>
    <dgm:cxn modelId="{27E5F640-2549-4CC9-AFA5-636175F0454D}" type="presParOf" srcId="{F48B1654-1483-484C-9657-4FCC665902C2}" destId="{8433667A-5927-46EB-A0DE-B989FF0D7D1C}" srcOrd="1" destOrd="0" presId="urn:microsoft.com/office/officeart/2018/2/layout/IconVerticalSolidList"/>
    <dgm:cxn modelId="{4B0CD23D-C637-4D91-A931-187811D78E38}" type="presParOf" srcId="{F48B1654-1483-484C-9657-4FCC665902C2}" destId="{1A62D68E-828B-47AA-84F0-13194FBDB324}" srcOrd="2" destOrd="0" presId="urn:microsoft.com/office/officeart/2018/2/layout/IconVerticalSolidList"/>
    <dgm:cxn modelId="{1982C9FE-F65C-467F-B586-3A6722F0B325}" type="presParOf" srcId="{1A62D68E-828B-47AA-84F0-13194FBDB324}" destId="{3E873EDB-6A64-4541-A12E-D89F5DE7656D}" srcOrd="0" destOrd="0" presId="urn:microsoft.com/office/officeart/2018/2/layout/IconVerticalSolidList"/>
    <dgm:cxn modelId="{955D22A4-B574-4ED4-9073-9CAAE436C5CB}" type="presParOf" srcId="{1A62D68E-828B-47AA-84F0-13194FBDB324}" destId="{EE42BC1B-38CE-4C91-B703-572E3CEFBCA8}" srcOrd="1" destOrd="0" presId="urn:microsoft.com/office/officeart/2018/2/layout/IconVerticalSolidList"/>
    <dgm:cxn modelId="{993626F7-BA31-4A1C-8137-6011878701D9}" type="presParOf" srcId="{1A62D68E-828B-47AA-84F0-13194FBDB324}" destId="{8C0132A8-9B17-454D-9B22-6699DE6CE0BD}" srcOrd="2" destOrd="0" presId="urn:microsoft.com/office/officeart/2018/2/layout/IconVerticalSolidList"/>
    <dgm:cxn modelId="{936D46B9-9A0D-4280-A2A7-5CE387BA211B}" type="presParOf" srcId="{1A62D68E-828B-47AA-84F0-13194FBDB324}" destId="{0C1EF4EC-07E6-4173-ABA9-2E0F4A8CCF43}" srcOrd="3" destOrd="0" presId="urn:microsoft.com/office/officeart/2018/2/layout/IconVerticalSolidList"/>
    <dgm:cxn modelId="{A6A85D9E-E857-4C7E-AB59-01D88B7E318A}" type="presParOf" srcId="{F48B1654-1483-484C-9657-4FCC665902C2}" destId="{25FF7561-7930-4F58-A9B1-2A55B8D912D0}" srcOrd="3" destOrd="0" presId="urn:microsoft.com/office/officeart/2018/2/layout/IconVerticalSolidList"/>
    <dgm:cxn modelId="{3E79C44A-26E7-4518-91C2-397206CC2D80}" type="presParOf" srcId="{F48B1654-1483-484C-9657-4FCC665902C2}" destId="{AAD0DE4D-1E54-4F60-9657-4E1A1FD3A0E9}" srcOrd="4" destOrd="0" presId="urn:microsoft.com/office/officeart/2018/2/layout/IconVerticalSolidList"/>
    <dgm:cxn modelId="{DCD9B617-3FF7-4D24-BAE2-D760DA86EE7F}" type="presParOf" srcId="{AAD0DE4D-1E54-4F60-9657-4E1A1FD3A0E9}" destId="{FE5B5AA5-AD0C-4A71-B8D3-AFCB7FC021F6}" srcOrd="0" destOrd="0" presId="urn:microsoft.com/office/officeart/2018/2/layout/IconVerticalSolidList"/>
    <dgm:cxn modelId="{F1E98AF2-E17A-493B-B9E0-8F1DE9F301B6}" type="presParOf" srcId="{AAD0DE4D-1E54-4F60-9657-4E1A1FD3A0E9}" destId="{46DDF9CB-54D8-43F3-AC96-37983B0F50A0}" srcOrd="1" destOrd="0" presId="urn:microsoft.com/office/officeart/2018/2/layout/IconVerticalSolidList"/>
    <dgm:cxn modelId="{AC627187-5685-4456-BBB2-9A2F490F62FE}" type="presParOf" srcId="{AAD0DE4D-1E54-4F60-9657-4E1A1FD3A0E9}" destId="{F0F1D254-9848-41F4-8BFF-179074F8646B}" srcOrd="2" destOrd="0" presId="urn:microsoft.com/office/officeart/2018/2/layout/IconVerticalSolidList"/>
    <dgm:cxn modelId="{85CBF95C-3FCD-4ACF-88AD-FF8C52ADA7C4}" type="presParOf" srcId="{AAD0DE4D-1E54-4F60-9657-4E1A1FD3A0E9}" destId="{16E7961B-92DA-44A3-9E43-8FD0B27ABCB6}" srcOrd="3" destOrd="0" presId="urn:microsoft.com/office/officeart/2018/2/layout/IconVerticalSolidList"/>
    <dgm:cxn modelId="{6A1BFD29-16F8-49FA-8C0B-873BD9992F2B}" type="presParOf" srcId="{AAD0DE4D-1E54-4F60-9657-4E1A1FD3A0E9}" destId="{CE67DB8F-C0D6-4EC8-AA9B-B46A765FD27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F0D601C-4447-4730-8C48-47D3AA3B287D}" type="doc">
      <dgm:prSet loTypeId="urn:microsoft.com/office/officeart/2018/5/layout/CenteredIconLabelDescriptionList" loCatId="icon" qsTypeId="urn:microsoft.com/office/officeart/2005/8/quickstyle/simple4" qsCatId="simple" csTypeId="urn:microsoft.com/office/officeart/2018/5/colors/Iconchunking_neutralbg_accent2_2" csCatId="accent2" phldr="1"/>
      <dgm:spPr/>
      <dgm:t>
        <a:bodyPr/>
        <a:lstStyle/>
        <a:p>
          <a:endParaRPr lang="en-US"/>
        </a:p>
      </dgm:t>
    </dgm:pt>
    <dgm:pt modelId="{F5641DEF-9470-4E1B-90E9-BFA773B4488B}">
      <dgm:prSet/>
      <dgm:spPr/>
      <dgm:t>
        <a:bodyPr/>
        <a:lstStyle/>
        <a:p>
          <a:pPr>
            <a:defRPr b="1"/>
          </a:pPr>
          <a:r>
            <a:rPr lang="en-US"/>
            <a:t>Agile</a:t>
          </a:r>
        </a:p>
      </dgm:t>
    </dgm:pt>
    <dgm:pt modelId="{0FF10748-77B9-4656-BAC2-3562BD0B9CA0}" type="parTrans" cxnId="{F7FE25B7-CA39-4FF7-83D2-4FB2F1745668}">
      <dgm:prSet/>
      <dgm:spPr/>
      <dgm:t>
        <a:bodyPr/>
        <a:lstStyle/>
        <a:p>
          <a:endParaRPr lang="en-US"/>
        </a:p>
      </dgm:t>
    </dgm:pt>
    <dgm:pt modelId="{80C43069-281C-41FA-B545-21F792DAB569}" type="sibTrans" cxnId="{F7FE25B7-CA39-4FF7-83D2-4FB2F1745668}">
      <dgm:prSet/>
      <dgm:spPr/>
      <dgm:t>
        <a:bodyPr/>
        <a:lstStyle/>
        <a:p>
          <a:endParaRPr lang="en-US"/>
        </a:p>
      </dgm:t>
    </dgm:pt>
    <dgm:pt modelId="{7AE8561E-BA52-43A6-BCD8-02100B66DB77}">
      <dgm:prSet/>
      <dgm:spPr/>
      <dgm:t>
        <a:bodyPr/>
        <a:lstStyle/>
        <a:p>
          <a:r>
            <a:rPr lang="en-US">
              <a:hlinkClick xmlns:r="http://schemas.openxmlformats.org/officeDocument/2006/relationships" r:id="rId1"/>
            </a:rPr>
            <a:t>The Agile Manifesto</a:t>
          </a:r>
          <a:r>
            <a:rPr lang="en-US"/>
            <a:t> </a:t>
          </a:r>
        </a:p>
      </dgm:t>
    </dgm:pt>
    <dgm:pt modelId="{2BC225FF-8FF7-4FE1-A047-B9D97B97D481}" type="parTrans" cxnId="{9D2245CE-F06C-4E6D-B90D-2685B97F0762}">
      <dgm:prSet/>
      <dgm:spPr/>
      <dgm:t>
        <a:bodyPr/>
        <a:lstStyle/>
        <a:p>
          <a:endParaRPr lang="en-US"/>
        </a:p>
      </dgm:t>
    </dgm:pt>
    <dgm:pt modelId="{B9C398ED-9B1E-4F01-B250-AC4A3FFF03F9}" type="sibTrans" cxnId="{9D2245CE-F06C-4E6D-B90D-2685B97F0762}">
      <dgm:prSet/>
      <dgm:spPr/>
      <dgm:t>
        <a:bodyPr/>
        <a:lstStyle/>
        <a:p>
          <a:endParaRPr lang="en-US"/>
        </a:p>
      </dgm:t>
    </dgm:pt>
    <dgm:pt modelId="{9534EF73-A4B4-4032-A56C-23A4DBC324F9}">
      <dgm:prSet/>
      <dgm:spPr/>
      <dgm:t>
        <a:bodyPr/>
        <a:lstStyle/>
        <a:p>
          <a:r>
            <a:rPr lang="en-US">
              <a:hlinkClick xmlns:r="http://schemas.openxmlformats.org/officeDocument/2006/relationships" r:id="rId2"/>
            </a:rPr>
            <a:t>What Does the Agile Manifesto Mean? - Scott Ocamb</a:t>
          </a:r>
          <a:r>
            <a:rPr lang="en-US"/>
            <a:t> </a:t>
          </a:r>
        </a:p>
      </dgm:t>
    </dgm:pt>
    <dgm:pt modelId="{7F55526D-8C09-4A24-B267-F39AA5FD6CCD}" type="parTrans" cxnId="{1CBCBABD-5FFE-4C84-9C70-B2ADCD502751}">
      <dgm:prSet/>
      <dgm:spPr/>
      <dgm:t>
        <a:bodyPr/>
        <a:lstStyle/>
        <a:p>
          <a:endParaRPr lang="en-US"/>
        </a:p>
      </dgm:t>
    </dgm:pt>
    <dgm:pt modelId="{0A7D1148-D86E-4588-BE13-4BF8730BEE8C}" type="sibTrans" cxnId="{1CBCBABD-5FFE-4C84-9C70-B2ADCD502751}">
      <dgm:prSet/>
      <dgm:spPr/>
      <dgm:t>
        <a:bodyPr/>
        <a:lstStyle/>
        <a:p>
          <a:endParaRPr lang="en-US"/>
        </a:p>
      </dgm:t>
    </dgm:pt>
    <dgm:pt modelId="{A6DEEA60-530C-42A3-9F44-B6975FC7D4C4}">
      <dgm:prSet/>
      <dgm:spPr/>
      <dgm:t>
        <a:bodyPr/>
        <a:lstStyle/>
        <a:p>
          <a:r>
            <a:rPr lang="en-US">
              <a:hlinkClick xmlns:r="http://schemas.openxmlformats.org/officeDocument/2006/relationships" r:id="rId3"/>
            </a:rPr>
            <a:t>Disciplined Agile Delivery (Amazon)</a:t>
          </a:r>
          <a:r>
            <a:rPr lang="en-US"/>
            <a:t> </a:t>
          </a:r>
        </a:p>
      </dgm:t>
    </dgm:pt>
    <dgm:pt modelId="{40FD9397-95AC-4B81-B1CC-B317616BBB2B}" type="parTrans" cxnId="{01B8D7A0-5142-495D-858E-9F4F0B42E360}">
      <dgm:prSet/>
      <dgm:spPr/>
      <dgm:t>
        <a:bodyPr/>
        <a:lstStyle/>
        <a:p>
          <a:endParaRPr lang="en-US"/>
        </a:p>
      </dgm:t>
    </dgm:pt>
    <dgm:pt modelId="{69117644-BBA1-4561-8D62-4D921DBBCA93}" type="sibTrans" cxnId="{01B8D7A0-5142-495D-858E-9F4F0B42E360}">
      <dgm:prSet/>
      <dgm:spPr/>
      <dgm:t>
        <a:bodyPr/>
        <a:lstStyle/>
        <a:p>
          <a:endParaRPr lang="en-US"/>
        </a:p>
      </dgm:t>
    </dgm:pt>
    <dgm:pt modelId="{7F483E15-1701-4716-A863-24DE87917470}">
      <dgm:prSet/>
      <dgm:spPr/>
      <dgm:t>
        <a:bodyPr/>
        <a:lstStyle/>
        <a:p>
          <a:pPr>
            <a:defRPr b="1"/>
          </a:pPr>
          <a:r>
            <a:rPr lang="en-US"/>
            <a:t>Scrum</a:t>
          </a:r>
        </a:p>
      </dgm:t>
    </dgm:pt>
    <dgm:pt modelId="{AAF1EBFD-622E-4B98-8CB4-2891B5F21F32}" type="parTrans" cxnId="{696E4F1A-A721-4912-BC26-2451FBBA2A92}">
      <dgm:prSet/>
      <dgm:spPr/>
      <dgm:t>
        <a:bodyPr/>
        <a:lstStyle/>
        <a:p>
          <a:endParaRPr lang="en-US"/>
        </a:p>
      </dgm:t>
    </dgm:pt>
    <dgm:pt modelId="{FD5BBE76-32DB-421D-A9AA-B088DD38CC97}" type="sibTrans" cxnId="{696E4F1A-A721-4912-BC26-2451FBBA2A92}">
      <dgm:prSet/>
      <dgm:spPr/>
      <dgm:t>
        <a:bodyPr/>
        <a:lstStyle/>
        <a:p>
          <a:endParaRPr lang="en-US"/>
        </a:p>
      </dgm:t>
    </dgm:pt>
    <dgm:pt modelId="{A6C77158-4681-447D-870A-6F6F0A7CF2ED}">
      <dgm:prSet/>
      <dgm:spPr/>
      <dgm:t>
        <a:bodyPr/>
        <a:lstStyle/>
        <a:p>
          <a:r>
            <a:rPr lang="en-US">
              <a:hlinkClick xmlns:r="http://schemas.openxmlformats.org/officeDocument/2006/relationships" r:id="rId4"/>
            </a:rPr>
            <a:t>Scrum Software Development (wikipedia)</a:t>
          </a:r>
          <a:r>
            <a:rPr lang="en-US"/>
            <a:t> </a:t>
          </a:r>
        </a:p>
      </dgm:t>
    </dgm:pt>
    <dgm:pt modelId="{4B1A1B97-43F3-4745-AB63-A2D79C33200D}" type="parTrans" cxnId="{911F3EB0-537A-4D06-92B6-161424BA7860}">
      <dgm:prSet/>
      <dgm:spPr/>
      <dgm:t>
        <a:bodyPr/>
        <a:lstStyle/>
        <a:p>
          <a:endParaRPr lang="en-US"/>
        </a:p>
      </dgm:t>
    </dgm:pt>
    <dgm:pt modelId="{537FBE1F-CD78-48E8-BF52-47A384D6648F}" type="sibTrans" cxnId="{911F3EB0-537A-4D06-92B6-161424BA7860}">
      <dgm:prSet/>
      <dgm:spPr/>
      <dgm:t>
        <a:bodyPr/>
        <a:lstStyle/>
        <a:p>
          <a:endParaRPr lang="en-US"/>
        </a:p>
      </dgm:t>
    </dgm:pt>
    <dgm:pt modelId="{70E2CECB-2110-4C70-B8A7-98B6CFBCF550}">
      <dgm:prSet/>
      <dgm:spPr/>
      <dgm:t>
        <a:bodyPr/>
        <a:lstStyle/>
        <a:p>
          <a:r>
            <a:rPr lang="en-US">
              <a:hlinkClick xmlns:r="http://schemas.openxmlformats.org/officeDocument/2006/relationships" r:id="rId5"/>
            </a:rPr>
            <a:t>The Scrum Guide</a:t>
          </a:r>
          <a:r>
            <a:rPr lang="en-US"/>
            <a:t> </a:t>
          </a:r>
        </a:p>
      </dgm:t>
    </dgm:pt>
    <dgm:pt modelId="{64FC166D-6D1F-44C4-AC3A-806EA7C8D991}" type="parTrans" cxnId="{77E2D82A-E952-4D08-A581-85442CD7AEF1}">
      <dgm:prSet/>
      <dgm:spPr/>
      <dgm:t>
        <a:bodyPr/>
        <a:lstStyle/>
        <a:p>
          <a:endParaRPr lang="en-US"/>
        </a:p>
      </dgm:t>
    </dgm:pt>
    <dgm:pt modelId="{2C9A6C60-9023-4B7C-9B88-F810A65D3CD6}" type="sibTrans" cxnId="{77E2D82A-E952-4D08-A581-85442CD7AEF1}">
      <dgm:prSet/>
      <dgm:spPr/>
      <dgm:t>
        <a:bodyPr/>
        <a:lstStyle/>
        <a:p>
          <a:endParaRPr lang="en-US"/>
        </a:p>
      </dgm:t>
    </dgm:pt>
    <dgm:pt modelId="{8ECCEAFC-6528-4257-9061-E37E9CF3492A}">
      <dgm:prSet/>
      <dgm:spPr/>
      <dgm:t>
        <a:bodyPr/>
        <a:lstStyle/>
        <a:p>
          <a:pPr>
            <a:defRPr b="1"/>
          </a:pPr>
          <a:r>
            <a:rPr lang="en-US"/>
            <a:t>Versioning</a:t>
          </a:r>
        </a:p>
      </dgm:t>
    </dgm:pt>
    <dgm:pt modelId="{376B2B00-A829-48F5-92B8-47E77786CAE5}" type="parTrans" cxnId="{5E929762-A16D-4A40-85F1-FC9939D330AD}">
      <dgm:prSet/>
      <dgm:spPr/>
      <dgm:t>
        <a:bodyPr/>
        <a:lstStyle/>
        <a:p>
          <a:endParaRPr lang="en-US"/>
        </a:p>
      </dgm:t>
    </dgm:pt>
    <dgm:pt modelId="{BCAD5C41-CD90-4807-9652-D7787B3634AF}" type="sibTrans" cxnId="{5E929762-A16D-4A40-85F1-FC9939D330AD}">
      <dgm:prSet/>
      <dgm:spPr/>
      <dgm:t>
        <a:bodyPr/>
        <a:lstStyle/>
        <a:p>
          <a:endParaRPr lang="en-US"/>
        </a:p>
      </dgm:t>
    </dgm:pt>
    <dgm:pt modelId="{59A14DE1-0C79-49B2-8B3D-B3E94CD5DE3F}">
      <dgm:prSet/>
      <dgm:spPr/>
      <dgm:t>
        <a:bodyPr/>
        <a:lstStyle/>
        <a:p>
          <a:r>
            <a:rPr lang="en-US">
              <a:hlinkClick xmlns:r="http://schemas.openxmlformats.org/officeDocument/2006/relationships" r:id="rId6"/>
            </a:rPr>
            <a:t>Semantic Versioning</a:t>
          </a:r>
          <a:endParaRPr lang="en-US"/>
        </a:p>
      </dgm:t>
    </dgm:pt>
    <dgm:pt modelId="{58474783-02B2-410F-959C-20225C825DEA}" type="parTrans" cxnId="{37251439-C07D-4576-AB73-E28770AF5194}">
      <dgm:prSet/>
      <dgm:spPr/>
      <dgm:t>
        <a:bodyPr/>
        <a:lstStyle/>
        <a:p>
          <a:endParaRPr lang="en-US"/>
        </a:p>
      </dgm:t>
    </dgm:pt>
    <dgm:pt modelId="{88522DBD-D14D-4C05-8AFA-99152A4CBD78}" type="sibTrans" cxnId="{37251439-C07D-4576-AB73-E28770AF5194}">
      <dgm:prSet/>
      <dgm:spPr/>
      <dgm:t>
        <a:bodyPr/>
        <a:lstStyle/>
        <a:p>
          <a:endParaRPr lang="en-US"/>
        </a:p>
      </dgm:t>
    </dgm:pt>
    <dgm:pt modelId="{10BB1F5B-2623-4E00-9FE9-1D40516CA568}">
      <dgm:prSet/>
      <dgm:spPr/>
      <dgm:t>
        <a:bodyPr/>
        <a:lstStyle/>
        <a:p>
          <a:pPr>
            <a:defRPr b="1"/>
          </a:pPr>
          <a:r>
            <a:rPr lang="en-US" dirty="0"/>
            <a:t>Azure DevOps</a:t>
          </a:r>
        </a:p>
      </dgm:t>
    </dgm:pt>
    <dgm:pt modelId="{B0B27FD6-C043-4FA1-B08C-402C36AA2EE4}" type="parTrans" cxnId="{091268BD-F211-403B-8FC2-477F31ECE3C8}">
      <dgm:prSet/>
      <dgm:spPr/>
      <dgm:t>
        <a:bodyPr/>
        <a:lstStyle/>
        <a:p>
          <a:endParaRPr lang="en-US"/>
        </a:p>
      </dgm:t>
    </dgm:pt>
    <dgm:pt modelId="{D5108536-80D5-494F-9EC6-E817ECF713C2}" type="sibTrans" cxnId="{091268BD-F211-403B-8FC2-477F31ECE3C8}">
      <dgm:prSet/>
      <dgm:spPr/>
      <dgm:t>
        <a:bodyPr/>
        <a:lstStyle/>
        <a:p>
          <a:endParaRPr lang="en-US"/>
        </a:p>
      </dgm:t>
    </dgm:pt>
    <dgm:pt modelId="{0657F561-ACCC-495F-916A-CCBD59C8A8B5}">
      <dgm:prSet/>
      <dgm:spPr/>
      <dgm:t>
        <a:bodyPr/>
        <a:lstStyle/>
        <a:p>
          <a:pPr>
            <a:defRPr b="1"/>
          </a:pPr>
          <a:r>
            <a:rPr lang="en-US"/>
            <a:t>Secure Coding Standards</a:t>
          </a:r>
        </a:p>
      </dgm:t>
    </dgm:pt>
    <dgm:pt modelId="{31DDBF21-4FA3-47C4-9C43-FBC96BC6141A}" type="parTrans" cxnId="{F6C358D0-3182-4797-B91C-B6C4D05BCA71}">
      <dgm:prSet/>
      <dgm:spPr/>
      <dgm:t>
        <a:bodyPr/>
        <a:lstStyle/>
        <a:p>
          <a:endParaRPr lang="en-US"/>
        </a:p>
      </dgm:t>
    </dgm:pt>
    <dgm:pt modelId="{85CDB1F4-E231-439D-A1B7-6D7C402E4175}" type="sibTrans" cxnId="{F6C358D0-3182-4797-B91C-B6C4D05BCA71}">
      <dgm:prSet/>
      <dgm:spPr/>
      <dgm:t>
        <a:bodyPr/>
        <a:lstStyle/>
        <a:p>
          <a:endParaRPr lang="en-US"/>
        </a:p>
      </dgm:t>
    </dgm:pt>
    <dgm:pt modelId="{7F713075-D133-46B7-B9C3-87C5FDB2BA9D}">
      <dgm:prSet/>
      <dgm:spPr/>
      <dgm:t>
        <a:bodyPr/>
        <a:lstStyle/>
        <a:p>
          <a:r>
            <a:rPr lang="en-US">
              <a:hlinkClick xmlns:r="http://schemas.openxmlformats.org/officeDocument/2006/relationships" r:id="rId7"/>
            </a:rPr>
            <a:t>OWASP Secure Coding Practices</a:t>
          </a:r>
          <a:endParaRPr lang="en-US"/>
        </a:p>
      </dgm:t>
    </dgm:pt>
    <dgm:pt modelId="{78A39DB3-D7B1-4E84-B741-4F6B233794A1}" type="parTrans" cxnId="{CAFABA9C-4114-471A-8E12-75C51AB419A4}">
      <dgm:prSet/>
      <dgm:spPr/>
      <dgm:t>
        <a:bodyPr/>
        <a:lstStyle/>
        <a:p>
          <a:endParaRPr lang="en-US"/>
        </a:p>
      </dgm:t>
    </dgm:pt>
    <dgm:pt modelId="{2E5FB0BD-E81E-4BBF-A5CB-978C5DD77C87}" type="sibTrans" cxnId="{CAFABA9C-4114-471A-8E12-75C51AB419A4}">
      <dgm:prSet/>
      <dgm:spPr/>
      <dgm:t>
        <a:bodyPr/>
        <a:lstStyle/>
        <a:p>
          <a:endParaRPr lang="en-US"/>
        </a:p>
      </dgm:t>
    </dgm:pt>
    <dgm:pt modelId="{7B01C90B-32CD-41FC-80B3-F207E758235F}">
      <dgm:prSet/>
      <dgm:spPr/>
      <dgm:t>
        <a:bodyPr/>
        <a:lstStyle/>
        <a:p>
          <a:r>
            <a:rPr lang="en-US">
              <a:hlinkClick xmlns:r="http://schemas.openxmlformats.org/officeDocument/2006/relationships" r:id="rId8"/>
            </a:rPr>
            <a:t>Carnegie Mellon Software Engineering Institute</a:t>
          </a:r>
          <a:endParaRPr lang="en-US"/>
        </a:p>
      </dgm:t>
    </dgm:pt>
    <dgm:pt modelId="{58DD6422-EE57-44B0-9629-B395F5565B8D}" type="parTrans" cxnId="{2829B7AE-CBCD-4119-891D-819C47ED5869}">
      <dgm:prSet/>
      <dgm:spPr/>
      <dgm:t>
        <a:bodyPr/>
        <a:lstStyle/>
        <a:p>
          <a:endParaRPr lang="en-US"/>
        </a:p>
      </dgm:t>
    </dgm:pt>
    <dgm:pt modelId="{F7F9BFB5-B233-47DA-925E-64D26AEE18DF}" type="sibTrans" cxnId="{2829B7AE-CBCD-4119-891D-819C47ED5869}">
      <dgm:prSet/>
      <dgm:spPr/>
      <dgm:t>
        <a:bodyPr/>
        <a:lstStyle/>
        <a:p>
          <a:endParaRPr lang="en-US"/>
        </a:p>
      </dgm:t>
    </dgm:pt>
    <dgm:pt modelId="{3632A48F-A80A-4C02-9E75-B62EC0AEFEE7}" type="pres">
      <dgm:prSet presAssocID="{AF0D601C-4447-4730-8C48-47D3AA3B287D}" presName="root" presStyleCnt="0">
        <dgm:presLayoutVars>
          <dgm:dir/>
          <dgm:resizeHandles val="exact"/>
        </dgm:presLayoutVars>
      </dgm:prSet>
      <dgm:spPr/>
    </dgm:pt>
    <dgm:pt modelId="{93B5DA44-E3DA-4166-BC33-5962E712EC8B}" type="pres">
      <dgm:prSet presAssocID="{F5641DEF-9470-4E1B-90E9-BFA773B4488B}" presName="compNode" presStyleCnt="0"/>
      <dgm:spPr/>
    </dgm:pt>
    <dgm:pt modelId="{339FA180-342D-49F2-B2FF-6707AC186E8E}" type="pres">
      <dgm:prSet presAssocID="{F5641DEF-9470-4E1B-90E9-BFA773B4488B}" presName="iconRect" presStyleLbl="node1" presStyleIdx="0"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Book"/>
        </a:ext>
      </dgm:extLst>
    </dgm:pt>
    <dgm:pt modelId="{0DA6F1C0-5592-4FA1-8A45-5FFC92B20221}" type="pres">
      <dgm:prSet presAssocID="{F5641DEF-9470-4E1B-90E9-BFA773B4488B}" presName="iconSpace" presStyleCnt="0"/>
      <dgm:spPr/>
    </dgm:pt>
    <dgm:pt modelId="{93BDFE3F-4066-48F1-BCBE-CFB5D7B48398}" type="pres">
      <dgm:prSet presAssocID="{F5641DEF-9470-4E1B-90E9-BFA773B4488B}" presName="parTx" presStyleLbl="revTx" presStyleIdx="0" presStyleCnt="10">
        <dgm:presLayoutVars>
          <dgm:chMax val="0"/>
          <dgm:chPref val="0"/>
        </dgm:presLayoutVars>
      </dgm:prSet>
      <dgm:spPr/>
    </dgm:pt>
    <dgm:pt modelId="{6BB6D799-58C1-49A8-9706-B6A7520EB9EE}" type="pres">
      <dgm:prSet presAssocID="{F5641DEF-9470-4E1B-90E9-BFA773B4488B}" presName="txSpace" presStyleCnt="0"/>
      <dgm:spPr/>
    </dgm:pt>
    <dgm:pt modelId="{A9B2763B-BB0F-4C3A-BD8B-174398790477}" type="pres">
      <dgm:prSet presAssocID="{F5641DEF-9470-4E1B-90E9-BFA773B4488B}" presName="desTx" presStyleLbl="revTx" presStyleIdx="1" presStyleCnt="10">
        <dgm:presLayoutVars/>
      </dgm:prSet>
      <dgm:spPr/>
    </dgm:pt>
    <dgm:pt modelId="{220FF7EE-66FC-4CA9-A37F-3DB60175CE33}" type="pres">
      <dgm:prSet presAssocID="{80C43069-281C-41FA-B545-21F792DAB569}" presName="sibTrans" presStyleCnt="0"/>
      <dgm:spPr/>
    </dgm:pt>
    <dgm:pt modelId="{74832EF0-E15F-4739-A2EC-613E9DC37915}" type="pres">
      <dgm:prSet presAssocID="{7F483E15-1701-4716-A863-24DE87917470}" presName="compNode" presStyleCnt="0"/>
      <dgm:spPr/>
    </dgm:pt>
    <dgm:pt modelId="{F2085F2A-15AE-446D-B5D6-294775E70F91}" type="pres">
      <dgm:prSet presAssocID="{7F483E15-1701-4716-A863-24DE87917470}" presName="iconRect" presStyleLbl="node1" presStyleIdx="1" presStyleCnt="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peat"/>
        </a:ext>
      </dgm:extLst>
    </dgm:pt>
    <dgm:pt modelId="{24DE805D-3653-4050-B394-FFA759097294}" type="pres">
      <dgm:prSet presAssocID="{7F483E15-1701-4716-A863-24DE87917470}" presName="iconSpace" presStyleCnt="0"/>
      <dgm:spPr/>
    </dgm:pt>
    <dgm:pt modelId="{A4FAC43D-6721-4547-A389-99452C01B303}" type="pres">
      <dgm:prSet presAssocID="{7F483E15-1701-4716-A863-24DE87917470}" presName="parTx" presStyleLbl="revTx" presStyleIdx="2" presStyleCnt="10">
        <dgm:presLayoutVars>
          <dgm:chMax val="0"/>
          <dgm:chPref val="0"/>
        </dgm:presLayoutVars>
      </dgm:prSet>
      <dgm:spPr/>
    </dgm:pt>
    <dgm:pt modelId="{BB8F1A3A-A008-4B72-BAA5-FB243A686B9D}" type="pres">
      <dgm:prSet presAssocID="{7F483E15-1701-4716-A863-24DE87917470}" presName="txSpace" presStyleCnt="0"/>
      <dgm:spPr/>
    </dgm:pt>
    <dgm:pt modelId="{E3DF6191-949C-42ED-B0CC-0DCDC2919247}" type="pres">
      <dgm:prSet presAssocID="{7F483E15-1701-4716-A863-24DE87917470}" presName="desTx" presStyleLbl="revTx" presStyleIdx="3" presStyleCnt="10">
        <dgm:presLayoutVars/>
      </dgm:prSet>
      <dgm:spPr/>
    </dgm:pt>
    <dgm:pt modelId="{83337B40-B953-4BAC-B3CE-E63130A4B82E}" type="pres">
      <dgm:prSet presAssocID="{FD5BBE76-32DB-421D-A9AA-B088DD38CC97}" presName="sibTrans" presStyleCnt="0"/>
      <dgm:spPr/>
    </dgm:pt>
    <dgm:pt modelId="{1931602D-36ED-444E-8777-A2F69AE63D30}" type="pres">
      <dgm:prSet presAssocID="{8ECCEAFC-6528-4257-9061-E37E9CF3492A}" presName="compNode" presStyleCnt="0"/>
      <dgm:spPr/>
    </dgm:pt>
    <dgm:pt modelId="{B24DE5A6-FCEF-4617-9AD9-2AADD4639370}" type="pres">
      <dgm:prSet presAssocID="{8ECCEAFC-6528-4257-9061-E37E9CF3492A}" presName="iconRect" presStyleLbl="node1" presStyleIdx="2" presStyleCnt="5"/>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
        </a:ext>
      </dgm:extLst>
    </dgm:pt>
    <dgm:pt modelId="{D7FDA2AE-068A-4540-8D4E-57A169A5BCFE}" type="pres">
      <dgm:prSet presAssocID="{8ECCEAFC-6528-4257-9061-E37E9CF3492A}" presName="iconSpace" presStyleCnt="0"/>
      <dgm:spPr/>
    </dgm:pt>
    <dgm:pt modelId="{E8A43A91-3AAA-4D1E-B283-1DE8CB95DE43}" type="pres">
      <dgm:prSet presAssocID="{8ECCEAFC-6528-4257-9061-E37E9CF3492A}" presName="parTx" presStyleLbl="revTx" presStyleIdx="4" presStyleCnt="10">
        <dgm:presLayoutVars>
          <dgm:chMax val="0"/>
          <dgm:chPref val="0"/>
        </dgm:presLayoutVars>
      </dgm:prSet>
      <dgm:spPr/>
    </dgm:pt>
    <dgm:pt modelId="{ECC42F82-A85E-43AF-8537-79E03FD9EB3C}" type="pres">
      <dgm:prSet presAssocID="{8ECCEAFC-6528-4257-9061-E37E9CF3492A}" presName="txSpace" presStyleCnt="0"/>
      <dgm:spPr/>
    </dgm:pt>
    <dgm:pt modelId="{CB38B280-79F9-4233-A430-4176B53FED60}" type="pres">
      <dgm:prSet presAssocID="{8ECCEAFC-6528-4257-9061-E37E9CF3492A}" presName="desTx" presStyleLbl="revTx" presStyleIdx="5" presStyleCnt="10">
        <dgm:presLayoutVars/>
      </dgm:prSet>
      <dgm:spPr/>
    </dgm:pt>
    <dgm:pt modelId="{5755ACFA-E2E6-4C94-BB54-987212255407}" type="pres">
      <dgm:prSet presAssocID="{BCAD5C41-CD90-4807-9652-D7787B3634AF}" presName="sibTrans" presStyleCnt="0"/>
      <dgm:spPr/>
    </dgm:pt>
    <dgm:pt modelId="{F23E5F43-E0CF-43F6-88AB-7BC5F9E67B75}" type="pres">
      <dgm:prSet presAssocID="{10BB1F5B-2623-4E00-9FE9-1D40516CA568}" presName="compNode" presStyleCnt="0"/>
      <dgm:spPr/>
    </dgm:pt>
    <dgm:pt modelId="{C794ABB2-42B3-4866-856B-2D3E9CEDDDAC}" type="pres">
      <dgm:prSet presAssocID="{10BB1F5B-2623-4E00-9FE9-1D40516CA568}" presName="iconRect" presStyleLbl="node1" presStyleIdx="3" presStyleCnt="5"/>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sers"/>
        </a:ext>
      </dgm:extLst>
    </dgm:pt>
    <dgm:pt modelId="{7072C889-2027-46AA-824F-9DF8C38C9B79}" type="pres">
      <dgm:prSet presAssocID="{10BB1F5B-2623-4E00-9FE9-1D40516CA568}" presName="iconSpace" presStyleCnt="0"/>
      <dgm:spPr/>
    </dgm:pt>
    <dgm:pt modelId="{00AF28A1-45D5-41DF-AE2C-9E487744BD20}" type="pres">
      <dgm:prSet presAssocID="{10BB1F5B-2623-4E00-9FE9-1D40516CA568}" presName="parTx" presStyleLbl="revTx" presStyleIdx="6" presStyleCnt="10">
        <dgm:presLayoutVars>
          <dgm:chMax val="0"/>
          <dgm:chPref val="0"/>
        </dgm:presLayoutVars>
      </dgm:prSet>
      <dgm:spPr/>
    </dgm:pt>
    <dgm:pt modelId="{98992C71-868C-4DD0-AB15-C363147717BC}" type="pres">
      <dgm:prSet presAssocID="{10BB1F5B-2623-4E00-9FE9-1D40516CA568}" presName="txSpace" presStyleCnt="0"/>
      <dgm:spPr/>
    </dgm:pt>
    <dgm:pt modelId="{C44A9096-FFC8-40D7-AE80-85D2303E22AD}" type="pres">
      <dgm:prSet presAssocID="{10BB1F5B-2623-4E00-9FE9-1D40516CA568}" presName="desTx" presStyleLbl="revTx" presStyleIdx="7" presStyleCnt="10">
        <dgm:presLayoutVars/>
      </dgm:prSet>
      <dgm:spPr/>
    </dgm:pt>
    <dgm:pt modelId="{8741F180-45E0-47BD-85D9-6A4D2BF689E3}" type="pres">
      <dgm:prSet presAssocID="{D5108536-80D5-494F-9EC6-E817ECF713C2}" presName="sibTrans" presStyleCnt="0"/>
      <dgm:spPr/>
    </dgm:pt>
    <dgm:pt modelId="{C9DDE794-2B5D-4EEE-860B-BA322608FDCA}" type="pres">
      <dgm:prSet presAssocID="{0657F561-ACCC-495F-916A-CCBD59C8A8B5}" presName="compNode" presStyleCnt="0"/>
      <dgm:spPr/>
    </dgm:pt>
    <dgm:pt modelId="{8E5B89F8-AF33-40D1-A895-6F216FA5057D}" type="pres">
      <dgm:prSet presAssocID="{0657F561-ACCC-495F-916A-CCBD59C8A8B5}" presName="iconRect" presStyleLbl="node1" presStyleIdx="4" presStyleCnt="5"/>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a:blipFill>
        <a:ln>
          <a:noFill/>
        </a:ln>
      </dgm:spPr>
      <dgm:extLst>
        <a:ext uri="{E40237B7-FDA0-4F09-8148-C483321AD2D9}">
          <dgm14:cNvPr xmlns:dgm14="http://schemas.microsoft.com/office/drawing/2010/diagram" id="0" name="" descr="Lock"/>
        </a:ext>
      </dgm:extLst>
    </dgm:pt>
    <dgm:pt modelId="{E91AE322-6958-4B91-A1EE-8E74F90AA4E3}" type="pres">
      <dgm:prSet presAssocID="{0657F561-ACCC-495F-916A-CCBD59C8A8B5}" presName="iconSpace" presStyleCnt="0"/>
      <dgm:spPr/>
    </dgm:pt>
    <dgm:pt modelId="{D2BF2A35-05D1-4682-BC74-32121A5D2D5D}" type="pres">
      <dgm:prSet presAssocID="{0657F561-ACCC-495F-916A-CCBD59C8A8B5}" presName="parTx" presStyleLbl="revTx" presStyleIdx="8" presStyleCnt="10">
        <dgm:presLayoutVars>
          <dgm:chMax val="0"/>
          <dgm:chPref val="0"/>
        </dgm:presLayoutVars>
      </dgm:prSet>
      <dgm:spPr/>
    </dgm:pt>
    <dgm:pt modelId="{7BDC458F-B5F1-4F1A-B6E4-E8D2D4CDFF2C}" type="pres">
      <dgm:prSet presAssocID="{0657F561-ACCC-495F-916A-CCBD59C8A8B5}" presName="txSpace" presStyleCnt="0"/>
      <dgm:spPr/>
    </dgm:pt>
    <dgm:pt modelId="{B32C230C-FDF3-4059-B379-C58C24A7B12D}" type="pres">
      <dgm:prSet presAssocID="{0657F561-ACCC-495F-916A-CCBD59C8A8B5}" presName="desTx" presStyleLbl="revTx" presStyleIdx="9" presStyleCnt="10">
        <dgm:presLayoutVars/>
      </dgm:prSet>
      <dgm:spPr/>
    </dgm:pt>
  </dgm:ptLst>
  <dgm:cxnLst>
    <dgm:cxn modelId="{696E4F1A-A721-4912-BC26-2451FBBA2A92}" srcId="{AF0D601C-4447-4730-8C48-47D3AA3B287D}" destId="{7F483E15-1701-4716-A863-24DE87917470}" srcOrd="1" destOrd="0" parTransId="{AAF1EBFD-622E-4B98-8CB4-2891B5F21F32}" sibTransId="{FD5BBE76-32DB-421D-A9AA-B088DD38CC97}"/>
    <dgm:cxn modelId="{90854724-1D3F-4988-990B-D233A7D0E415}" type="presOf" srcId="{9534EF73-A4B4-4032-A56C-23A4DBC324F9}" destId="{A9B2763B-BB0F-4C3A-BD8B-174398790477}" srcOrd="0" destOrd="1" presId="urn:microsoft.com/office/officeart/2018/5/layout/CenteredIconLabelDescriptionList"/>
    <dgm:cxn modelId="{FA219927-46E9-4DA9-94CD-6685564D4DAA}" type="presOf" srcId="{AF0D601C-4447-4730-8C48-47D3AA3B287D}" destId="{3632A48F-A80A-4C02-9E75-B62EC0AEFEE7}" srcOrd="0" destOrd="0" presId="urn:microsoft.com/office/officeart/2018/5/layout/CenteredIconLabelDescriptionList"/>
    <dgm:cxn modelId="{9BB0BD27-5150-47A9-A51A-08531A4A9C13}" type="presOf" srcId="{10BB1F5B-2623-4E00-9FE9-1D40516CA568}" destId="{00AF28A1-45D5-41DF-AE2C-9E487744BD20}" srcOrd="0" destOrd="0" presId="urn:microsoft.com/office/officeart/2018/5/layout/CenteredIconLabelDescriptionList"/>
    <dgm:cxn modelId="{77E2D82A-E952-4D08-A581-85442CD7AEF1}" srcId="{7F483E15-1701-4716-A863-24DE87917470}" destId="{70E2CECB-2110-4C70-B8A7-98B6CFBCF550}" srcOrd="1" destOrd="0" parTransId="{64FC166D-6D1F-44C4-AC3A-806EA7C8D991}" sibTransId="{2C9A6C60-9023-4B7C-9B88-F810A65D3CD6}"/>
    <dgm:cxn modelId="{37251439-C07D-4576-AB73-E28770AF5194}" srcId="{8ECCEAFC-6528-4257-9061-E37E9CF3492A}" destId="{59A14DE1-0C79-49B2-8B3D-B3E94CD5DE3F}" srcOrd="0" destOrd="0" parTransId="{58474783-02B2-410F-959C-20225C825DEA}" sibTransId="{88522DBD-D14D-4C05-8AFA-99152A4CBD78}"/>
    <dgm:cxn modelId="{5BCE583D-7FBD-4AF9-A690-A66F6DE6CF6F}" type="presOf" srcId="{7F713075-D133-46B7-B9C3-87C5FDB2BA9D}" destId="{B32C230C-FDF3-4059-B379-C58C24A7B12D}" srcOrd="0" destOrd="0" presId="urn:microsoft.com/office/officeart/2018/5/layout/CenteredIconLabelDescriptionList"/>
    <dgm:cxn modelId="{CB168740-0186-448F-B685-D1AFA3CF877B}" type="presOf" srcId="{F5641DEF-9470-4E1B-90E9-BFA773B4488B}" destId="{93BDFE3F-4066-48F1-BCBE-CFB5D7B48398}" srcOrd="0" destOrd="0" presId="urn:microsoft.com/office/officeart/2018/5/layout/CenteredIconLabelDescriptionList"/>
    <dgm:cxn modelId="{5E929762-A16D-4A40-85F1-FC9939D330AD}" srcId="{AF0D601C-4447-4730-8C48-47D3AA3B287D}" destId="{8ECCEAFC-6528-4257-9061-E37E9CF3492A}" srcOrd="2" destOrd="0" parTransId="{376B2B00-A829-48F5-92B8-47E77786CAE5}" sibTransId="{BCAD5C41-CD90-4807-9652-D7787B3634AF}"/>
    <dgm:cxn modelId="{A90BE689-9C6A-47FE-BC3E-8D6ABDBD0F7C}" type="presOf" srcId="{7AE8561E-BA52-43A6-BCD8-02100B66DB77}" destId="{A9B2763B-BB0F-4C3A-BD8B-174398790477}" srcOrd="0" destOrd="0" presId="urn:microsoft.com/office/officeart/2018/5/layout/CenteredIconLabelDescriptionList"/>
    <dgm:cxn modelId="{CBFEFC92-FACA-47C1-B3BB-D72B692906D8}" type="presOf" srcId="{7B01C90B-32CD-41FC-80B3-F207E758235F}" destId="{B32C230C-FDF3-4059-B379-C58C24A7B12D}" srcOrd="0" destOrd="1" presId="urn:microsoft.com/office/officeart/2018/5/layout/CenteredIconLabelDescriptionList"/>
    <dgm:cxn modelId="{CAFABA9C-4114-471A-8E12-75C51AB419A4}" srcId="{0657F561-ACCC-495F-916A-CCBD59C8A8B5}" destId="{7F713075-D133-46B7-B9C3-87C5FDB2BA9D}" srcOrd="0" destOrd="0" parTransId="{78A39DB3-D7B1-4E84-B741-4F6B233794A1}" sibTransId="{2E5FB0BD-E81E-4BBF-A5CB-978C5DD77C87}"/>
    <dgm:cxn modelId="{01B8D7A0-5142-495D-858E-9F4F0B42E360}" srcId="{F5641DEF-9470-4E1B-90E9-BFA773B4488B}" destId="{A6DEEA60-530C-42A3-9F44-B6975FC7D4C4}" srcOrd="2" destOrd="0" parTransId="{40FD9397-95AC-4B81-B1CC-B317616BBB2B}" sibTransId="{69117644-BBA1-4561-8D62-4D921DBBCA93}"/>
    <dgm:cxn modelId="{2829B7AE-CBCD-4119-891D-819C47ED5869}" srcId="{0657F561-ACCC-495F-916A-CCBD59C8A8B5}" destId="{7B01C90B-32CD-41FC-80B3-F207E758235F}" srcOrd="1" destOrd="0" parTransId="{58DD6422-EE57-44B0-9629-B395F5565B8D}" sibTransId="{F7F9BFB5-B233-47DA-925E-64D26AEE18DF}"/>
    <dgm:cxn modelId="{911F3EB0-537A-4D06-92B6-161424BA7860}" srcId="{7F483E15-1701-4716-A863-24DE87917470}" destId="{A6C77158-4681-447D-870A-6F6F0A7CF2ED}" srcOrd="0" destOrd="0" parTransId="{4B1A1B97-43F3-4745-AB63-A2D79C33200D}" sibTransId="{537FBE1F-CD78-48E8-BF52-47A384D6648F}"/>
    <dgm:cxn modelId="{F7FE25B7-CA39-4FF7-83D2-4FB2F1745668}" srcId="{AF0D601C-4447-4730-8C48-47D3AA3B287D}" destId="{F5641DEF-9470-4E1B-90E9-BFA773B4488B}" srcOrd="0" destOrd="0" parTransId="{0FF10748-77B9-4656-BAC2-3562BD0B9CA0}" sibTransId="{80C43069-281C-41FA-B545-21F792DAB569}"/>
    <dgm:cxn modelId="{091268BD-F211-403B-8FC2-477F31ECE3C8}" srcId="{AF0D601C-4447-4730-8C48-47D3AA3B287D}" destId="{10BB1F5B-2623-4E00-9FE9-1D40516CA568}" srcOrd="3" destOrd="0" parTransId="{B0B27FD6-C043-4FA1-B08C-402C36AA2EE4}" sibTransId="{D5108536-80D5-494F-9EC6-E817ECF713C2}"/>
    <dgm:cxn modelId="{1CBCBABD-5FFE-4C84-9C70-B2ADCD502751}" srcId="{F5641DEF-9470-4E1B-90E9-BFA773B4488B}" destId="{9534EF73-A4B4-4032-A56C-23A4DBC324F9}" srcOrd="1" destOrd="0" parTransId="{7F55526D-8C09-4A24-B267-F39AA5FD6CCD}" sibTransId="{0A7D1148-D86E-4588-BE13-4BF8730BEE8C}"/>
    <dgm:cxn modelId="{D06856C5-E996-476D-960A-122AD056F5E1}" type="presOf" srcId="{59A14DE1-0C79-49B2-8B3D-B3E94CD5DE3F}" destId="{CB38B280-79F9-4233-A430-4176B53FED60}" srcOrd="0" destOrd="0" presId="urn:microsoft.com/office/officeart/2018/5/layout/CenteredIconLabelDescriptionList"/>
    <dgm:cxn modelId="{9D2245CE-F06C-4E6D-B90D-2685B97F0762}" srcId="{F5641DEF-9470-4E1B-90E9-BFA773B4488B}" destId="{7AE8561E-BA52-43A6-BCD8-02100B66DB77}" srcOrd="0" destOrd="0" parTransId="{2BC225FF-8FF7-4FE1-A047-B9D97B97D481}" sibTransId="{B9C398ED-9B1E-4F01-B250-AC4A3FFF03F9}"/>
    <dgm:cxn modelId="{2CCDDFCE-5D75-4597-B72C-596841957BA1}" type="presOf" srcId="{70E2CECB-2110-4C70-B8A7-98B6CFBCF550}" destId="{E3DF6191-949C-42ED-B0CC-0DCDC2919247}" srcOrd="0" destOrd="1" presId="urn:microsoft.com/office/officeart/2018/5/layout/CenteredIconLabelDescriptionList"/>
    <dgm:cxn modelId="{F6C358D0-3182-4797-B91C-B6C4D05BCA71}" srcId="{AF0D601C-4447-4730-8C48-47D3AA3B287D}" destId="{0657F561-ACCC-495F-916A-CCBD59C8A8B5}" srcOrd="4" destOrd="0" parTransId="{31DDBF21-4FA3-47C4-9C43-FBC96BC6141A}" sibTransId="{85CDB1F4-E231-439D-A1B7-6D7C402E4175}"/>
    <dgm:cxn modelId="{5654E8E4-D8C5-4052-8FC1-746507208A51}" type="presOf" srcId="{A6DEEA60-530C-42A3-9F44-B6975FC7D4C4}" destId="{A9B2763B-BB0F-4C3A-BD8B-174398790477}" srcOrd="0" destOrd="2" presId="urn:microsoft.com/office/officeart/2018/5/layout/CenteredIconLabelDescriptionList"/>
    <dgm:cxn modelId="{297CADF3-FD8A-4F5C-930A-730F8C565CA6}" type="presOf" srcId="{7F483E15-1701-4716-A863-24DE87917470}" destId="{A4FAC43D-6721-4547-A389-99452C01B303}" srcOrd="0" destOrd="0" presId="urn:microsoft.com/office/officeart/2018/5/layout/CenteredIconLabelDescriptionList"/>
    <dgm:cxn modelId="{7B1442F4-9956-4345-81D2-FB2A258B59EB}" type="presOf" srcId="{8ECCEAFC-6528-4257-9061-E37E9CF3492A}" destId="{E8A43A91-3AAA-4D1E-B283-1DE8CB95DE43}" srcOrd="0" destOrd="0" presId="urn:microsoft.com/office/officeart/2018/5/layout/CenteredIconLabelDescriptionList"/>
    <dgm:cxn modelId="{6A3050F4-9339-4546-BDA8-0F4526EEF450}" type="presOf" srcId="{A6C77158-4681-447D-870A-6F6F0A7CF2ED}" destId="{E3DF6191-949C-42ED-B0CC-0DCDC2919247}" srcOrd="0" destOrd="0" presId="urn:microsoft.com/office/officeart/2018/5/layout/CenteredIconLabelDescriptionList"/>
    <dgm:cxn modelId="{D3B07AF9-3938-4DD1-A6AD-A4441D34D79A}" type="presOf" srcId="{0657F561-ACCC-495F-916A-CCBD59C8A8B5}" destId="{D2BF2A35-05D1-4682-BC74-32121A5D2D5D}" srcOrd="0" destOrd="0" presId="urn:microsoft.com/office/officeart/2018/5/layout/CenteredIconLabelDescriptionList"/>
    <dgm:cxn modelId="{8889C646-1E34-408D-8240-17D4CF56B684}" type="presParOf" srcId="{3632A48F-A80A-4C02-9E75-B62EC0AEFEE7}" destId="{93B5DA44-E3DA-4166-BC33-5962E712EC8B}" srcOrd="0" destOrd="0" presId="urn:microsoft.com/office/officeart/2018/5/layout/CenteredIconLabelDescriptionList"/>
    <dgm:cxn modelId="{AB38C52D-0E56-461B-97CD-19F5A0398F6D}" type="presParOf" srcId="{93B5DA44-E3DA-4166-BC33-5962E712EC8B}" destId="{339FA180-342D-49F2-B2FF-6707AC186E8E}" srcOrd="0" destOrd="0" presId="urn:microsoft.com/office/officeart/2018/5/layout/CenteredIconLabelDescriptionList"/>
    <dgm:cxn modelId="{F28A84E7-FB83-4384-8998-1DD77A52143F}" type="presParOf" srcId="{93B5DA44-E3DA-4166-BC33-5962E712EC8B}" destId="{0DA6F1C0-5592-4FA1-8A45-5FFC92B20221}" srcOrd="1" destOrd="0" presId="urn:microsoft.com/office/officeart/2018/5/layout/CenteredIconLabelDescriptionList"/>
    <dgm:cxn modelId="{099E0BDA-B78B-460F-8FE9-E1A0E0111ED9}" type="presParOf" srcId="{93B5DA44-E3DA-4166-BC33-5962E712EC8B}" destId="{93BDFE3F-4066-48F1-BCBE-CFB5D7B48398}" srcOrd="2" destOrd="0" presId="urn:microsoft.com/office/officeart/2018/5/layout/CenteredIconLabelDescriptionList"/>
    <dgm:cxn modelId="{15D19AD6-2425-4B17-986C-9FA276A37F52}" type="presParOf" srcId="{93B5DA44-E3DA-4166-BC33-5962E712EC8B}" destId="{6BB6D799-58C1-49A8-9706-B6A7520EB9EE}" srcOrd="3" destOrd="0" presId="urn:microsoft.com/office/officeart/2018/5/layout/CenteredIconLabelDescriptionList"/>
    <dgm:cxn modelId="{2E7C0F15-5760-4C9A-A22E-49072864C541}" type="presParOf" srcId="{93B5DA44-E3DA-4166-BC33-5962E712EC8B}" destId="{A9B2763B-BB0F-4C3A-BD8B-174398790477}" srcOrd="4" destOrd="0" presId="urn:microsoft.com/office/officeart/2018/5/layout/CenteredIconLabelDescriptionList"/>
    <dgm:cxn modelId="{7DE17ECE-F670-4250-9D36-2C588AE484C3}" type="presParOf" srcId="{3632A48F-A80A-4C02-9E75-B62EC0AEFEE7}" destId="{220FF7EE-66FC-4CA9-A37F-3DB60175CE33}" srcOrd="1" destOrd="0" presId="urn:microsoft.com/office/officeart/2018/5/layout/CenteredIconLabelDescriptionList"/>
    <dgm:cxn modelId="{F5B41D1E-E0A0-4DA3-AE9F-FEF34C4A69B5}" type="presParOf" srcId="{3632A48F-A80A-4C02-9E75-B62EC0AEFEE7}" destId="{74832EF0-E15F-4739-A2EC-613E9DC37915}" srcOrd="2" destOrd="0" presId="urn:microsoft.com/office/officeart/2018/5/layout/CenteredIconLabelDescriptionList"/>
    <dgm:cxn modelId="{ED670ACD-9B52-4A01-953B-56AB59821074}" type="presParOf" srcId="{74832EF0-E15F-4739-A2EC-613E9DC37915}" destId="{F2085F2A-15AE-446D-B5D6-294775E70F91}" srcOrd="0" destOrd="0" presId="urn:microsoft.com/office/officeart/2018/5/layout/CenteredIconLabelDescriptionList"/>
    <dgm:cxn modelId="{7BC40D04-9129-4372-A948-A72A66DBAA0D}" type="presParOf" srcId="{74832EF0-E15F-4739-A2EC-613E9DC37915}" destId="{24DE805D-3653-4050-B394-FFA759097294}" srcOrd="1" destOrd="0" presId="urn:microsoft.com/office/officeart/2018/5/layout/CenteredIconLabelDescriptionList"/>
    <dgm:cxn modelId="{FE948ECF-4813-4487-A55C-8A7DAA83D17E}" type="presParOf" srcId="{74832EF0-E15F-4739-A2EC-613E9DC37915}" destId="{A4FAC43D-6721-4547-A389-99452C01B303}" srcOrd="2" destOrd="0" presId="urn:microsoft.com/office/officeart/2018/5/layout/CenteredIconLabelDescriptionList"/>
    <dgm:cxn modelId="{5B7D6E91-DD90-43DA-BE84-9239499EC48A}" type="presParOf" srcId="{74832EF0-E15F-4739-A2EC-613E9DC37915}" destId="{BB8F1A3A-A008-4B72-BAA5-FB243A686B9D}" srcOrd="3" destOrd="0" presId="urn:microsoft.com/office/officeart/2018/5/layout/CenteredIconLabelDescriptionList"/>
    <dgm:cxn modelId="{D3B3E055-6F48-4FDB-968A-81BE3BC90661}" type="presParOf" srcId="{74832EF0-E15F-4739-A2EC-613E9DC37915}" destId="{E3DF6191-949C-42ED-B0CC-0DCDC2919247}" srcOrd="4" destOrd="0" presId="urn:microsoft.com/office/officeart/2018/5/layout/CenteredIconLabelDescriptionList"/>
    <dgm:cxn modelId="{73DE0393-8890-4EDE-A37B-DD29B485DA3A}" type="presParOf" srcId="{3632A48F-A80A-4C02-9E75-B62EC0AEFEE7}" destId="{83337B40-B953-4BAC-B3CE-E63130A4B82E}" srcOrd="3" destOrd="0" presId="urn:microsoft.com/office/officeart/2018/5/layout/CenteredIconLabelDescriptionList"/>
    <dgm:cxn modelId="{F72FF9FE-29A1-4D89-ABD1-DE218C86486E}" type="presParOf" srcId="{3632A48F-A80A-4C02-9E75-B62EC0AEFEE7}" destId="{1931602D-36ED-444E-8777-A2F69AE63D30}" srcOrd="4" destOrd="0" presId="urn:microsoft.com/office/officeart/2018/5/layout/CenteredIconLabelDescriptionList"/>
    <dgm:cxn modelId="{4B957C4E-2CB7-414E-8CEE-938837B7EEA6}" type="presParOf" srcId="{1931602D-36ED-444E-8777-A2F69AE63D30}" destId="{B24DE5A6-FCEF-4617-9AD9-2AADD4639370}" srcOrd="0" destOrd="0" presId="urn:microsoft.com/office/officeart/2018/5/layout/CenteredIconLabelDescriptionList"/>
    <dgm:cxn modelId="{3EFBE353-F654-425B-AC83-C7727D1F5A97}" type="presParOf" srcId="{1931602D-36ED-444E-8777-A2F69AE63D30}" destId="{D7FDA2AE-068A-4540-8D4E-57A169A5BCFE}" srcOrd="1" destOrd="0" presId="urn:microsoft.com/office/officeart/2018/5/layout/CenteredIconLabelDescriptionList"/>
    <dgm:cxn modelId="{43E31BB6-2EF4-489F-BC2F-879BC89C1899}" type="presParOf" srcId="{1931602D-36ED-444E-8777-A2F69AE63D30}" destId="{E8A43A91-3AAA-4D1E-B283-1DE8CB95DE43}" srcOrd="2" destOrd="0" presId="urn:microsoft.com/office/officeart/2018/5/layout/CenteredIconLabelDescriptionList"/>
    <dgm:cxn modelId="{7B1E4641-2FC4-42BE-BE8E-BCF39BD67D8D}" type="presParOf" srcId="{1931602D-36ED-444E-8777-A2F69AE63D30}" destId="{ECC42F82-A85E-43AF-8537-79E03FD9EB3C}" srcOrd="3" destOrd="0" presId="urn:microsoft.com/office/officeart/2018/5/layout/CenteredIconLabelDescriptionList"/>
    <dgm:cxn modelId="{FE4C6657-4B66-45ED-B5EE-2A6B48E6473B}" type="presParOf" srcId="{1931602D-36ED-444E-8777-A2F69AE63D30}" destId="{CB38B280-79F9-4233-A430-4176B53FED60}" srcOrd="4" destOrd="0" presId="urn:microsoft.com/office/officeart/2018/5/layout/CenteredIconLabelDescriptionList"/>
    <dgm:cxn modelId="{7CFADA3F-AF03-4A3C-A05E-18B79A0699EF}" type="presParOf" srcId="{3632A48F-A80A-4C02-9E75-B62EC0AEFEE7}" destId="{5755ACFA-E2E6-4C94-BB54-987212255407}" srcOrd="5" destOrd="0" presId="urn:microsoft.com/office/officeart/2018/5/layout/CenteredIconLabelDescriptionList"/>
    <dgm:cxn modelId="{8ED1B282-AE9B-4F38-BFCC-FB8787307A54}" type="presParOf" srcId="{3632A48F-A80A-4C02-9E75-B62EC0AEFEE7}" destId="{F23E5F43-E0CF-43F6-88AB-7BC5F9E67B75}" srcOrd="6" destOrd="0" presId="urn:microsoft.com/office/officeart/2018/5/layout/CenteredIconLabelDescriptionList"/>
    <dgm:cxn modelId="{0504BDBD-0F81-4D74-A282-D887FCE69955}" type="presParOf" srcId="{F23E5F43-E0CF-43F6-88AB-7BC5F9E67B75}" destId="{C794ABB2-42B3-4866-856B-2D3E9CEDDDAC}" srcOrd="0" destOrd="0" presId="urn:microsoft.com/office/officeart/2018/5/layout/CenteredIconLabelDescriptionList"/>
    <dgm:cxn modelId="{4243C306-A963-4F58-A7E3-B275416F7DD7}" type="presParOf" srcId="{F23E5F43-E0CF-43F6-88AB-7BC5F9E67B75}" destId="{7072C889-2027-46AA-824F-9DF8C38C9B79}" srcOrd="1" destOrd="0" presId="urn:microsoft.com/office/officeart/2018/5/layout/CenteredIconLabelDescriptionList"/>
    <dgm:cxn modelId="{18975D4A-79A4-4809-83D1-3CA5C3FF4FD3}" type="presParOf" srcId="{F23E5F43-E0CF-43F6-88AB-7BC5F9E67B75}" destId="{00AF28A1-45D5-41DF-AE2C-9E487744BD20}" srcOrd="2" destOrd="0" presId="urn:microsoft.com/office/officeart/2018/5/layout/CenteredIconLabelDescriptionList"/>
    <dgm:cxn modelId="{A8E27865-F0C5-4317-9CB4-CB8C31467A9C}" type="presParOf" srcId="{F23E5F43-E0CF-43F6-88AB-7BC5F9E67B75}" destId="{98992C71-868C-4DD0-AB15-C363147717BC}" srcOrd="3" destOrd="0" presId="urn:microsoft.com/office/officeart/2018/5/layout/CenteredIconLabelDescriptionList"/>
    <dgm:cxn modelId="{15B6B28A-1AE5-47C2-BDA8-CD79CBF6079A}" type="presParOf" srcId="{F23E5F43-E0CF-43F6-88AB-7BC5F9E67B75}" destId="{C44A9096-FFC8-40D7-AE80-85D2303E22AD}" srcOrd="4" destOrd="0" presId="urn:microsoft.com/office/officeart/2018/5/layout/CenteredIconLabelDescriptionList"/>
    <dgm:cxn modelId="{5B2DEB20-E2F0-4EEA-B266-27148E9A6CB5}" type="presParOf" srcId="{3632A48F-A80A-4C02-9E75-B62EC0AEFEE7}" destId="{8741F180-45E0-47BD-85D9-6A4D2BF689E3}" srcOrd="7" destOrd="0" presId="urn:microsoft.com/office/officeart/2018/5/layout/CenteredIconLabelDescriptionList"/>
    <dgm:cxn modelId="{C95320C4-1F2F-43A5-A996-DBC7B236CD9C}" type="presParOf" srcId="{3632A48F-A80A-4C02-9E75-B62EC0AEFEE7}" destId="{C9DDE794-2B5D-4EEE-860B-BA322608FDCA}" srcOrd="8" destOrd="0" presId="urn:microsoft.com/office/officeart/2018/5/layout/CenteredIconLabelDescriptionList"/>
    <dgm:cxn modelId="{1089AA7C-9258-420B-8939-AA2732E1A04B}" type="presParOf" srcId="{C9DDE794-2B5D-4EEE-860B-BA322608FDCA}" destId="{8E5B89F8-AF33-40D1-A895-6F216FA5057D}" srcOrd="0" destOrd="0" presId="urn:microsoft.com/office/officeart/2018/5/layout/CenteredIconLabelDescriptionList"/>
    <dgm:cxn modelId="{76A8C8CB-8CA4-4C4E-8137-4FECCD43AE8E}" type="presParOf" srcId="{C9DDE794-2B5D-4EEE-860B-BA322608FDCA}" destId="{E91AE322-6958-4B91-A1EE-8E74F90AA4E3}" srcOrd="1" destOrd="0" presId="urn:microsoft.com/office/officeart/2018/5/layout/CenteredIconLabelDescriptionList"/>
    <dgm:cxn modelId="{10949D25-4F3F-42DB-89C6-B60B9D9987C4}" type="presParOf" srcId="{C9DDE794-2B5D-4EEE-860B-BA322608FDCA}" destId="{D2BF2A35-05D1-4682-BC74-32121A5D2D5D}" srcOrd="2" destOrd="0" presId="urn:microsoft.com/office/officeart/2018/5/layout/CenteredIconLabelDescriptionList"/>
    <dgm:cxn modelId="{8D00007A-E7AA-4CE3-89AE-104D902DBBF8}" type="presParOf" srcId="{C9DDE794-2B5D-4EEE-860B-BA322608FDCA}" destId="{7BDC458F-B5F1-4F1A-B6E4-E8D2D4CDFF2C}" srcOrd="3" destOrd="0" presId="urn:microsoft.com/office/officeart/2018/5/layout/CenteredIconLabelDescriptionList"/>
    <dgm:cxn modelId="{A7C0B836-1EB2-41B7-B95A-40991029CE31}" type="presParOf" srcId="{C9DDE794-2B5D-4EEE-860B-BA322608FDCA}" destId="{B32C230C-FDF3-4059-B379-C58C24A7B12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D14B32-9547-4864-9289-C81F0DEC0910}"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32C27161-34EB-440F-A57C-E7521BD07CF9}">
      <dgm:prSet/>
      <dgm:spPr/>
      <dgm:t>
        <a:bodyPr/>
        <a:lstStyle/>
        <a:p>
          <a:r>
            <a:rPr lang="en-US"/>
            <a:t>Scrum is an iterative and incremental framework for managing product development.</a:t>
          </a:r>
        </a:p>
      </dgm:t>
    </dgm:pt>
    <dgm:pt modelId="{CBC74673-D313-41A8-80F8-81D099763D4A}" type="parTrans" cxnId="{85943FAF-D9AD-472F-81C9-2088D6736A6C}">
      <dgm:prSet/>
      <dgm:spPr/>
      <dgm:t>
        <a:bodyPr/>
        <a:lstStyle/>
        <a:p>
          <a:endParaRPr lang="en-US"/>
        </a:p>
      </dgm:t>
    </dgm:pt>
    <dgm:pt modelId="{5D03D2A8-3D33-4840-B70C-4D9B6206FE86}" type="sibTrans" cxnId="{85943FAF-D9AD-472F-81C9-2088D6736A6C}">
      <dgm:prSet/>
      <dgm:spPr/>
      <dgm:t>
        <a:bodyPr/>
        <a:lstStyle/>
        <a:p>
          <a:endParaRPr lang="en-US"/>
        </a:p>
      </dgm:t>
    </dgm:pt>
    <dgm:pt modelId="{49A7E6F3-0D32-4CDF-9A76-BD5B4F2B7577}">
      <dgm:prSet/>
      <dgm:spPr/>
      <dgm:t>
        <a:bodyPr/>
        <a:lstStyle/>
        <a:p>
          <a:r>
            <a:rPr lang="en-US"/>
            <a:t>It defines "a flexible, holistic product development strategy where a development team works as a unit to reach a common goal"</a:t>
          </a:r>
        </a:p>
      </dgm:t>
    </dgm:pt>
    <dgm:pt modelId="{BA8C3322-24AC-4D56-B8DA-481CC7C6924B}" type="parTrans" cxnId="{787CDCAC-126D-440D-91BD-EC5B1D8F90DF}">
      <dgm:prSet/>
      <dgm:spPr/>
      <dgm:t>
        <a:bodyPr/>
        <a:lstStyle/>
        <a:p>
          <a:endParaRPr lang="en-US"/>
        </a:p>
      </dgm:t>
    </dgm:pt>
    <dgm:pt modelId="{DBD1910B-EA4E-4FDF-91CC-BF93642F9851}" type="sibTrans" cxnId="{787CDCAC-126D-440D-91BD-EC5B1D8F90DF}">
      <dgm:prSet/>
      <dgm:spPr/>
      <dgm:t>
        <a:bodyPr/>
        <a:lstStyle/>
        <a:p>
          <a:endParaRPr lang="en-US"/>
        </a:p>
      </dgm:t>
    </dgm:pt>
    <dgm:pt modelId="{18BDA0AB-A674-457B-9CF7-CCB5BEBDDDB9}">
      <dgm:prSet/>
      <dgm:spPr/>
      <dgm:t>
        <a:bodyPr/>
        <a:lstStyle/>
        <a:p>
          <a:r>
            <a:rPr lang="en-US"/>
            <a:t>A key principle of scrum is its recognition that customers change their minds about what they want and need as the needs of the business reacts to multiple environmental variables including the use of the application. </a:t>
          </a:r>
        </a:p>
      </dgm:t>
    </dgm:pt>
    <dgm:pt modelId="{78A85727-74A3-439E-A172-8E8B8F444D3F}" type="parTrans" cxnId="{D98D072A-2962-4069-85C4-A6829E2AB5FB}">
      <dgm:prSet/>
      <dgm:spPr/>
      <dgm:t>
        <a:bodyPr/>
        <a:lstStyle/>
        <a:p>
          <a:endParaRPr lang="en-US"/>
        </a:p>
      </dgm:t>
    </dgm:pt>
    <dgm:pt modelId="{6BAB406B-D447-46A2-B415-54CFA70266A2}" type="sibTrans" cxnId="{D98D072A-2962-4069-85C4-A6829E2AB5FB}">
      <dgm:prSet/>
      <dgm:spPr/>
      <dgm:t>
        <a:bodyPr/>
        <a:lstStyle/>
        <a:p>
          <a:endParaRPr lang="en-US"/>
        </a:p>
      </dgm:t>
    </dgm:pt>
    <dgm:pt modelId="{2EFC3775-7FE2-424D-92CD-AD0DB0910D6C}">
      <dgm:prSet/>
      <dgm:spPr/>
      <dgm:t>
        <a:bodyPr/>
        <a:lstStyle/>
        <a:p>
          <a:r>
            <a:rPr lang="en-US"/>
            <a:t>Scrum adopts an empirical approach focusing on maximizing the team's ability to deliver quickly, respond to emerging requirements and adapt to evolving technologies and changes in market conditions.</a:t>
          </a:r>
        </a:p>
      </dgm:t>
    </dgm:pt>
    <dgm:pt modelId="{6F3A2425-7C94-499C-91E9-E68616DBC191}" type="parTrans" cxnId="{98D5E8ED-4FA7-4C18-BF77-BFAF071FEAD8}">
      <dgm:prSet/>
      <dgm:spPr/>
      <dgm:t>
        <a:bodyPr/>
        <a:lstStyle/>
        <a:p>
          <a:endParaRPr lang="en-US"/>
        </a:p>
      </dgm:t>
    </dgm:pt>
    <dgm:pt modelId="{13594393-1C9D-4951-8282-3BE73A82B0F2}" type="sibTrans" cxnId="{98D5E8ED-4FA7-4C18-BF77-BFAF071FEAD8}">
      <dgm:prSet/>
      <dgm:spPr/>
      <dgm:t>
        <a:bodyPr/>
        <a:lstStyle/>
        <a:p>
          <a:endParaRPr lang="en-US"/>
        </a:p>
      </dgm:t>
    </dgm:pt>
    <dgm:pt modelId="{B0AEDE7F-F516-4180-94ED-068C022BA591}" type="pres">
      <dgm:prSet presAssocID="{58D14B32-9547-4864-9289-C81F0DEC0910}" presName="root" presStyleCnt="0">
        <dgm:presLayoutVars>
          <dgm:dir/>
          <dgm:resizeHandles val="exact"/>
        </dgm:presLayoutVars>
      </dgm:prSet>
      <dgm:spPr/>
    </dgm:pt>
    <dgm:pt modelId="{6F4A1945-FCD1-4DA6-BDD2-7DAE4FDAAA33}" type="pres">
      <dgm:prSet presAssocID="{32C27161-34EB-440F-A57C-E7521BD07CF9}" presName="compNode" presStyleCnt="0"/>
      <dgm:spPr/>
    </dgm:pt>
    <dgm:pt modelId="{8A737694-9AB3-4695-89AA-887B9775DA0F}" type="pres">
      <dgm:prSet presAssocID="{32C27161-34EB-440F-A57C-E7521BD07CF9}" presName="bgRect" presStyleLbl="bgShp" presStyleIdx="0" presStyleCnt="4"/>
      <dgm:spPr/>
    </dgm:pt>
    <dgm:pt modelId="{E3C64504-78C0-4198-BE21-F59C0B8D0BC1}" type="pres">
      <dgm:prSet presAssocID="{32C27161-34EB-440F-A57C-E7521BD07C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C741A915-2A65-4A19-ABD3-C5C252ACDE74}" type="pres">
      <dgm:prSet presAssocID="{32C27161-34EB-440F-A57C-E7521BD07CF9}" presName="spaceRect" presStyleCnt="0"/>
      <dgm:spPr/>
    </dgm:pt>
    <dgm:pt modelId="{7DDACE53-3743-4D46-BE45-E9C454FF4A40}" type="pres">
      <dgm:prSet presAssocID="{32C27161-34EB-440F-A57C-E7521BD07CF9}" presName="parTx" presStyleLbl="revTx" presStyleIdx="0" presStyleCnt="4">
        <dgm:presLayoutVars>
          <dgm:chMax val="0"/>
          <dgm:chPref val="0"/>
        </dgm:presLayoutVars>
      </dgm:prSet>
      <dgm:spPr/>
    </dgm:pt>
    <dgm:pt modelId="{A42D24C4-5760-412C-AFC6-2E958F67136D}" type="pres">
      <dgm:prSet presAssocID="{5D03D2A8-3D33-4840-B70C-4D9B6206FE86}" presName="sibTrans" presStyleCnt="0"/>
      <dgm:spPr/>
    </dgm:pt>
    <dgm:pt modelId="{E4737581-715C-4F7A-9097-1D446906BF60}" type="pres">
      <dgm:prSet presAssocID="{49A7E6F3-0D32-4CDF-9A76-BD5B4F2B7577}" presName="compNode" presStyleCnt="0"/>
      <dgm:spPr/>
    </dgm:pt>
    <dgm:pt modelId="{B4E14511-6A88-49B2-A18F-75E1030FAB02}" type="pres">
      <dgm:prSet presAssocID="{49A7E6F3-0D32-4CDF-9A76-BD5B4F2B7577}" presName="bgRect" presStyleLbl="bgShp" presStyleIdx="1" presStyleCnt="4"/>
      <dgm:spPr/>
    </dgm:pt>
    <dgm:pt modelId="{EE452321-424B-40C4-9F77-2DC6AD24D808}" type="pres">
      <dgm:prSet presAssocID="{49A7E6F3-0D32-4CDF-9A76-BD5B4F2B75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146DC690-CDF0-4F5D-885D-FC15D922042B}" type="pres">
      <dgm:prSet presAssocID="{49A7E6F3-0D32-4CDF-9A76-BD5B4F2B7577}" presName="spaceRect" presStyleCnt="0"/>
      <dgm:spPr/>
    </dgm:pt>
    <dgm:pt modelId="{1DD0C846-7494-400C-8914-4C5C88E34FC1}" type="pres">
      <dgm:prSet presAssocID="{49A7E6F3-0D32-4CDF-9A76-BD5B4F2B7577}" presName="parTx" presStyleLbl="revTx" presStyleIdx="1" presStyleCnt="4">
        <dgm:presLayoutVars>
          <dgm:chMax val="0"/>
          <dgm:chPref val="0"/>
        </dgm:presLayoutVars>
      </dgm:prSet>
      <dgm:spPr/>
    </dgm:pt>
    <dgm:pt modelId="{7D4332AF-1B1C-46BC-A432-A92BABE3091C}" type="pres">
      <dgm:prSet presAssocID="{DBD1910B-EA4E-4FDF-91CC-BF93642F9851}" presName="sibTrans" presStyleCnt="0"/>
      <dgm:spPr/>
    </dgm:pt>
    <dgm:pt modelId="{5A04BEC3-8332-49BA-BAD4-3E4AF9F1E824}" type="pres">
      <dgm:prSet presAssocID="{18BDA0AB-A674-457B-9CF7-CCB5BEBDDDB9}" presName="compNode" presStyleCnt="0"/>
      <dgm:spPr/>
    </dgm:pt>
    <dgm:pt modelId="{34228657-E95D-4BB4-9A46-C93E008386ED}" type="pres">
      <dgm:prSet presAssocID="{18BDA0AB-A674-457B-9CF7-CCB5BEBDDDB9}" presName="bgRect" presStyleLbl="bgShp" presStyleIdx="2" presStyleCnt="4"/>
      <dgm:spPr/>
    </dgm:pt>
    <dgm:pt modelId="{29BB630D-2BBC-4BED-84F0-C07B3735AE3B}" type="pres">
      <dgm:prSet presAssocID="{18BDA0AB-A674-457B-9CF7-CCB5BEBDDD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3C8B31FA-4EC0-4D0D-9F12-C7794C172479}" type="pres">
      <dgm:prSet presAssocID="{18BDA0AB-A674-457B-9CF7-CCB5BEBDDDB9}" presName="spaceRect" presStyleCnt="0"/>
      <dgm:spPr/>
    </dgm:pt>
    <dgm:pt modelId="{B96D5D14-7AC9-40BB-82ED-EA245E982C41}" type="pres">
      <dgm:prSet presAssocID="{18BDA0AB-A674-457B-9CF7-CCB5BEBDDDB9}" presName="parTx" presStyleLbl="revTx" presStyleIdx="2" presStyleCnt="4">
        <dgm:presLayoutVars>
          <dgm:chMax val="0"/>
          <dgm:chPref val="0"/>
        </dgm:presLayoutVars>
      </dgm:prSet>
      <dgm:spPr/>
    </dgm:pt>
    <dgm:pt modelId="{42B3A6B8-BCE3-4FE7-AF2C-CB1138EE860A}" type="pres">
      <dgm:prSet presAssocID="{6BAB406B-D447-46A2-B415-54CFA70266A2}" presName="sibTrans" presStyleCnt="0"/>
      <dgm:spPr/>
    </dgm:pt>
    <dgm:pt modelId="{3B5E2E98-4D4F-4AF7-9673-FC646EC7127C}" type="pres">
      <dgm:prSet presAssocID="{2EFC3775-7FE2-424D-92CD-AD0DB0910D6C}" presName="compNode" presStyleCnt="0"/>
      <dgm:spPr/>
    </dgm:pt>
    <dgm:pt modelId="{972AA58F-4F3B-4034-A1A8-11EDC736CDC5}" type="pres">
      <dgm:prSet presAssocID="{2EFC3775-7FE2-424D-92CD-AD0DB0910D6C}" presName="bgRect" presStyleLbl="bgShp" presStyleIdx="3" presStyleCnt="4"/>
      <dgm:spPr/>
    </dgm:pt>
    <dgm:pt modelId="{2680ACD9-13F6-4323-9A34-352FED10C592}" type="pres">
      <dgm:prSet presAssocID="{2EFC3775-7FE2-424D-92CD-AD0DB0910D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8AC5B115-71B6-4890-9EB5-FD81FBB9D8E5}" type="pres">
      <dgm:prSet presAssocID="{2EFC3775-7FE2-424D-92CD-AD0DB0910D6C}" presName="spaceRect" presStyleCnt="0"/>
      <dgm:spPr/>
    </dgm:pt>
    <dgm:pt modelId="{31AF785B-1866-4E50-AE1E-4F8268971E4E}" type="pres">
      <dgm:prSet presAssocID="{2EFC3775-7FE2-424D-92CD-AD0DB0910D6C}" presName="parTx" presStyleLbl="revTx" presStyleIdx="3" presStyleCnt="4">
        <dgm:presLayoutVars>
          <dgm:chMax val="0"/>
          <dgm:chPref val="0"/>
        </dgm:presLayoutVars>
      </dgm:prSet>
      <dgm:spPr/>
    </dgm:pt>
  </dgm:ptLst>
  <dgm:cxnLst>
    <dgm:cxn modelId="{F4BB3116-8AB6-4DF5-8953-08A65978CB85}" type="presOf" srcId="{49A7E6F3-0D32-4CDF-9A76-BD5B4F2B7577}" destId="{1DD0C846-7494-400C-8914-4C5C88E34FC1}" srcOrd="0" destOrd="0" presId="urn:microsoft.com/office/officeart/2018/2/layout/IconVerticalSolidList"/>
    <dgm:cxn modelId="{1AF24F24-ACC6-4930-9C96-5481561F0A3C}" type="presOf" srcId="{2EFC3775-7FE2-424D-92CD-AD0DB0910D6C}" destId="{31AF785B-1866-4E50-AE1E-4F8268971E4E}" srcOrd="0" destOrd="0" presId="urn:microsoft.com/office/officeart/2018/2/layout/IconVerticalSolidList"/>
    <dgm:cxn modelId="{D98D072A-2962-4069-85C4-A6829E2AB5FB}" srcId="{58D14B32-9547-4864-9289-C81F0DEC0910}" destId="{18BDA0AB-A674-457B-9CF7-CCB5BEBDDDB9}" srcOrd="2" destOrd="0" parTransId="{78A85727-74A3-439E-A172-8E8B8F444D3F}" sibTransId="{6BAB406B-D447-46A2-B415-54CFA70266A2}"/>
    <dgm:cxn modelId="{FFFCC467-77EB-4E5E-B627-3898B4A4DA3C}" type="presOf" srcId="{58D14B32-9547-4864-9289-C81F0DEC0910}" destId="{B0AEDE7F-F516-4180-94ED-068C022BA591}" srcOrd="0" destOrd="0" presId="urn:microsoft.com/office/officeart/2018/2/layout/IconVerticalSolidList"/>
    <dgm:cxn modelId="{6402C6A6-7219-4266-A838-D3BF8543679D}" type="presOf" srcId="{18BDA0AB-A674-457B-9CF7-CCB5BEBDDDB9}" destId="{B96D5D14-7AC9-40BB-82ED-EA245E982C41}" srcOrd="0" destOrd="0" presId="urn:microsoft.com/office/officeart/2018/2/layout/IconVerticalSolidList"/>
    <dgm:cxn modelId="{787CDCAC-126D-440D-91BD-EC5B1D8F90DF}" srcId="{58D14B32-9547-4864-9289-C81F0DEC0910}" destId="{49A7E6F3-0D32-4CDF-9A76-BD5B4F2B7577}" srcOrd="1" destOrd="0" parTransId="{BA8C3322-24AC-4D56-B8DA-481CC7C6924B}" sibTransId="{DBD1910B-EA4E-4FDF-91CC-BF93642F9851}"/>
    <dgm:cxn modelId="{85943FAF-D9AD-472F-81C9-2088D6736A6C}" srcId="{58D14B32-9547-4864-9289-C81F0DEC0910}" destId="{32C27161-34EB-440F-A57C-E7521BD07CF9}" srcOrd="0" destOrd="0" parTransId="{CBC74673-D313-41A8-80F8-81D099763D4A}" sibTransId="{5D03D2A8-3D33-4840-B70C-4D9B6206FE86}"/>
    <dgm:cxn modelId="{6E4A76C2-94B5-42B5-863A-A9B4E10EBD13}" type="presOf" srcId="{32C27161-34EB-440F-A57C-E7521BD07CF9}" destId="{7DDACE53-3743-4D46-BE45-E9C454FF4A40}" srcOrd="0" destOrd="0" presId="urn:microsoft.com/office/officeart/2018/2/layout/IconVerticalSolidList"/>
    <dgm:cxn modelId="{98D5E8ED-4FA7-4C18-BF77-BFAF071FEAD8}" srcId="{58D14B32-9547-4864-9289-C81F0DEC0910}" destId="{2EFC3775-7FE2-424D-92CD-AD0DB0910D6C}" srcOrd="3" destOrd="0" parTransId="{6F3A2425-7C94-499C-91E9-E68616DBC191}" sibTransId="{13594393-1C9D-4951-8282-3BE73A82B0F2}"/>
    <dgm:cxn modelId="{F7FC05B6-CFCB-4E1E-AA7C-62457A33336C}" type="presParOf" srcId="{B0AEDE7F-F516-4180-94ED-068C022BA591}" destId="{6F4A1945-FCD1-4DA6-BDD2-7DAE4FDAAA33}" srcOrd="0" destOrd="0" presId="urn:microsoft.com/office/officeart/2018/2/layout/IconVerticalSolidList"/>
    <dgm:cxn modelId="{3DB2D1C0-6ECA-4E74-8A31-9F8AA4C754E4}" type="presParOf" srcId="{6F4A1945-FCD1-4DA6-BDD2-7DAE4FDAAA33}" destId="{8A737694-9AB3-4695-89AA-887B9775DA0F}" srcOrd="0" destOrd="0" presId="urn:microsoft.com/office/officeart/2018/2/layout/IconVerticalSolidList"/>
    <dgm:cxn modelId="{FDF164F4-DE16-48E8-84B9-078B8F6FC2CB}" type="presParOf" srcId="{6F4A1945-FCD1-4DA6-BDD2-7DAE4FDAAA33}" destId="{E3C64504-78C0-4198-BE21-F59C0B8D0BC1}" srcOrd="1" destOrd="0" presId="urn:microsoft.com/office/officeart/2018/2/layout/IconVerticalSolidList"/>
    <dgm:cxn modelId="{ADE34186-3CBD-41C2-9A8F-6884334716DD}" type="presParOf" srcId="{6F4A1945-FCD1-4DA6-BDD2-7DAE4FDAAA33}" destId="{C741A915-2A65-4A19-ABD3-C5C252ACDE74}" srcOrd="2" destOrd="0" presId="urn:microsoft.com/office/officeart/2018/2/layout/IconVerticalSolidList"/>
    <dgm:cxn modelId="{2F31BE1B-0F7D-47B3-B096-3E9743B800DD}" type="presParOf" srcId="{6F4A1945-FCD1-4DA6-BDD2-7DAE4FDAAA33}" destId="{7DDACE53-3743-4D46-BE45-E9C454FF4A40}" srcOrd="3" destOrd="0" presId="urn:microsoft.com/office/officeart/2018/2/layout/IconVerticalSolidList"/>
    <dgm:cxn modelId="{ED873E33-2B40-49B2-80D2-DFBBB5DF2B1F}" type="presParOf" srcId="{B0AEDE7F-F516-4180-94ED-068C022BA591}" destId="{A42D24C4-5760-412C-AFC6-2E958F67136D}" srcOrd="1" destOrd="0" presId="urn:microsoft.com/office/officeart/2018/2/layout/IconVerticalSolidList"/>
    <dgm:cxn modelId="{C9522417-3C59-402E-B4F6-F04224F8EB86}" type="presParOf" srcId="{B0AEDE7F-F516-4180-94ED-068C022BA591}" destId="{E4737581-715C-4F7A-9097-1D446906BF60}" srcOrd="2" destOrd="0" presId="urn:microsoft.com/office/officeart/2018/2/layout/IconVerticalSolidList"/>
    <dgm:cxn modelId="{56DEA811-0F92-4133-AA5D-ABF1181EBDB9}" type="presParOf" srcId="{E4737581-715C-4F7A-9097-1D446906BF60}" destId="{B4E14511-6A88-49B2-A18F-75E1030FAB02}" srcOrd="0" destOrd="0" presId="urn:microsoft.com/office/officeart/2018/2/layout/IconVerticalSolidList"/>
    <dgm:cxn modelId="{238A8B5E-34B8-44B4-80DE-297747182CD3}" type="presParOf" srcId="{E4737581-715C-4F7A-9097-1D446906BF60}" destId="{EE452321-424B-40C4-9F77-2DC6AD24D808}" srcOrd="1" destOrd="0" presId="urn:microsoft.com/office/officeart/2018/2/layout/IconVerticalSolidList"/>
    <dgm:cxn modelId="{9FD237D9-7935-480E-88F5-ECA6D28199C9}" type="presParOf" srcId="{E4737581-715C-4F7A-9097-1D446906BF60}" destId="{146DC690-CDF0-4F5D-885D-FC15D922042B}" srcOrd="2" destOrd="0" presId="urn:microsoft.com/office/officeart/2018/2/layout/IconVerticalSolidList"/>
    <dgm:cxn modelId="{5D2D4695-DD51-4FDD-84AD-F43BEBA981B5}" type="presParOf" srcId="{E4737581-715C-4F7A-9097-1D446906BF60}" destId="{1DD0C846-7494-400C-8914-4C5C88E34FC1}" srcOrd="3" destOrd="0" presId="urn:microsoft.com/office/officeart/2018/2/layout/IconVerticalSolidList"/>
    <dgm:cxn modelId="{E70EE5A8-D586-4469-B911-D424146CA64B}" type="presParOf" srcId="{B0AEDE7F-F516-4180-94ED-068C022BA591}" destId="{7D4332AF-1B1C-46BC-A432-A92BABE3091C}" srcOrd="3" destOrd="0" presId="urn:microsoft.com/office/officeart/2018/2/layout/IconVerticalSolidList"/>
    <dgm:cxn modelId="{CCD95185-FF1E-48E3-BB85-B6E6B5B3BA92}" type="presParOf" srcId="{B0AEDE7F-F516-4180-94ED-068C022BA591}" destId="{5A04BEC3-8332-49BA-BAD4-3E4AF9F1E824}" srcOrd="4" destOrd="0" presId="urn:microsoft.com/office/officeart/2018/2/layout/IconVerticalSolidList"/>
    <dgm:cxn modelId="{46E546F8-3925-47A3-9D66-C70135F42981}" type="presParOf" srcId="{5A04BEC3-8332-49BA-BAD4-3E4AF9F1E824}" destId="{34228657-E95D-4BB4-9A46-C93E008386ED}" srcOrd="0" destOrd="0" presId="urn:microsoft.com/office/officeart/2018/2/layout/IconVerticalSolidList"/>
    <dgm:cxn modelId="{60336AB3-8B01-4A77-88EC-9569DABB3D0F}" type="presParOf" srcId="{5A04BEC3-8332-49BA-BAD4-3E4AF9F1E824}" destId="{29BB630D-2BBC-4BED-84F0-C07B3735AE3B}" srcOrd="1" destOrd="0" presId="urn:microsoft.com/office/officeart/2018/2/layout/IconVerticalSolidList"/>
    <dgm:cxn modelId="{EA2D0D40-2418-4555-BF1D-078BEF8EB5AC}" type="presParOf" srcId="{5A04BEC3-8332-49BA-BAD4-3E4AF9F1E824}" destId="{3C8B31FA-4EC0-4D0D-9F12-C7794C172479}" srcOrd="2" destOrd="0" presId="urn:microsoft.com/office/officeart/2018/2/layout/IconVerticalSolidList"/>
    <dgm:cxn modelId="{C80F46AD-080B-4C87-85FF-4D793A5AD81B}" type="presParOf" srcId="{5A04BEC3-8332-49BA-BAD4-3E4AF9F1E824}" destId="{B96D5D14-7AC9-40BB-82ED-EA245E982C41}" srcOrd="3" destOrd="0" presId="urn:microsoft.com/office/officeart/2018/2/layout/IconVerticalSolidList"/>
    <dgm:cxn modelId="{A0A96291-3180-4374-9D69-D52E4F537E52}" type="presParOf" srcId="{B0AEDE7F-F516-4180-94ED-068C022BA591}" destId="{42B3A6B8-BCE3-4FE7-AF2C-CB1138EE860A}" srcOrd="5" destOrd="0" presId="urn:microsoft.com/office/officeart/2018/2/layout/IconVerticalSolidList"/>
    <dgm:cxn modelId="{11433985-314D-48E3-9C5F-70823EBE82EC}" type="presParOf" srcId="{B0AEDE7F-F516-4180-94ED-068C022BA591}" destId="{3B5E2E98-4D4F-4AF7-9673-FC646EC7127C}" srcOrd="6" destOrd="0" presId="urn:microsoft.com/office/officeart/2018/2/layout/IconVerticalSolidList"/>
    <dgm:cxn modelId="{5D19AF13-F768-41B9-BA57-36B26D4BC395}" type="presParOf" srcId="{3B5E2E98-4D4F-4AF7-9673-FC646EC7127C}" destId="{972AA58F-4F3B-4034-A1A8-11EDC736CDC5}" srcOrd="0" destOrd="0" presId="urn:microsoft.com/office/officeart/2018/2/layout/IconVerticalSolidList"/>
    <dgm:cxn modelId="{04D0BB70-1A3E-4DB4-90DA-265E48515033}" type="presParOf" srcId="{3B5E2E98-4D4F-4AF7-9673-FC646EC7127C}" destId="{2680ACD9-13F6-4323-9A34-352FED10C592}" srcOrd="1" destOrd="0" presId="urn:microsoft.com/office/officeart/2018/2/layout/IconVerticalSolidList"/>
    <dgm:cxn modelId="{CCAF2FC2-D7DD-4CF3-B1C1-49F39A798EAA}" type="presParOf" srcId="{3B5E2E98-4D4F-4AF7-9673-FC646EC7127C}" destId="{8AC5B115-71B6-4890-9EB5-FD81FBB9D8E5}" srcOrd="2" destOrd="0" presId="urn:microsoft.com/office/officeart/2018/2/layout/IconVerticalSolidList"/>
    <dgm:cxn modelId="{00C03D5B-3F62-4F15-AAA7-8EEA383125D4}" type="presParOf" srcId="{3B5E2E98-4D4F-4AF7-9673-FC646EC7127C}" destId="{31AF785B-1866-4E50-AE1E-4F8268971E4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A1FBCA-549A-4B0D-BAF8-165A3E673DD0}"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F376C100-D7E2-408F-AE7E-BF0C5449E8B1}">
      <dgm:prSet/>
      <dgm:spPr/>
      <dgm:t>
        <a:bodyPr/>
        <a:lstStyle/>
        <a:p>
          <a:r>
            <a:rPr lang="en-US" dirty="0"/>
            <a:t>Rapidly changing environments characterized by evolving requirements and tight schedules require software developers to take an agile approach. </a:t>
          </a:r>
        </a:p>
      </dgm:t>
    </dgm:pt>
    <dgm:pt modelId="{774D0733-D5E0-44B1-861B-CBB3C14E8C57}" type="parTrans" cxnId="{11A5BCA4-2091-4015-90FE-8A57EA197CF8}">
      <dgm:prSet/>
      <dgm:spPr/>
      <dgm:t>
        <a:bodyPr/>
        <a:lstStyle/>
        <a:p>
          <a:endParaRPr lang="en-US"/>
        </a:p>
      </dgm:t>
    </dgm:pt>
    <dgm:pt modelId="{FCA72ED9-98A5-4B3E-8630-E728AFCBFE24}" type="sibTrans" cxnId="{11A5BCA4-2091-4015-90FE-8A57EA197CF8}">
      <dgm:prSet/>
      <dgm:spPr/>
      <dgm:t>
        <a:bodyPr/>
        <a:lstStyle/>
        <a:p>
          <a:endParaRPr lang="en-US"/>
        </a:p>
      </dgm:t>
    </dgm:pt>
    <dgm:pt modelId="{8445087C-6D26-4E4E-88DA-937D13AF0899}">
      <dgm:prSet/>
      <dgm:spPr/>
      <dgm:t>
        <a:bodyPr/>
        <a:lstStyle/>
        <a:p>
          <a:r>
            <a:rPr lang="en-US" dirty="0"/>
            <a:t>Control Origins Methodology (C0M) is our process for software development which include practices such as short iterations, frequent releases, simple and emerging design, peer review, and on-site customer participation.</a:t>
          </a:r>
        </a:p>
      </dgm:t>
    </dgm:pt>
    <dgm:pt modelId="{72998F54-5394-412F-AAAA-D169B4A80A2F}" type="parTrans" cxnId="{3D00A5D3-237C-4201-9D9A-DE4E6D6F6DD0}">
      <dgm:prSet/>
      <dgm:spPr/>
      <dgm:t>
        <a:bodyPr/>
        <a:lstStyle/>
        <a:p>
          <a:endParaRPr lang="en-US"/>
        </a:p>
      </dgm:t>
    </dgm:pt>
    <dgm:pt modelId="{75881A80-7499-4C1D-96F6-659E7851E6DA}" type="sibTrans" cxnId="{3D00A5D3-237C-4201-9D9A-DE4E6D6F6DD0}">
      <dgm:prSet/>
      <dgm:spPr/>
      <dgm:t>
        <a:bodyPr/>
        <a:lstStyle/>
        <a:p>
          <a:endParaRPr lang="en-US"/>
        </a:p>
      </dgm:t>
    </dgm:pt>
    <dgm:pt modelId="{13F57210-2269-476E-A016-8F2F24BD6930}">
      <dgm:prSet/>
      <dgm:spPr/>
      <dgm:t>
        <a:bodyPr/>
        <a:lstStyle/>
        <a:p>
          <a:r>
            <a:rPr lang="en-US" dirty="0"/>
            <a:t>COM is characterized by iterative development, continuous code integration, and the ability to handle changing business requirements</a:t>
          </a:r>
        </a:p>
      </dgm:t>
    </dgm:pt>
    <dgm:pt modelId="{9C1F6EE6-DA04-47EE-8134-F9EADFBE58AA}" type="parTrans" cxnId="{7AFD53BE-C1DE-4EF8-9B84-0B114D2360BA}">
      <dgm:prSet/>
      <dgm:spPr/>
      <dgm:t>
        <a:bodyPr/>
        <a:lstStyle/>
        <a:p>
          <a:endParaRPr lang="en-US"/>
        </a:p>
      </dgm:t>
    </dgm:pt>
    <dgm:pt modelId="{C07C40C2-9CBE-47CF-A48A-D7F0D12AF47F}" type="sibTrans" cxnId="{7AFD53BE-C1DE-4EF8-9B84-0B114D2360BA}">
      <dgm:prSet/>
      <dgm:spPr/>
      <dgm:t>
        <a:bodyPr/>
        <a:lstStyle/>
        <a:p>
          <a:endParaRPr lang="en-US"/>
        </a:p>
      </dgm:t>
    </dgm:pt>
    <dgm:pt modelId="{29576C24-9E9E-4CD9-BA1F-646C8DAFB16E}" type="pres">
      <dgm:prSet presAssocID="{8DA1FBCA-549A-4B0D-BAF8-165A3E673DD0}" presName="root" presStyleCnt="0">
        <dgm:presLayoutVars>
          <dgm:dir/>
          <dgm:resizeHandles val="exact"/>
        </dgm:presLayoutVars>
      </dgm:prSet>
      <dgm:spPr/>
    </dgm:pt>
    <dgm:pt modelId="{16AED60A-F5FC-42DA-B21B-0564E41F0DA9}" type="pres">
      <dgm:prSet presAssocID="{F376C100-D7E2-408F-AE7E-BF0C5449E8B1}" presName="compNode" presStyleCnt="0"/>
      <dgm:spPr/>
    </dgm:pt>
    <dgm:pt modelId="{D3707ADB-9F14-4D45-AB36-AB001D33489C}" type="pres">
      <dgm:prSet presAssocID="{F376C100-D7E2-408F-AE7E-BF0C5449E8B1}" presName="bgRect" presStyleLbl="bgShp" presStyleIdx="0" presStyleCnt="3"/>
      <dgm:spPr/>
    </dgm:pt>
    <dgm:pt modelId="{436EF4DB-D315-457C-8F45-B5F6DC972600}" type="pres">
      <dgm:prSet presAssocID="{F376C100-D7E2-408F-AE7E-BF0C5449E8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B33D197-5320-422E-8280-5E22DF92A4C7}" type="pres">
      <dgm:prSet presAssocID="{F376C100-D7E2-408F-AE7E-BF0C5449E8B1}" presName="spaceRect" presStyleCnt="0"/>
      <dgm:spPr/>
    </dgm:pt>
    <dgm:pt modelId="{93D86E6F-F0C5-4A17-8263-F26B786D92D3}" type="pres">
      <dgm:prSet presAssocID="{F376C100-D7E2-408F-AE7E-BF0C5449E8B1}" presName="parTx" presStyleLbl="revTx" presStyleIdx="0" presStyleCnt="3">
        <dgm:presLayoutVars>
          <dgm:chMax val="0"/>
          <dgm:chPref val="0"/>
        </dgm:presLayoutVars>
      </dgm:prSet>
      <dgm:spPr/>
    </dgm:pt>
    <dgm:pt modelId="{B22BDB50-CCF7-468E-BCAC-724EBE6039D5}" type="pres">
      <dgm:prSet presAssocID="{FCA72ED9-98A5-4B3E-8630-E728AFCBFE24}" presName="sibTrans" presStyleCnt="0"/>
      <dgm:spPr/>
    </dgm:pt>
    <dgm:pt modelId="{89C6C5E0-B0E9-473A-B368-6DA4CEDB3CC7}" type="pres">
      <dgm:prSet presAssocID="{8445087C-6D26-4E4E-88DA-937D13AF0899}" presName="compNode" presStyleCnt="0"/>
      <dgm:spPr/>
    </dgm:pt>
    <dgm:pt modelId="{D56B6A91-4EAD-407B-8349-B57DF00A1E3F}" type="pres">
      <dgm:prSet presAssocID="{8445087C-6D26-4E4E-88DA-937D13AF0899}" presName="bgRect" presStyleLbl="bgShp" presStyleIdx="1" presStyleCnt="3"/>
      <dgm:spPr/>
    </dgm:pt>
    <dgm:pt modelId="{D155FC69-AD55-4BAC-AAAD-B91A2CDE62A6}" type="pres">
      <dgm:prSet presAssocID="{8445087C-6D26-4E4E-88DA-937D13AF08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F2F4C06-C745-4A7D-9524-1366C2B012E2}" type="pres">
      <dgm:prSet presAssocID="{8445087C-6D26-4E4E-88DA-937D13AF0899}" presName="spaceRect" presStyleCnt="0"/>
      <dgm:spPr/>
    </dgm:pt>
    <dgm:pt modelId="{7B283740-287D-41F0-9594-D0F6BA25F2BE}" type="pres">
      <dgm:prSet presAssocID="{8445087C-6D26-4E4E-88DA-937D13AF0899}" presName="parTx" presStyleLbl="revTx" presStyleIdx="1" presStyleCnt="3">
        <dgm:presLayoutVars>
          <dgm:chMax val="0"/>
          <dgm:chPref val="0"/>
        </dgm:presLayoutVars>
      </dgm:prSet>
      <dgm:spPr/>
    </dgm:pt>
    <dgm:pt modelId="{DBCBCBAA-D06D-4944-BC12-FB326D53A601}" type="pres">
      <dgm:prSet presAssocID="{75881A80-7499-4C1D-96F6-659E7851E6DA}" presName="sibTrans" presStyleCnt="0"/>
      <dgm:spPr/>
    </dgm:pt>
    <dgm:pt modelId="{6843674F-D1F7-4354-B3B8-1399750A3133}" type="pres">
      <dgm:prSet presAssocID="{13F57210-2269-476E-A016-8F2F24BD6930}" presName="compNode" presStyleCnt="0"/>
      <dgm:spPr/>
    </dgm:pt>
    <dgm:pt modelId="{D40F627E-6003-47FD-98AF-7DC827BC5FDB}" type="pres">
      <dgm:prSet presAssocID="{13F57210-2269-476E-A016-8F2F24BD6930}" presName="bgRect" presStyleLbl="bgShp" presStyleIdx="2" presStyleCnt="3"/>
      <dgm:spPr/>
    </dgm:pt>
    <dgm:pt modelId="{87FFC629-0EAD-4995-96EE-EE2E110A2382}" type="pres">
      <dgm:prSet presAssocID="{13F57210-2269-476E-A016-8F2F24BD69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EAC0CCE8-AE0C-46AB-B786-82D83C3590ED}" type="pres">
      <dgm:prSet presAssocID="{13F57210-2269-476E-A016-8F2F24BD6930}" presName="spaceRect" presStyleCnt="0"/>
      <dgm:spPr/>
    </dgm:pt>
    <dgm:pt modelId="{6D7C2E50-08BC-4B56-8D65-59E5F0858E55}" type="pres">
      <dgm:prSet presAssocID="{13F57210-2269-476E-A016-8F2F24BD6930}" presName="parTx" presStyleLbl="revTx" presStyleIdx="2" presStyleCnt="3">
        <dgm:presLayoutVars>
          <dgm:chMax val="0"/>
          <dgm:chPref val="0"/>
        </dgm:presLayoutVars>
      </dgm:prSet>
      <dgm:spPr/>
    </dgm:pt>
  </dgm:ptLst>
  <dgm:cxnLst>
    <dgm:cxn modelId="{4B6F5E2E-3B9E-4490-A6B9-D6067B15DB7F}" type="presOf" srcId="{8DA1FBCA-549A-4B0D-BAF8-165A3E673DD0}" destId="{29576C24-9E9E-4CD9-BA1F-646C8DAFB16E}" srcOrd="0" destOrd="0" presId="urn:microsoft.com/office/officeart/2018/2/layout/IconVerticalSolidList"/>
    <dgm:cxn modelId="{60015566-A871-4ECF-B329-4A9F49064050}" type="presOf" srcId="{F376C100-D7E2-408F-AE7E-BF0C5449E8B1}" destId="{93D86E6F-F0C5-4A17-8263-F26B786D92D3}" srcOrd="0" destOrd="0" presId="urn:microsoft.com/office/officeart/2018/2/layout/IconVerticalSolidList"/>
    <dgm:cxn modelId="{D50D2C78-AABC-4163-AD6F-835A6C9BFC87}" type="presOf" srcId="{13F57210-2269-476E-A016-8F2F24BD6930}" destId="{6D7C2E50-08BC-4B56-8D65-59E5F0858E55}" srcOrd="0" destOrd="0" presId="urn:microsoft.com/office/officeart/2018/2/layout/IconVerticalSolidList"/>
    <dgm:cxn modelId="{E9731F7A-8B74-4D35-9D44-38BAE670F9D9}" type="presOf" srcId="{8445087C-6D26-4E4E-88DA-937D13AF0899}" destId="{7B283740-287D-41F0-9594-D0F6BA25F2BE}" srcOrd="0" destOrd="0" presId="urn:microsoft.com/office/officeart/2018/2/layout/IconVerticalSolidList"/>
    <dgm:cxn modelId="{11A5BCA4-2091-4015-90FE-8A57EA197CF8}" srcId="{8DA1FBCA-549A-4B0D-BAF8-165A3E673DD0}" destId="{F376C100-D7E2-408F-AE7E-BF0C5449E8B1}" srcOrd="0" destOrd="0" parTransId="{774D0733-D5E0-44B1-861B-CBB3C14E8C57}" sibTransId="{FCA72ED9-98A5-4B3E-8630-E728AFCBFE24}"/>
    <dgm:cxn modelId="{7AFD53BE-C1DE-4EF8-9B84-0B114D2360BA}" srcId="{8DA1FBCA-549A-4B0D-BAF8-165A3E673DD0}" destId="{13F57210-2269-476E-A016-8F2F24BD6930}" srcOrd="2" destOrd="0" parTransId="{9C1F6EE6-DA04-47EE-8134-F9EADFBE58AA}" sibTransId="{C07C40C2-9CBE-47CF-A48A-D7F0D12AF47F}"/>
    <dgm:cxn modelId="{3D00A5D3-237C-4201-9D9A-DE4E6D6F6DD0}" srcId="{8DA1FBCA-549A-4B0D-BAF8-165A3E673DD0}" destId="{8445087C-6D26-4E4E-88DA-937D13AF0899}" srcOrd="1" destOrd="0" parTransId="{72998F54-5394-412F-AAAA-D169B4A80A2F}" sibTransId="{75881A80-7499-4C1D-96F6-659E7851E6DA}"/>
    <dgm:cxn modelId="{77315B84-CAD1-45A3-BF5D-FDD13B3F303F}" type="presParOf" srcId="{29576C24-9E9E-4CD9-BA1F-646C8DAFB16E}" destId="{16AED60A-F5FC-42DA-B21B-0564E41F0DA9}" srcOrd="0" destOrd="0" presId="urn:microsoft.com/office/officeart/2018/2/layout/IconVerticalSolidList"/>
    <dgm:cxn modelId="{D4C4F9C3-2F9B-4538-A2F7-91340C73708A}" type="presParOf" srcId="{16AED60A-F5FC-42DA-B21B-0564E41F0DA9}" destId="{D3707ADB-9F14-4D45-AB36-AB001D33489C}" srcOrd="0" destOrd="0" presId="urn:microsoft.com/office/officeart/2018/2/layout/IconVerticalSolidList"/>
    <dgm:cxn modelId="{DE95CCA3-3822-4736-A9B6-94180F624F9E}" type="presParOf" srcId="{16AED60A-F5FC-42DA-B21B-0564E41F0DA9}" destId="{436EF4DB-D315-457C-8F45-B5F6DC972600}" srcOrd="1" destOrd="0" presId="urn:microsoft.com/office/officeart/2018/2/layout/IconVerticalSolidList"/>
    <dgm:cxn modelId="{FA2F0E04-700B-4565-975E-D80F80ED7A25}" type="presParOf" srcId="{16AED60A-F5FC-42DA-B21B-0564E41F0DA9}" destId="{5B33D197-5320-422E-8280-5E22DF92A4C7}" srcOrd="2" destOrd="0" presId="urn:microsoft.com/office/officeart/2018/2/layout/IconVerticalSolidList"/>
    <dgm:cxn modelId="{0C013EC7-0F02-411C-8A40-C441EC14ED61}" type="presParOf" srcId="{16AED60A-F5FC-42DA-B21B-0564E41F0DA9}" destId="{93D86E6F-F0C5-4A17-8263-F26B786D92D3}" srcOrd="3" destOrd="0" presId="urn:microsoft.com/office/officeart/2018/2/layout/IconVerticalSolidList"/>
    <dgm:cxn modelId="{FC710771-D783-4499-93CC-41BDE4A0DA17}" type="presParOf" srcId="{29576C24-9E9E-4CD9-BA1F-646C8DAFB16E}" destId="{B22BDB50-CCF7-468E-BCAC-724EBE6039D5}" srcOrd="1" destOrd="0" presId="urn:microsoft.com/office/officeart/2018/2/layout/IconVerticalSolidList"/>
    <dgm:cxn modelId="{76FFA438-8A27-4E9C-B289-F591F0ECC01E}" type="presParOf" srcId="{29576C24-9E9E-4CD9-BA1F-646C8DAFB16E}" destId="{89C6C5E0-B0E9-473A-B368-6DA4CEDB3CC7}" srcOrd="2" destOrd="0" presId="urn:microsoft.com/office/officeart/2018/2/layout/IconVerticalSolidList"/>
    <dgm:cxn modelId="{40B622E0-C330-4873-9C02-A908A070214A}" type="presParOf" srcId="{89C6C5E0-B0E9-473A-B368-6DA4CEDB3CC7}" destId="{D56B6A91-4EAD-407B-8349-B57DF00A1E3F}" srcOrd="0" destOrd="0" presId="urn:microsoft.com/office/officeart/2018/2/layout/IconVerticalSolidList"/>
    <dgm:cxn modelId="{692754BF-2162-46FA-82A8-342E24F88671}" type="presParOf" srcId="{89C6C5E0-B0E9-473A-B368-6DA4CEDB3CC7}" destId="{D155FC69-AD55-4BAC-AAAD-B91A2CDE62A6}" srcOrd="1" destOrd="0" presId="urn:microsoft.com/office/officeart/2018/2/layout/IconVerticalSolidList"/>
    <dgm:cxn modelId="{4C6AECB8-F32D-4C3C-A31E-583B0E519726}" type="presParOf" srcId="{89C6C5E0-B0E9-473A-B368-6DA4CEDB3CC7}" destId="{5F2F4C06-C745-4A7D-9524-1366C2B012E2}" srcOrd="2" destOrd="0" presId="urn:microsoft.com/office/officeart/2018/2/layout/IconVerticalSolidList"/>
    <dgm:cxn modelId="{B7F95903-98C1-44FE-BCD6-FD02D3F19315}" type="presParOf" srcId="{89C6C5E0-B0E9-473A-B368-6DA4CEDB3CC7}" destId="{7B283740-287D-41F0-9594-D0F6BA25F2BE}" srcOrd="3" destOrd="0" presId="urn:microsoft.com/office/officeart/2018/2/layout/IconVerticalSolidList"/>
    <dgm:cxn modelId="{10B6BC45-A3EA-4850-B93E-6E72642D7A91}" type="presParOf" srcId="{29576C24-9E9E-4CD9-BA1F-646C8DAFB16E}" destId="{DBCBCBAA-D06D-4944-BC12-FB326D53A601}" srcOrd="3" destOrd="0" presId="urn:microsoft.com/office/officeart/2018/2/layout/IconVerticalSolidList"/>
    <dgm:cxn modelId="{A5D6407E-8404-487E-84B1-AF033AEEFF27}" type="presParOf" srcId="{29576C24-9E9E-4CD9-BA1F-646C8DAFB16E}" destId="{6843674F-D1F7-4354-B3B8-1399750A3133}" srcOrd="4" destOrd="0" presId="urn:microsoft.com/office/officeart/2018/2/layout/IconVerticalSolidList"/>
    <dgm:cxn modelId="{68208617-7603-478A-9BBD-85C96E102653}" type="presParOf" srcId="{6843674F-D1F7-4354-B3B8-1399750A3133}" destId="{D40F627E-6003-47FD-98AF-7DC827BC5FDB}" srcOrd="0" destOrd="0" presId="urn:microsoft.com/office/officeart/2018/2/layout/IconVerticalSolidList"/>
    <dgm:cxn modelId="{2B7895FD-C0C9-4147-A280-7F1F1974F8F1}" type="presParOf" srcId="{6843674F-D1F7-4354-B3B8-1399750A3133}" destId="{87FFC629-0EAD-4995-96EE-EE2E110A2382}" srcOrd="1" destOrd="0" presId="urn:microsoft.com/office/officeart/2018/2/layout/IconVerticalSolidList"/>
    <dgm:cxn modelId="{D485A390-71FB-40C9-87F2-5F778039211B}" type="presParOf" srcId="{6843674F-D1F7-4354-B3B8-1399750A3133}" destId="{EAC0CCE8-AE0C-46AB-B786-82D83C3590ED}" srcOrd="2" destOrd="0" presId="urn:microsoft.com/office/officeart/2018/2/layout/IconVerticalSolidList"/>
    <dgm:cxn modelId="{B59A93C4-A79C-46B6-8905-4C4D3748B9E4}" type="presParOf" srcId="{6843674F-D1F7-4354-B3B8-1399750A3133}" destId="{6D7C2E50-08BC-4B56-8D65-59E5F0858E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94C184-22DA-417F-A84B-3C1A0300C508}"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ACA492FC-5199-41F8-A9A8-33A7043E6CF3}">
      <dgm:prSet/>
      <dgm:spPr/>
      <dgm:t>
        <a:bodyPr/>
        <a:lstStyle/>
        <a:p>
          <a:pPr>
            <a:lnSpc>
              <a:spcPct val="100000"/>
            </a:lnSpc>
          </a:pPr>
          <a:r>
            <a:rPr lang="en-US" dirty="0"/>
            <a:t>Azure DevOps is where we define the work required to implement a given piece of functionality is tracked.</a:t>
          </a:r>
        </a:p>
      </dgm:t>
    </dgm:pt>
    <dgm:pt modelId="{A031CAB9-7E93-4D11-84B4-6C7E024191FE}" type="parTrans" cxnId="{F7DF3B18-DDF3-4E62-BDD6-B5B239083FF4}">
      <dgm:prSet/>
      <dgm:spPr/>
      <dgm:t>
        <a:bodyPr/>
        <a:lstStyle/>
        <a:p>
          <a:endParaRPr lang="en-US"/>
        </a:p>
      </dgm:t>
    </dgm:pt>
    <dgm:pt modelId="{4F0BC5C5-1776-4DE4-A82A-37ED57B1B52B}" type="sibTrans" cxnId="{F7DF3B18-DDF3-4E62-BDD6-B5B239083FF4}">
      <dgm:prSet/>
      <dgm:spPr/>
      <dgm:t>
        <a:bodyPr/>
        <a:lstStyle/>
        <a:p>
          <a:endParaRPr lang="en-US"/>
        </a:p>
      </dgm:t>
    </dgm:pt>
    <dgm:pt modelId="{91F42F75-5518-4BCE-9AEC-0DA7DEF3B21A}">
      <dgm:prSet/>
      <dgm:spPr/>
      <dgm:t>
        <a:bodyPr/>
        <a:lstStyle/>
        <a:p>
          <a:pPr>
            <a:lnSpc>
              <a:spcPct val="100000"/>
            </a:lnSpc>
          </a:pPr>
          <a:r>
            <a:rPr lang="en-US" dirty="0"/>
            <a:t>Work Items in DevOps have a defined beginning and end. </a:t>
          </a:r>
        </a:p>
      </dgm:t>
    </dgm:pt>
    <dgm:pt modelId="{D363B3B8-A00C-462B-9834-AD7081505651}" type="parTrans" cxnId="{8FCCE9A8-309E-4F64-836C-7F7B3EFFED32}">
      <dgm:prSet/>
      <dgm:spPr/>
      <dgm:t>
        <a:bodyPr/>
        <a:lstStyle/>
        <a:p>
          <a:endParaRPr lang="en-US"/>
        </a:p>
      </dgm:t>
    </dgm:pt>
    <dgm:pt modelId="{800A76EB-6E35-4072-8798-7010DC759B3D}" type="sibTrans" cxnId="{8FCCE9A8-309E-4F64-836C-7F7B3EFFED32}">
      <dgm:prSet/>
      <dgm:spPr/>
      <dgm:t>
        <a:bodyPr/>
        <a:lstStyle/>
        <a:p>
          <a:endParaRPr lang="en-US"/>
        </a:p>
      </dgm:t>
    </dgm:pt>
    <dgm:pt modelId="{741125CD-3FFC-4588-8B03-5A6D2F4B22C1}">
      <dgm:prSet/>
      <dgm:spPr/>
      <dgm:t>
        <a:bodyPr/>
        <a:lstStyle/>
        <a:p>
          <a:pPr>
            <a:lnSpc>
              <a:spcPct val="100000"/>
            </a:lnSpc>
          </a:pPr>
          <a:r>
            <a:rPr lang="en-US" dirty="0"/>
            <a:t>When an item is done, there should be 2 major artifacts</a:t>
          </a:r>
        </a:p>
      </dgm:t>
    </dgm:pt>
    <dgm:pt modelId="{CF2D43C3-B254-4963-A1EE-02C230A7964E}" type="parTrans" cxnId="{6335D196-A1E4-4BDE-9DE6-2C0FADB179EA}">
      <dgm:prSet/>
      <dgm:spPr/>
      <dgm:t>
        <a:bodyPr/>
        <a:lstStyle/>
        <a:p>
          <a:endParaRPr lang="en-US"/>
        </a:p>
      </dgm:t>
    </dgm:pt>
    <dgm:pt modelId="{736D8F1C-D79F-46B1-B949-2F979F32968F}" type="sibTrans" cxnId="{6335D196-A1E4-4BDE-9DE6-2C0FADB179EA}">
      <dgm:prSet/>
      <dgm:spPr/>
      <dgm:t>
        <a:bodyPr/>
        <a:lstStyle/>
        <a:p>
          <a:endParaRPr lang="en-US"/>
        </a:p>
      </dgm:t>
    </dgm:pt>
    <dgm:pt modelId="{523973BD-EEB2-4B39-B918-84C5A833DE84}">
      <dgm:prSet/>
      <dgm:spPr/>
      <dgm:t>
        <a:bodyPr/>
        <a:lstStyle/>
        <a:p>
          <a:pPr>
            <a:lnSpc>
              <a:spcPct val="100000"/>
            </a:lnSpc>
          </a:pPr>
          <a:r>
            <a:rPr lang="en-US" dirty="0"/>
            <a:t>The working application that is a result of the work (Code)</a:t>
          </a:r>
        </a:p>
      </dgm:t>
    </dgm:pt>
    <dgm:pt modelId="{D739108E-D509-4897-B672-FA567F3E4960}" type="parTrans" cxnId="{45F523B8-480B-4F9B-9842-05C8B233905B}">
      <dgm:prSet/>
      <dgm:spPr/>
      <dgm:t>
        <a:bodyPr/>
        <a:lstStyle/>
        <a:p>
          <a:endParaRPr lang="en-US"/>
        </a:p>
      </dgm:t>
    </dgm:pt>
    <dgm:pt modelId="{66CC1261-EC48-4203-B86A-EDAC3DEA203B}" type="sibTrans" cxnId="{45F523B8-480B-4F9B-9842-05C8B233905B}">
      <dgm:prSet/>
      <dgm:spPr/>
      <dgm:t>
        <a:bodyPr/>
        <a:lstStyle/>
        <a:p>
          <a:endParaRPr lang="en-US"/>
        </a:p>
      </dgm:t>
    </dgm:pt>
    <dgm:pt modelId="{494800A7-60DC-4784-BA66-EBBAEAD60466}">
      <dgm:prSet/>
      <dgm:spPr/>
      <dgm:t>
        <a:bodyPr/>
        <a:lstStyle/>
        <a:p>
          <a:pPr>
            <a:lnSpc>
              <a:spcPct val="100000"/>
            </a:lnSpc>
          </a:pPr>
          <a:r>
            <a:rPr lang="en-US"/>
            <a:t>Test Cases to validate the working application (Test Case)</a:t>
          </a:r>
        </a:p>
      </dgm:t>
    </dgm:pt>
    <dgm:pt modelId="{E205C41C-277B-4E9C-B9AC-D2583835811F}" type="parTrans" cxnId="{39EC3194-4225-43A3-ABB1-1936FEB9B107}">
      <dgm:prSet/>
      <dgm:spPr/>
      <dgm:t>
        <a:bodyPr/>
        <a:lstStyle/>
        <a:p>
          <a:endParaRPr lang="en-US"/>
        </a:p>
      </dgm:t>
    </dgm:pt>
    <dgm:pt modelId="{63A45BFF-5B30-4AFB-A8A9-CC4D724F00F0}" type="sibTrans" cxnId="{39EC3194-4225-43A3-ABB1-1936FEB9B107}">
      <dgm:prSet/>
      <dgm:spPr/>
      <dgm:t>
        <a:bodyPr/>
        <a:lstStyle/>
        <a:p>
          <a:endParaRPr lang="en-US"/>
        </a:p>
      </dgm:t>
    </dgm:pt>
    <dgm:pt modelId="{B7762648-61E0-41CD-B21F-453C24EE82E6}" type="pres">
      <dgm:prSet presAssocID="{FF94C184-22DA-417F-A84B-3C1A0300C508}" presName="root" presStyleCnt="0">
        <dgm:presLayoutVars>
          <dgm:dir/>
          <dgm:resizeHandles val="exact"/>
        </dgm:presLayoutVars>
      </dgm:prSet>
      <dgm:spPr/>
    </dgm:pt>
    <dgm:pt modelId="{66D996D7-99E2-4FA1-BC27-063AAC14A741}" type="pres">
      <dgm:prSet presAssocID="{ACA492FC-5199-41F8-A9A8-33A7043E6CF3}" presName="compNode" presStyleCnt="0"/>
      <dgm:spPr/>
    </dgm:pt>
    <dgm:pt modelId="{B6E09FF9-9E74-41B7-937B-A76530A6A2E9}" type="pres">
      <dgm:prSet presAssocID="{ACA492FC-5199-41F8-A9A8-33A7043E6CF3}" presName="bgRect" presStyleLbl="bgShp" presStyleIdx="0" presStyleCnt="3"/>
      <dgm:spPr/>
    </dgm:pt>
    <dgm:pt modelId="{E748D762-8066-4628-8B67-3FD71174A9E0}" type="pres">
      <dgm:prSet presAssocID="{ACA492FC-5199-41F8-A9A8-33A7043E6C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DF0F8F4-2652-4B0D-9B92-19466F4E1660}" type="pres">
      <dgm:prSet presAssocID="{ACA492FC-5199-41F8-A9A8-33A7043E6CF3}" presName="spaceRect" presStyleCnt="0"/>
      <dgm:spPr/>
    </dgm:pt>
    <dgm:pt modelId="{18913AE3-841D-4525-85ED-FC5D07452683}" type="pres">
      <dgm:prSet presAssocID="{ACA492FC-5199-41F8-A9A8-33A7043E6CF3}" presName="parTx" presStyleLbl="revTx" presStyleIdx="0" presStyleCnt="4">
        <dgm:presLayoutVars>
          <dgm:chMax val="0"/>
          <dgm:chPref val="0"/>
        </dgm:presLayoutVars>
      </dgm:prSet>
      <dgm:spPr/>
    </dgm:pt>
    <dgm:pt modelId="{2EF52E36-C272-4BBA-9349-6226399E5FC1}" type="pres">
      <dgm:prSet presAssocID="{4F0BC5C5-1776-4DE4-A82A-37ED57B1B52B}" presName="sibTrans" presStyleCnt="0"/>
      <dgm:spPr/>
    </dgm:pt>
    <dgm:pt modelId="{12435EAE-AAAA-477D-BA65-59AB632BF867}" type="pres">
      <dgm:prSet presAssocID="{91F42F75-5518-4BCE-9AEC-0DA7DEF3B21A}" presName="compNode" presStyleCnt="0"/>
      <dgm:spPr/>
    </dgm:pt>
    <dgm:pt modelId="{F4DAC0A1-B0D5-4596-92E2-9F52B26A2510}" type="pres">
      <dgm:prSet presAssocID="{91F42F75-5518-4BCE-9AEC-0DA7DEF3B21A}" presName="bgRect" presStyleLbl="bgShp" presStyleIdx="1" presStyleCnt="3"/>
      <dgm:spPr/>
    </dgm:pt>
    <dgm:pt modelId="{CF878837-4859-42F7-AA81-976E76250D8F}" type="pres">
      <dgm:prSet presAssocID="{91F42F75-5518-4BCE-9AEC-0DA7DEF3B2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92EDCF96-F570-46E0-BAE5-AE96DF744FD0}" type="pres">
      <dgm:prSet presAssocID="{91F42F75-5518-4BCE-9AEC-0DA7DEF3B21A}" presName="spaceRect" presStyleCnt="0"/>
      <dgm:spPr/>
    </dgm:pt>
    <dgm:pt modelId="{F5FEB422-9482-4DDB-8034-7A9AFF202B6F}" type="pres">
      <dgm:prSet presAssocID="{91F42F75-5518-4BCE-9AEC-0DA7DEF3B21A}" presName="parTx" presStyleLbl="revTx" presStyleIdx="1" presStyleCnt="4">
        <dgm:presLayoutVars>
          <dgm:chMax val="0"/>
          <dgm:chPref val="0"/>
        </dgm:presLayoutVars>
      </dgm:prSet>
      <dgm:spPr/>
    </dgm:pt>
    <dgm:pt modelId="{B748FE25-E163-45CF-ADE5-E1F08354F1D9}" type="pres">
      <dgm:prSet presAssocID="{800A76EB-6E35-4072-8798-7010DC759B3D}" presName="sibTrans" presStyleCnt="0"/>
      <dgm:spPr/>
    </dgm:pt>
    <dgm:pt modelId="{10A5A71A-825E-4F8D-806F-1AD92B7A8EF6}" type="pres">
      <dgm:prSet presAssocID="{741125CD-3FFC-4588-8B03-5A6D2F4B22C1}" presName="compNode" presStyleCnt="0"/>
      <dgm:spPr/>
    </dgm:pt>
    <dgm:pt modelId="{AA8A11B9-F4A0-493C-90E2-18B49C78CF58}" type="pres">
      <dgm:prSet presAssocID="{741125CD-3FFC-4588-8B03-5A6D2F4B22C1}" presName="bgRect" presStyleLbl="bgShp" presStyleIdx="2" presStyleCnt="3"/>
      <dgm:spPr/>
    </dgm:pt>
    <dgm:pt modelId="{929C4F4E-A7F1-4143-9865-873DF8EA093B}" type="pres">
      <dgm:prSet presAssocID="{741125CD-3FFC-4588-8B03-5A6D2F4B22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8726AEF5-755C-44BF-8A30-C3DE34042ABE}" type="pres">
      <dgm:prSet presAssocID="{741125CD-3FFC-4588-8B03-5A6D2F4B22C1}" presName="spaceRect" presStyleCnt="0"/>
      <dgm:spPr/>
    </dgm:pt>
    <dgm:pt modelId="{7E9B84ED-4C2C-458F-A825-55D131B75AA9}" type="pres">
      <dgm:prSet presAssocID="{741125CD-3FFC-4588-8B03-5A6D2F4B22C1}" presName="parTx" presStyleLbl="revTx" presStyleIdx="2" presStyleCnt="4">
        <dgm:presLayoutVars>
          <dgm:chMax val="0"/>
          <dgm:chPref val="0"/>
        </dgm:presLayoutVars>
      </dgm:prSet>
      <dgm:spPr/>
    </dgm:pt>
    <dgm:pt modelId="{4EDDD021-6CBA-47F2-8E16-83AAB8840F5B}" type="pres">
      <dgm:prSet presAssocID="{741125CD-3FFC-4588-8B03-5A6D2F4B22C1}" presName="desTx" presStyleLbl="revTx" presStyleIdx="3" presStyleCnt="4">
        <dgm:presLayoutVars/>
      </dgm:prSet>
      <dgm:spPr/>
    </dgm:pt>
  </dgm:ptLst>
  <dgm:cxnLst>
    <dgm:cxn modelId="{F7DF3B18-DDF3-4E62-BDD6-B5B239083FF4}" srcId="{FF94C184-22DA-417F-A84B-3C1A0300C508}" destId="{ACA492FC-5199-41F8-A9A8-33A7043E6CF3}" srcOrd="0" destOrd="0" parTransId="{A031CAB9-7E93-4D11-84B4-6C7E024191FE}" sibTransId="{4F0BC5C5-1776-4DE4-A82A-37ED57B1B52B}"/>
    <dgm:cxn modelId="{331AE05C-4667-41E0-8FB4-2402F4819352}" type="presOf" srcId="{741125CD-3FFC-4588-8B03-5A6D2F4B22C1}" destId="{7E9B84ED-4C2C-458F-A825-55D131B75AA9}" srcOrd="0" destOrd="0" presId="urn:microsoft.com/office/officeart/2018/2/layout/IconVerticalSolidList"/>
    <dgm:cxn modelId="{DE35B941-47C6-4297-AEFA-4C9309A65C1B}" type="presOf" srcId="{FF94C184-22DA-417F-A84B-3C1A0300C508}" destId="{B7762648-61E0-41CD-B21F-453C24EE82E6}" srcOrd="0" destOrd="0" presId="urn:microsoft.com/office/officeart/2018/2/layout/IconVerticalSolidList"/>
    <dgm:cxn modelId="{39EC3194-4225-43A3-ABB1-1936FEB9B107}" srcId="{741125CD-3FFC-4588-8B03-5A6D2F4B22C1}" destId="{494800A7-60DC-4784-BA66-EBBAEAD60466}" srcOrd="1" destOrd="0" parTransId="{E205C41C-277B-4E9C-B9AC-D2583835811F}" sibTransId="{63A45BFF-5B30-4AFB-A8A9-CC4D724F00F0}"/>
    <dgm:cxn modelId="{6335D196-A1E4-4BDE-9DE6-2C0FADB179EA}" srcId="{FF94C184-22DA-417F-A84B-3C1A0300C508}" destId="{741125CD-3FFC-4588-8B03-5A6D2F4B22C1}" srcOrd="2" destOrd="0" parTransId="{CF2D43C3-B254-4963-A1EE-02C230A7964E}" sibTransId="{736D8F1C-D79F-46B1-B949-2F979F32968F}"/>
    <dgm:cxn modelId="{12799298-FB63-47A4-A40B-61C80C19AB12}" type="presOf" srcId="{523973BD-EEB2-4B39-B918-84C5A833DE84}" destId="{4EDDD021-6CBA-47F2-8E16-83AAB8840F5B}" srcOrd="0" destOrd="0" presId="urn:microsoft.com/office/officeart/2018/2/layout/IconVerticalSolidList"/>
    <dgm:cxn modelId="{5288AA9C-93B9-490C-9AD8-454FEDF70339}" type="presOf" srcId="{494800A7-60DC-4784-BA66-EBBAEAD60466}" destId="{4EDDD021-6CBA-47F2-8E16-83AAB8840F5B}" srcOrd="0" destOrd="1" presId="urn:microsoft.com/office/officeart/2018/2/layout/IconVerticalSolidList"/>
    <dgm:cxn modelId="{8FCCE9A8-309E-4F64-836C-7F7B3EFFED32}" srcId="{FF94C184-22DA-417F-A84B-3C1A0300C508}" destId="{91F42F75-5518-4BCE-9AEC-0DA7DEF3B21A}" srcOrd="1" destOrd="0" parTransId="{D363B3B8-A00C-462B-9834-AD7081505651}" sibTransId="{800A76EB-6E35-4072-8798-7010DC759B3D}"/>
    <dgm:cxn modelId="{020386AB-8B73-4F58-AB00-97F2AF6D9ECD}" type="presOf" srcId="{91F42F75-5518-4BCE-9AEC-0DA7DEF3B21A}" destId="{F5FEB422-9482-4DDB-8034-7A9AFF202B6F}" srcOrd="0" destOrd="0" presId="urn:microsoft.com/office/officeart/2018/2/layout/IconVerticalSolidList"/>
    <dgm:cxn modelId="{45F523B8-480B-4F9B-9842-05C8B233905B}" srcId="{741125CD-3FFC-4588-8B03-5A6D2F4B22C1}" destId="{523973BD-EEB2-4B39-B918-84C5A833DE84}" srcOrd="0" destOrd="0" parTransId="{D739108E-D509-4897-B672-FA567F3E4960}" sibTransId="{66CC1261-EC48-4203-B86A-EDAC3DEA203B}"/>
    <dgm:cxn modelId="{3D94DAF4-BA50-46EA-BE92-FCA80D507E98}" type="presOf" srcId="{ACA492FC-5199-41F8-A9A8-33A7043E6CF3}" destId="{18913AE3-841D-4525-85ED-FC5D07452683}" srcOrd="0" destOrd="0" presId="urn:microsoft.com/office/officeart/2018/2/layout/IconVerticalSolidList"/>
    <dgm:cxn modelId="{0E2C97BC-DA7A-4730-B8B0-5723D58312DE}" type="presParOf" srcId="{B7762648-61E0-41CD-B21F-453C24EE82E6}" destId="{66D996D7-99E2-4FA1-BC27-063AAC14A741}" srcOrd="0" destOrd="0" presId="urn:microsoft.com/office/officeart/2018/2/layout/IconVerticalSolidList"/>
    <dgm:cxn modelId="{29A58635-E99A-4AEF-B163-1276CF4438A3}" type="presParOf" srcId="{66D996D7-99E2-4FA1-BC27-063AAC14A741}" destId="{B6E09FF9-9E74-41B7-937B-A76530A6A2E9}" srcOrd="0" destOrd="0" presId="urn:microsoft.com/office/officeart/2018/2/layout/IconVerticalSolidList"/>
    <dgm:cxn modelId="{AB705A6C-FE0E-44CB-B46B-DC162CD453E4}" type="presParOf" srcId="{66D996D7-99E2-4FA1-BC27-063AAC14A741}" destId="{E748D762-8066-4628-8B67-3FD71174A9E0}" srcOrd="1" destOrd="0" presId="urn:microsoft.com/office/officeart/2018/2/layout/IconVerticalSolidList"/>
    <dgm:cxn modelId="{26F3DB09-F5AF-4AA6-93EF-9008635C4D37}" type="presParOf" srcId="{66D996D7-99E2-4FA1-BC27-063AAC14A741}" destId="{7DF0F8F4-2652-4B0D-9B92-19466F4E1660}" srcOrd="2" destOrd="0" presId="urn:microsoft.com/office/officeart/2018/2/layout/IconVerticalSolidList"/>
    <dgm:cxn modelId="{D1A17A64-4D4C-4792-841F-715FE4BBBB6F}" type="presParOf" srcId="{66D996D7-99E2-4FA1-BC27-063AAC14A741}" destId="{18913AE3-841D-4525-85ED-FC5D07452683}" srcOrd="3" destOrd="0" presId="urn:microsoft.com/office/officeart/2018/2/layout/IconVerticalSolidList"/>
    <dgm:cxn modelId="{D75BC072-423E-4B1F-B92B-D174AB07FFD6}" type="presParOf" srcId="{B7762648-61E0-41CD-B21F-453C24EE82E6}" destId="{2EF52E36-C272-4BBA-9349-6226399E5FC1}" srcOrd="1" destOrd="0" presId="urn:microsoft.com/office/officeart/2018/2/layout/IconVerticalSolidList"/>
    <dgm:cxn modelId="{82CC3787-BA9D-4F06-B55F-0E65C7E5D65F}" type="presParOf" srcId="{B7762648-61E0-41CD-B21F-453C24EE82E6}" destId="{12435EAE-AAAA-477D-BA65-59AB632BF867}" srcOrd="2" destOrd="0" presId="urn:microsoft.com/office/officeart/2018/2/layout/IconVerticalSolidList"/>
    <dgm:cxn modelId="{1F4D6108-6A2A-4493-8E43-C2407BD84AEC}" type="presParOf" srcId="{12435EAE-AAAA-477D-BA65-59AB632BF867}" destId="{F4DAC0A1-B0D5-4596-92E2-9F52B26A2510}" srcOrd="0" destOrd="0" presId="urn:microsoft.com/office/officeart/2018/2/layout/IconVerticalSolidList"/>
    <dgm:cxn modelId="{12061D2C-7EE0-4CB5-A7E8-440218EE9A5F}" type="presParOf" srcId="{12435EAE-AAAA-477D-BA65-59AB632BF867}" destId="{CF878837-4859-42F7-AA81-976E76250D8F}" srcOrd="1" destOrd="0" presId="urn:microsoft.com/office/officeart/2018/2/layout/IconVerticalSolidList"/>
    <dgm:cxn modelId="{0C5A9716-3046-4BEE-9B34-86FE835B4F04}" type="presParOf" srcId="{12435EAE-AAAA-477D-BA65-59AB632BF867}" destId="{92EDCF96-F570-46E0-BAE5-AE96DF744FD0}" srcOrd="2" destOrd="0" presId="urn:microsoft.com/office/officeart/2018/2/layout/IconVerticalSolidList"/>
    <dgm:cxn modelId="{AC236A31-798C-44BD-8AFF-BFDEBF5DCCAC}" type="presParOf" srcId="{12435EAE-AAAA-477D-BA65-59AB632BF867}" destId="{F5FEB422-9482-4DDB-8034-7A9AFF202B6F}" srcOrd="3" destOrd="0" presId="urn:microsoft.com/office/officeart/2018/2/layout/IconVerticalSolidList"/>
    <dgm:cxn modelId="{7D01AE8A-2968-440B-8A1D-34AAA3709581}" type="presParOf" srcId="{B7762648-61E0-41CD-B21F-453C24EE82E6}" destId="{B748FE25-E163-45CF-ADE5-E1F08354F1D9}" srcOrd="3" destOrd="0" presId="urn:microsoft.com/office/officeart/2018/2/layout/IconVerticalSolidList"/>
    <dgm:cxn modelId="{35379EFE-487F-468A-87F9-1FB114A7D2FC}" type="presParOf" srcId="{B7762648-61E0-41CD-B21F-453C24EE82E6}" destId="{10A5A71A-825E-4F8D-806F-1AD92B7A8EF6}" srcOrd="4" destOrd="0" presId="urn:microsoft.com/office/officeart/2018/2/layout/IconVerticalSolidList"/>
    <dgm:cxn modelId="{10B0480C-A46C-4006-9E39-E75BA9E61F39}" type="presParOf" srcId="{10A5A71A-825E-4F8D-806F-1AD92B7A8EF6}" destId="{AA8A11B9-F4A0-493C-90E2-18B49C78CF58}" srcOrd="0" destOrd="0" presId="urn:microsoft.com/office/officeart/2018/2/layout/IconVerticalSolidList"/>
    <dgm:cxn modelId="{12D8205C-8B28-4C45-BC6C-57327D4D086E}" type="presParOf" srcId="{10A5A71A-825E-4F8D-806F-1AD92B7A8EF6}" destId="{929C4F4E-A7F1-4143-9865-873DF8EA093B}" srcOrd="1" destOrd="0" presId="urn:microsoft.com/office/officeart/2018/2/layout/IconVerticalSolidList"/>
    <dgm:cxn modelId="{F3A29ABA-2A1A-460F-9EB3-619E7EA0F3B2}" type="presParOf" srcId="{10A5A71A-825E-4F8D-806F-1AD92B7A8EF6}" destId="{8726AEF5-755C-44BF-8A30-C3DE34042ABE}" srcOrd="2" destOrd="0" presId="urn:microsoft.com/office/officeart/2018/2/layout/IconVerticalSolidList"/>
    <dgm:cxn modelId="{CA917AC3-13D3-446C-B47F-C0DC398A65C6}" type="presParOf" srcId="{10A5A71A-825E-4F8D-806F-1AD92B7A8EF6}" destId="{7E9B84ED-4C2C-458F-A825-55D131B75AA9}" srcOrd="3" destOrd="0" presId="urn:microsoft.com/office/officeart/2018/2/layout/IconVerticalSolidList"/>
    <dgm:cxn modelId="{2AD30FE6-10A8-4BE4-8C45-B3CBB3C062C0}" type="presParOf" srcId="{10A5A71A-825E-4F8D-806F-1AD92B7A8EF6}" destId="{4EDDD021-6CBA-47F2-8E16-83AAB8840F5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61325F-96FC-48D0-A7E0-E30BC35CCB6C}"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3FB201CF-F56F-47C6-8E47-6FFBE917EEDC}">
      <dgm:prSet phldrT="[Text]"/>
      <dgm:spPr/>
      <dgm:t>
        <a:bodyPr/>
        <a:lstStyle/>
        <a:p>
          <a:r>
            <a:rPr lang="en-US"/>
            <a:t>Epic</a:t>
          </a:r>
        </a:p>
      </dgm:t>
    </dgm:pt>
    <dgm:pt modelId="{16548F1F-B0E0-4072-9AC8-03D76D91666F}" type="parTrans" cxnId="{252666C2-671D-411B-8F51-2F25C0FE36C2}">
      <dgm:prSet/>
      <dgm:spPr/>
      <dgm:t>
        <a:bodyPr/>
        <a:lstStyle/>
        <a:p>
          <a:endParaRPr lang="en-US"/>
        </a:p>
      </dgm:t>
    </dgm:pt>
    <dgm:pt modelId="{87548844-2028-4342-8CE5-B6772C6BAF75}" type="sibTrans" cxnId="{252666C2-671D-411B-8F51-2F25C0FE36C2}">
      <dgm:prSet/>
      <dgm:spPr/>
      <dgm:t>
        <a:bodyPr/>
        <a:lstStyle/>
        <a:p>
          <a:endParaRPr lang="en-US"/>
        </a:p>
      </dgm:t>
    </dgm:pt>
    <dgm:pt modelId="{704DF620-95F2-436D-9141-8F64A4FCC1D9}">
      <dgm:prSet phldrT="[Text]"/>
      <dgm:spPr/>
      <dgm:t>
        <a:bodyPr/>
        <a:lstStyle/>
        <a:p>
          <a:r>
            <a:rPr lang="en-US"/>
            <a:t>Feature</a:t>
          </a:r>
        </a:p>
      </dgm:t>
    </dgm:pt>
    <dgm:pt modelId="{49D24756-0555-404C-99C9-505119A3DC33}" type="parTrans" cxnId="{C594440A-EAF8-4DE7-BE96-82F97A5DEE1B}">
      <dgm:prSet/>
      <dgm:spPr/>
      <dgm:t>
        <a:bodyPr/>
        <a:lstStyle/>
        <a:p>
          <a:endParaRPr lang="en-US"/>
        </a:p>
      </dgm:t>
    </dgm:pt>
    <dgm:pt modelId="{E7B7836D-511E-4D9C-9FDD-B697147D4B6E}" type="sibTrans" cxnId="{C594440A-EAF8-4DE7-BE96-82F97A5DEE1B}">
      <dgm:prSet/>
      <dgm:spPr/>
      <dgm:t>
        <a:bodyPr/>
        <a:lstStyle/>
        <a:p>
          <a:endParaRPr lang="en-US"/>
        </a:p>
      </dgm:t>
    </dgm:pt>
    <dgm:pt modelId="{9180491C-D495-40D4-86FA-6412E7EFD464}">
      <dgm:prSet phldrT="[Text]"/>
      <dgm:spPr/>
      <dgm:t>
        <a:bodyPr/>
        <a:lstStyle/>
        <a:p>
          <a:r>
            <a:rPr lang="en-US"/>
            <a:t>Product Backlog Item</a:t>
          </a:r>
        </a:p>
      </dgm:t>
    </dgm:pt>
    <dgm:pt modelId="{5063DE70-98A7-4E23-A6EA-98958A3E5E41}" type="parTrans" cxnId="{A234CF5C-388C-40EB-977B-F4515985540D}">
      <dgm:prSet/>
      <dgm:spPr/>
      <dgm:t>
        <a:bodyPr/>
        <a:lstStyle/>
        <a:p>
          <a:endParaRPr lang="en-US"/>
        </a:p>
      </dgm:t>
    </dgm:pt>
    <dgm:pt modelId="{47E90AC4-3043-4245-8C2B-608CF7C94F87}" type="sibTrans" cxnId="{A234CF5C-388C-40EB-977B-F4515985540D}">
      <dgm:prSet/>
      <dgm:spPr/>
      <dgm:t>
        <a:bodyPr/>
        <a:lstStyle/>
        <a:p>
          <a:endParaRPr lang="en-US"/>
        </a:p>
      </dgm:t>
    </dgm:pt>
    <dgm:pt modelId="{C8A17A64-EEE6-4682-AF9B-FB6AC941BDEA}">
      <dgm:prSet phldrT="[Text]"/>
      <dgm:spPr/>
      <dgm:t>
        <a:bodyPr/>
        <a:lstStyle/>
        <a:p>
          <a:r>
            <a:rPr lang="en-US"/>
            <a:t>Task</a:t>
          </a:r>
        </a:p>
      </dgm:t>
    </dgm:pt>
    <dgm:pt modelId="{FA49E758-3FFE-4AB5-9296-A75383A8DB18}" type="parTrans" cxnId="{F6F6ADE9-0CFC-41BD-8E51-886E3DDB3AAB}">
      <dgm:prSet/>
      <dgm:spPr/>
      <dgm:t>
        <a:bodyPr/>
        <a:lstStyle/>
        <a:p>
          <a:endParaRPr lang="en-US"/>
        </a:p>
      </dgm:t>
    </dgm:pt>
    <dgm:pt modelId="{C7C9A464-CC2E-45A1-9F0C-18AD49597C9D}" type="sibTrans" cxnId="{F6F6ADE9-0CFC-41BD-8E51-886E3DDB3AAB}">
      <dgm:prSet/>
      <dgm:spPr/>
      <dgm:t>
        <a:bodyPr/>
        <a:lstStyle/>
        <a:p>
          <a:endParaRPr lang="en-US"/>
        </a:p>
      </dgm:t>
    </dgm:pt>
    <dgm:pt modelId="{10AC42A9-9242-461F-8333-EF34FABC107C}">
      <dgm:prSet phldrT="[Text]"/>
      <dgm:spPr/>
      <dgm:t>
        <a:bodyPr/>
        <a:lstStyle/>
        <a:p>
          <a:r>
            <a:rPr lang="en-US"/>
            <a:t>Test Case</a:t>
          </a:r>
        </a:p>
      </dgm:t>
    </dgm:pt>
    <dgm:pt modelId="{DEB246EE-6D9F-427B-AA80-D82928C2B876}" type="parTrans" cxnId="{C680DB22-C332-4512-A382-8B7AE1377A04}">
      <dgm:prSet/>
      <dgm:spPr/>
      <dgm:t>
        <a:bodyPr/>
        <a:lstStyle/>
        <a:p>
          <a:endParaRPr lang="en-US"/>
        </a:p>
      </dgm:t>
    </dgm:pt>
    <dgm:pt modelId="{40566507-954F-44B2-B04B-AE9C59594395}" type="sibTrans" cxnId="{C680DB22-C332-4512-A382-8B7AE1377A04}">
      <dgm:prSet/>
      <dgm:spPr/>
      <dgm:t>
        <a:bodyPr/>
        <a:lstStyle/>
        <a:p>
          <a:endParaRPr lang="en-US"/>
        </a:p>
      </dgm:t>
    </dgm:pt>
    <dgm:pt modelId="{0F1B9F6C-57FA-47BC-80AD-A56C669FEEE9}">
      <dgm:prSet phldrT="[Text]"/>
      <dgm:spPr/>
      <dgm:t>
        <a:bodyPr/>
        <a:lstStyle/>
        <a:p>
          <a:r>
            <a:rPr lang="en-US" dirty="0"/>
            <a:t>Bug (Defect)</a:t>
          </a:r>
        </a:p>
      </dgm:t>
    </dgm:pt>
    <dgm:pt modelId="{3F3DCDC4-AAEF-4271-9520-FB03BCAB8744}" type="parTrans" cxnId="{9A9FE3E4-8104-468D-A866-ECB37FA6C7B4}">
      <dgm:prSet/>
      <dgm:spPr/>
      <dgm:t>
        <a:bodyPr/>
        <a:lstStyle/>
        <a:p>
          <a:endParaRPr lang="en-US"/>
        </a:p>
      </dgm:t>
    </dgm:pt>
    <dgm:pt modelId="{580614BB-2322-49BA-994E-791368A11F2E}" type="sibTrans" cxnId="{9A9FE3E4-8104-468D-A866-ECB37FA6C7B4}">
      <dgm:prSet/>
      <dgm:spPr/>
      <dgm:t>
        <a:bodyPr/>
        <a:lstStyle/>
        <a:p>
          <a:endParaRPr lang="en-US"/>
        </a:p>
      </dgm:t>
    </dgm:pt>
    <dgm:pt modelId="{4FF68263-7A7C-4F22-B7AF-D4ED5FBA9324}">
      <dgm:prSet phldrT="[Text]"/>
      <dgm:spPr/>
      <dgm:t>
        <a:bodyPr/>
        <a:lstStyle/>
        <a:p>
          <a:r>
            <a:rPr lang="en-US" dirty="0"/>
            <a:t>Test Case</a:t>
          </a:r>
        </a:p>
      </dgm:t>
    </dgm:pt>
    <dgm:pt modelId="{A4692662-0A69-4EAF-A9CF-A26C2318707C}" type="parTrans" cxnId="{361D0332-DA4B-4128-A8AD-80DA3EB56843}">
      <dgm:prSet/>
      <dgm:spPr/>
    </dgm:pt>
    <dgm:pt modelId="{AD664E70-F6EF-4939-A48A-9D26401D7F44}" type="sibTrans" cxnId="{361D0332-DA4B-4128-A8AD-80DA3EB56843}">
      <dgm:prSet/>
      <dgm:spPr/>
    </dgm:pt>
    <dgm:pt modelId="{3F6579E3-B602-4115-915A-B0210D546171}">
      <dgm:prSet phldrT="[Text]"/>
      <dgm:spPr/>
      <dgm:t>
        <a:bodyPr/>
        <a:lstStyle/>
        <a:p>
          <a:r>
            <a:rPr lang="en-US" dirty="0"/>
            <a:t>Task</a:t>
          </a:r>
        </a:p>
      </dgm:t>
    </dgm:pt>
    <dgm:pt modelId="{0529F923-27EE-4002-8967-026D50B9AF22}" type="parTrans" cxnId="{F2EE20A8-1BCC-4246-80BB-2BE45E775B7E}">
      <dgm:prSet/>
      <dgm:spPr/>
    </dgm:pt>
    <dgm:pt modelId="{202F00DC-4ABE-435A-87FB-BCE4A61DB917}" type="sibTrans" cxnId="{F2EE20A8-1BCC-4246-80BB-2BE45E775B7E}">
      <dgm:prSet/>
      <dgm:spPr/>
    </dgm:pt>
    <dgm:pt modelId="{E18CD9E0-F54F-4AA6-A5FE-185C313F5805}" type="pres">
      <dgm:prSet presAssocID="{0B61325F-96FC-48D0-A7E0-E30BC35CCB6C}" presName="Name0" presStyleCnt="0">
        <dgm:presLayoutVars>
          <dgm:chPref val="1"/>
          <dgm:dir/>
          <dgm:animOne val="branch"/>
          <dgm:animLvl val="lvl"/>
          <dgm:resizeHandles/>
        </dgm:presLayoutVars>
      </dgm:prSet>
      <dgm:spPr/>
    </dgm:pt>
    <dgm:pt modelId="{E1AEEA70-ABC8-435D-899E-3CAE6325F8E9}" type="pres">
      <dgm:prSet presAssocID="{3FB201CF-F56F-47C6-8E47-6FFBE917EEDC}" presName="vertOne" presStyleCnt="0"/>
      <dgm:spPr/>
    </dgm:pt>
    <dgm:pt modelId="{458A5364-93E1-48E2-8512-41C2C0108CD0}" type="pres">
      <dgm:prSet presAssocID="{3FB201CF-F56F-47C6-8E47-6FFBE917EEDC}" presName="txOne" presStyleLbl="node0" presStyleIdx="0" presStyleCnt="1">
        <dgm:presLayoutVars>
          <dgm:chPref val="3"/>
        </dgm:presLayoutVars>
      </dgm:prSet>
      <dgm:spPr/>
    </dgm:pt>
    <dgm:pt modelId="{580C7C6B-8DCB-47CD-A8CD-1F0E2DE765EA}" type="pres">
      <dgm:prSet presAssocID="{3FB201CF-F56F-47C6-8E47-6FFBE917EEDC}" presName="parTransOne" presStyleCnt="0"/>
      <dgm:spPr/>
    </dgm:pt>
    <dgm:pt modelId="{565A9849-EA1D-4305-BE43-7E243232103C}" type="pres">
      <dgm:prSet presAssocID="{3FB201CF-F56F-47C6-8E47-6FFBE917EEDC}" presName="horzOne" presStyleCnt="0"/>
      <dgm:spPr/>
    </dgm:pt>
    <dgm:pt modelId="{7B708E60-4DA7-46B2-B9A3-A7C27F13DBBC}" type="pres">
      <dgm:prSet presAssocID="{704DF620-95F2-436D-9141-8F64A4FCC1D9}" presName="vertTwo" presStyleCnt="0"/>
      <dgm:spPr/>
    </dgm:pt>
    <dgm:pt modelId="{9A344717-D0E0-4E59-B2BE-B1D6D49FBCFA}" type="pres">
      <dgm:prSet presAssocID="{704DF620-95F2-436D-9141-8F64A4FCC1D9}" presName="txTwo" presStyleLbl="node2" presStyleIdx="0" presStyleCnt="1">
        <dgm:presLayoutVars>
          <dgm:chPref val="3"/>
        </dgm:presLayoutVars>
      </dgm:prSet>
      <dgm:spPr/>
    </dgm:pt>
    <dgm:pt modelId="{8B0B8CEC-5E21-4B1B-B14B-D27A81D57D3C}" type="pres">
      <dgm:prSet presAssocID="{704DF620-95F2-436D-9141-8F64A4FCC1D9}" presName="parTransTwo" presStyleCnt="0"/>
      <dgm:spPr/>
    </dgm:pt>
    <dgm:pt modelId="{B974ABD7-200D-4307-A871-ED55A4E88448}" type="pres">
      <dgm:prSet presAssocID="{704DF620-95F2-436D-9141-8F64A4FCC1D9}" presName="horzTwo" presStyleCnt="0"/>
      <dgm:spPr/>
    </dgm:pt>
    <dgm:pt modelId="{0C2EE203-5930-4A11-A284-EA76B2522331}" type="pres">
      <dgm:prSet presAssocID="{9180491C-D495-40D4-86FA-6412E7EFD464}" presName="vertThree" presStyleCnt="0"/>
      <dgm:spPr/>
    </dgm:pt>
    <dgm:pt modelId="{E8E83E06-8315-4600-BA0D-806DADB79BBE}" type="pres">
      <dgm:prSet presAssocID="{9180491C-D495-40D4-86FA-6412E7EFD464}" presName="txThree" presStyleLbl="node3" presStyleIdx="0" presStyleCnt="2">
        <dgm:presLayoutVars>
          <dgm:chPref val="3"/>
        </dgm:presLayoutVars>
      </dgm:prSet>
      <dgm:spPr/>
    </dgm:pt>
    <dgm:pt modelId="{99018D70-9057-4541-BBE6-38DB9F02A497}" type="pres">
      <dgm:prSet presAssocID="{9180491C-D495-40D4-86FA-6412E7EFD464}" presName="parTransThree" presStyleCnt="0"/>
      <dgm:spPr/>
    </dgm:pt>
    <dgm:pt modelId="{AFBE95AB-8EF8-4E28-8D45-E3D019C7CF20}" type="pres">
      <dgm:prSet presAssocID="{9180491C-D495-40D4-86FA-6412E7EFD464}" presName="horzThree" presStyleCnt="0"/>
      <dgm:spPr/>
    </dgm:pt>
    <dgm:pt modelId="{B5BA7DFF-FBEB-4D0E-8BD6-39BCF0D3FFD3}" type="pres">
      <dgm:prSet presAssocID="{10AC42A9-9242-461F-8333-EF34FABC107C}" presName="vertFour" presStyleCnt="0">
        <dgm:presLayoutVars>
          <dgm:chPref val="3"/>
        </dgm:presLayoutVars>
      </dgm:prSet>
      <dgm:spPr/>
    </dgm:pt>
    <dgm:pt modelId="{29C16ECA-6CDC-430D-B888-BD660847362B}" type="pres">
      <dgm:prSet presAssocID="{10AC42A9-9242-461F-8333-EF34FABC107C}" presName="txFour" presStyleLbl="node4" presStyleIdx="0" presStyleCnt="4">
        <dgm:presLayoutVars>
          <dgm:chPref val="3"/>
        </dgm:presLayoutVars>
      </dgm:prSet>
      <dgm:spPr/>
    </dgm:pt>
    <dgm:pt modelId="{70689AA1-76D9-4676-AFBA-A658B3B61D1F}" type="pres">
      <dgm:prSet presAssocID="{10AC42A9-9242-461F-8333-EF34FABC107C}" presName="horzFour" presStyleCnt="0"/>
      <dgm:spPr/>
    </dgm:pt>
    <dgm:pt modelId="{57A8A464-65E7-4F45-A209-A343F40854D1}" type="pres">
      <dgm:prSet presAssocID="{40566507-954F-44B2-B04B-AE9C59594395}" presName="sibSpaceFour" presStyleCnt="0"/>
      <dgm:spPr/>
    </dgm:pt>
    <dgm:pt modelId="{1611F89C-0806-4727-A6A5-22641BEB20BF}" type="pres">
      <dgm:prSet presAssocID="{C8A17A64-EEE6-4682-AF9B-FB6AC941BDEA}" presName="vertFour" presStyleCnt="0">
        <dgm:presLayoutVars>
          <dgm:chPref val="3"/>
        </dgm:presLayoutVars>
      </dgm:prSet>
      <dgm:spPr/>
    </dgm:pt>
    <dgm:pt modelId="{D6EC7042-51A9-4F8A-9732-D6BCA4905620}" type="pres">
      <dgm:prSet presAssocID="{C8A17A64-EEE6-4682-AF9B-FB6AC941BDEA}" presName="txFour" presStyleLbl="node4" presStyleIdx="1" presStyleCnt="4">
        <dgm:presLayoutVars>
          <dgm:chPref val="3"/>
        </dgm:presLayoutVars>
      </dgm:prSet>
      <dgm:spPr/>
    </dgm:pt>
    <dgm:pt modelId="{0472704D-C298-41FF-B05B-117C483CB64F}" type="pres">
      <dgm:prSet presAssocID="{C8A17A64-EEE6-4682-AF9B-FB6AC941BDEA}" presName="horzFour" presStyleCnt="0"/>
      <dgm:spPr/>
    </dgm:pt>
    <dgm:pt modelId="{EAE526A4-ACCB-4993-8ECE-1F8862D1ACDE}" type="pres">
      <dgm:prSet presAssocID="{47E90AC4-3043-4245-8C2B-608CF7C94F87}" presName="sibSpaceThree" presStyleCnt="0"/>
      <dgm:spPr/>
    </dgm:pt>
    <dgm:pt modelId="{99678B20-090D-4420-B9AE-F986D7963CDE}" type="pres">
      <dgm:prSet presAssocID="{0F1B9F6C-57FA-47BC-80AD-A56C669FEEE9}" presName="vertThree" presStyleCnt="0"/>
      <dgm:spPr/>
    </dgm:pt>
    <dgm:pt modelId="{ED3AC2BC-D05B-4018-97F7-4D1A74FFAEEE}" type="pres">
      <dgm:prSet presAssocID="{0F1B9F6C-57FA-47BC-80AD-A56C669FEEE9}" presName="txThree" presStyleLbl="node3" presStyleIdx="1" presStyleCnt="2">
        <dgm:presLayoutVars>
          <dgm:chPref val="3"/>
        </dgm:presLayoutVars>
      </dgm:prSet>
      <dgm:spPr/>
    </dgm:pt>
    <dgm:pt modelId="{4EE414A6-5D9D-4BF7-870E-660EC0CF1DB1}" type="pres">
      <dgm:prSet presAssocID="{0F1B9F6C-57FA-47BC-80AD-A56C669FEEE9}" presName="parTransThree" presStyleCnt="0"/>
      <dgm:spPr/>
    </dgm:pt>
    <dgm:pt modelId="{B843D851-75D9-4B84-A6B0-2FC5C8B9589A}" type="pres">
      <dgm:prSet presAssocID="{0F1B9F6C-57FA-47BC-80AD-A56C669FEEE9}" presName="horzThree" presStyleCnt="0"/>
      <dgm:spPr/>
    </dgm:pt>
    <dgm:pt modelId="{49171E7E-F2D2-4AFF-A723-539A2A4E2EE2}" type="pres">
      <dgm:prSet presAssocID="{4FF68263-7A7C-4F22-B7AF-D4ED5FBA9324}" presName="vertFour" presStyleCnt="0">
        <dgm:presLayoutVars>
          <dgm:chPref val="3"/>
        </dgm:presLayoutVars>
      </dgm:prSet>
      <dgm:spPr/>
    </dgm:pt>
    <dgm:pt modelId="{EC97FE5A-9C9B-4B64-9467-CAF1DD7226CD}" type="pres">
      <dgm:prSet presAssocID="{4FF68263-7A7C-4F22-B7AF-D4ED5FBA9324}" presName="txFour" presStyleLbl="node4" presStyleIdx="2" presStyleCnt="4">
        <dgm:presLayoutVars>
          <dgm:chPref val="3"/>
        </dgm:presLayoutVars>
      </dgm:prSet>
      <dgm:spPr/>
    </dgm:pt>
    <dgm:pt modelId="{F8FC4372-414C-4C3D-B4C4-EAB3EABEAB62}" type="pres">
      <dgm:prSet presAssocID="{4FF68263-7A7C-4F22-B7AF-D4ED5FBA9324}" presName="horzFour" presStyleCnt="0"/>
      <dgm:spPr/>
    </dgm:pt>
    <dgm:pt modelId="{551C68DE-E5C3-4CC3-9D45-5BE67644076F}" type="pres">
      <dgm:prSet presAssocID="{AD664E70-F6EF-4939-A48A-9D26401D7F44}" presName="sibSpaceFour" presStyleCnt="0"/>
      <dgm:spPr/>
    </dgm:pt>
    <dgm:pt modelId="{E552E1F3-F199-4BB6-BDD8-4B1F86218ABB}" type="pres">
      <dgm:prSet presAssocID="{3F6579E3-B602-4115-915A-B0210D546171}" presName="vertFour" presStyleCnt="0">
        <dgm:presLayoutVars>
          <dgm:chPref val="3"/>
        </dgm:presLayoutVars>
      </dgm:prSet>
      <dgm:spPr/>
    </dgm:pt>
    <dgm:pt modelId="{B971923E-2DFF-4003-BB89-95657BE10492}" type="pres">
      <dgm:prSet presAssocID="{3F6579E3-B602-4115-915A-B0210D546171}" presName="txFour" presStyleLbl="node4" presStyleIdx="3" presStyleCnt="4">
        <dgm:presLayoutVars>
          <dgm:chPref val="3"/>
        </dgm:presLayoutVars>
      </dgm:prSet>
      <dgm:spPr/>
    </dgm:pt>
    <dgm:pt modelId="{E3CD2C19-4E6A-45A5-94ED-75BFA9AED750}" type="pres">
      <dgm:prSet presAssocID="{3F6579E3-B602-4115-915A-B0210D546171}" presName="horzFour" presStyleCnt="0"/>
      <dgm:spPr/>
    </dgm:pt>
  </dgm:ptLst>
  <dgm:cxnLst>
    <dgm:cxn modelId="{C594440A-EAF8-4DE7-BE96-82F97A5DEE1B}" srcId="{3FB201CF-F56F-47C6-8E47-6FFBE917EEDC}" destId="{704DF620-95F2-436D-9141-8F64A4FCC1D9}" srcOrd="0" destOrd="0" parTransId="{49D24756-0555-404C-99C9-505119A3DC33}" sibTransId="{E7B7836D-511E-4D9C-9FDD-B697147D4B6E}"/>
    <dgm:cxn modelId="{963EF90D-FA24-4CCD-B177-253F2B91BC7C}" type="presOf" srcId="{704DF620-95F2-436D-9141-8F64A4FCC1D9}" destId="{9A344717-D0E0-4E59-B2BE-B1D6D49FBCFA}" srcOrd="0" destOrd="0" presId="urn:microsoft.com/office/officeart/2005/8/layout/hierarchy4"/>
    <dgm:cxn modelId="{68C6C918-8CDF-4DE9-9E0F-37C5CEB768C5}" type="presOf" srcId="{0F1B9F6C-57FA-47BC-80AD-A56C669FEEE9}" destId="{ED3AC2BC-D05B-4018-97F7-4D1A74FFAEEE}" srcOrd="0" destOrd="0" presId="urn:microsoft.com/office/officeart/2005/8/layout/hierarchy4"/>
    <dgm:cxn modelId="{AFAE831B-98DB-41AB-B8D2-58AFE842305F}" type="presOf" srcId="{9180491C-D495-40D4-86FA-6412E7EFD464}" destId="{E8E83E06-8315-4600-BA0D-806DADB79BBE}" srcOrd="0" destOrd="0" presId="urn:microsoft.com/office/officeart/2005/8/layout/hierarchy4"/>
    <dgm:cxn modelId="{C680DB22-C332-4512-A382-8B7AE1377A04}" srcId="{9180491C-D495-40D4-86FA-6412E7EFD464}" destId="{10AC42A9-9242-461F-8333-EF34FABC107C}" srcOrd="0" destOrd="0" parTransId="{DEB246EE-6D9F-427B-AA80-D82928C2B876}" sibTransId="{40566507-954F-44B2-B04B-AE9C59594395}"/>
    <dgm:cxn modelId="{25090730-3319-46B9-B6EE-49B1E19B6923}" type="presOf" srcId="{3FB201CF-F56F-47C6-8E47-6FFBE917EEDC}" destId="{458A5364-93E1-48E2-8512-41C2C0108CD0}" srcOrd="0" destOrd="0" presId="urn:microsoft.com/office/officeart/2005/8/layout/hierarchy4"/>
    <dgm:cxn modelId="{361D0332-DA4B-4128-A8AD-80DA3EB56843}" srcId="{0F1B9F6C-57FA-47BC-80AD-A56C669FEEE9}" destId="{4FF68263-7A7C-4F22-B7AF-D4ED5FBA9324}" srcOrd="0" destOrd="0" parTransId="{A4692662-0A69-4EAF-A9CF-A26C2318707C}" sibTransId="{AD664E70-F6EF-4939-A48A-9D26401D7F44}"/>
    <dgm:cxn modelId="{A234CF5C-388C-40EB-977B-F4515985540D}" srcId="{704DF620-95F2-436D-9141-8F64A4FCC1D9}" destId="{9180491C-D495-40D4-86FA-6412E7EFD464}" srcOrd="0" destOrd="0" parTransId="{5063DE70-98A7-4E23-A6EA-98958A3E5E41}" sibTransId="{47E90AC4-3043-4245-8C2B-608CF7C94F87}"/>
    <dgm:cxn modelId="{30CE6065-98C2-4B1E-B7A4-24D926906D0B}" type="presOf" srcId="{10AC42A9-9242-461F-8333-EF34FABC107C}" destId="{29C16ECA-6CDC-430D-B888-BD660847362B}" srcOrd="0" destOrd="0" presId="urn:microsoft.com/office/officeart/2005/8/layout/hierarchy4"/>
    <dgm:cxn modelId="{02144B91-2B6D-4621-A9A1-3271B511688B}" type="presOf" srcId="{4FF68263-7A7C-4F22-B7AF-D4ED5FBA9324}" destId="{EC97FE5A-9C9B-4B64-9467-CAF1DD7226CD}" srcOrd="0" destOrd="0" presId="urn:microsoft.com/office/officeart/2005/8/layout/hierarchy4"/>
    <dgm:cxn modelId="{F2EE20A8-1BCC-4246-80BB-2BE45E775B7E}" srcId="{0F1B9F6C-57FA-47BC-80AD-A56C669FEEE9}" destId="{3F6579E3-B602-4115-915A-B0210D546171}" srcOrd="1" destOrd="0" parTransId="{0529F923-27EE-4002-8967-026D50B9AF22}" sibTransId="{202F00DC-4ABE-435A-87FB-BCE4A61DB917}"/>
    <dgm:cxn modelId="{252666C2-671D-411B-8F51-2F25C0FE36C2}" srcId="{0B61325F-96FC-48D0-A7E0-E30BC35CCB6C}" destId="{3FB201CF-F56F-47C6-8E47-6FFBE917EEDC}" srcOrd="0" destOrd="0" parTransId="{16548F1F-B0E0-4072-9AC8-03D76D91666F}" sibTransId="{87548844-2028-4342-8CE5-B6772C6BAF75}"/>
    <dgm:cxn modelId="{C35722C3-D575-4C47-8A34-D1B16CDEA21D}" type="presOf" srcId="{C8A17A64-EEE6-4682-AF9B-FB6AC941BDEA}" destId="{D6EC7042-51A9-4F8A-9732-D6BCA4905620}" srcOrd="0" destOrd="0" presId="urn:microsoft.com/office/officeart/2005/8/layout/hierarchy4"/>
    <dgm:cxn modelId="{6CEA59D4-3337-4AB2-9DEC-C8480F3736DC}" type="presOf" srcId="{3F6579E3-B602-4115-915A-B0210D546171}" destId="{B971923E-2DFF-4003-BB89-95657BE10492}" srcOrd="0" destOrd="0" presId="urn:microsoft.com/office/officeart/2005/8/layout/hierarchy4"/>
    <dgm:cxn modelId="{9A9FE3E4-8104-468D-A866-ECB37FA6C7B4}" srcId="{704DF620-95F2-436D-9141-8F64A4FCC1D9}" destId="{0F1B9F6C-57FA-47BC-80AD-A56C669FEEE9}" srcOrd="1" destOrd="0" parTransId="{3F3DCDC4-AAEF-4271-9520-FB03BCAB8744}" sibTransId="{580614BB-2322-49BA-994E-791368A11F2E}"/>
    <dgm:cxn modelId="{F6F6ADE9-0CFC-41BD-8E51-886E3DDB3AAB}" srcId="{9180491C-D495-40D4-86FA-6412E7EFD464}" destId="{C8A17A64-EEE6-4682-AF9B-FB6AC941BDEA}" srcOrd="1" destOrd="0" parTransId="{FA49E758-3FFE-4AB5-9296-A75383A8DB18}" sibTransId="{C7C9A464-CC2E-45A1-9F0C-18AD49597C9D}"/>
    <dgm:cxn modelId="{BF8EE5EA-B2AE-454E-B8C4-0A840D813E14}" type="presOf" srcId="{0B61325F-96FC-48D0-A7E0-E30BC35CCB6C}" destId="{E18CD9E0-F54F-4AA6-A5FE-185C313F5805}" srcOrd="0" destOrd="0" presId="urn:microsoft.com/office/officeart/2005/8/layout/hierarchy4"/>
    <dgm:cxn modelId="{2961620D-EDE9-49AA-92C9-9DC4C61CCD2C}" type="presParOf" srcId="{E18CD9E0-F54F-4AA6-A5FE-185C313F5805}" destId="{E1AEEA70-ABC8-435D-899E-3CAE6325F8E9}" srcOrd="0" destOrd="0" presId="urn:microsoft.com/office/officeart/2005/8/layout/hierarchy4"/>
    <dgm:cxn modelId="{B32073B4-741E-4885-9F3A-97C4E3B7A25A}" type="presParOf" srcId="{E1AEEA70-ABC8-435D-899E-3CAE6325F8E9}" destId="{458A5364-93E1-48E2-8512-41C2C0108CD0}" srcOrd="0" destOrd="0" presId="urn:microsoft.com/office/officeart/2005/8/layout/hierarchy4"/>
    <dgm:cxn modelId="{92411CC3-9F11-40B8-8AD3-344F013AEDEE}" type="presParOf" srcId="{E1AEEA70-ABC8-435D-899E-3CAE6325F8E9}" destId="{580C7C6B-8DCB-47CD-A8CD-1F0E2DE765EA}" srcOrd="1" destOrd="0" presId="urn:microsoft.com/office/officeart/2005/8/layout/hierarchy4"/>
    <dgm:cxn modelId="{971EE065-3087-4442-A4C6-AEA8E0EECFE4}" type="presParOf" srcId="{E1AEEA70-ABC8-435D-899E-3CAE6325F8E9}" destId="{565A9849-EA1D-4305-BE43-7E243232103C}" srcOrd="2" destOrd="0" presId="urn:microsoft.com/office/officeart/2005/8/layout/hierarchy4"/>
    <dgm:cxn modelId="{C8D0B6E6-477A-4559-AAFD-65AEA7B53E6E}" type="presParOf" srcId="{565A9849-EA1D-4305-BE43-7E243232103C}" destId="{7B708E60-4DA7-46B2-B9A3-A7C27F13DBBC}" srcOrd="0" destOrd="0" presId="urn:microsoft.com/office/officeart/2005/8/layout/hierarchy4"/>
    <dgm:cxn modelId="{79AD8DAD-8433-443D-8B80-9EDD4A412526}" type="presParOf" srcId="{7B708E60-4DA7-46B2-B9A3-A7C27F13DBBC}" destId="{9A344717-D0E0-4E59-B2BE-B1D6D49FBCFA}" srcOrd="0" destOrd="0" presId="urn:microsoft.com/office/officeart/2005/8/layout/hierarchy4"/>
    <dgm:cxn modelId="{50B2D8BB-4183-40F2-BF14-2D7CDF809446}" type="presParOf" srcId="{7B708E60-4DA7-46B2-B9A3-A7C27F13DBBC}" destId="{8B0B8CEC-5E21-4B1B-B14B-D27A81D57D3C}" srcOrd="1" destOrd="0" presId="urn:microsoft.com/office/officeart/2005/8/layout/hierarchy4"/>
    <dgm:cxn modelId="{7B86BFD1-1568-40F1-9924-4B09E89171F0}" type="presParOf" srcId="{7B708E60-4DA7-46B2-B9A3-A7C27F13DBBC}" destId="{B974ABD7-200D-4307-A871-ED55A4E88448}" srcOrd="2" destOrd="0" presId="urn:microsoft.com/office/officeart/2005/8/layout/hierarchy4"/>
    <dgm:cxn modelId="{A4CD9F25-B03B-41D3-9C88-C61664E7ED22}" type="presParOf" srcId="{B974ABD7-200D-4307-A871-ED55A4E88448}" destId="{0C2EE203-5930-4A11-A284-EA76B2522331}" srcOrd="0" destOrd="0" presId="urn:microsoft.com/office/officeart/2005/8/layout/hierarchy4"/>
    <dgm:cxn modelId="{A25854AF-4908-4E1A-9D87-9E5BEB36CD8A}" type="presParOf" srcId="{0C2EE203-5930-4A11-A284-EA76B2522331}" destId="{E8E83E06-8315-4600-BA0D-806DADB79BBE}" srcOrd="0" destOrd="0" presId="urn:microsoft.com/office/officeart/2005/8/layout/hierarchy4"/>
    <dgm:cxn modelId="{A1B980EF-4BDC-4EFB-8648-E3CAC652D742}" type="presParOf" srcId="{0C2EE203-5930-4A11-A284-EA76B2522331}" destId="{99018D70-9057-4541-BBE6-38DB9F02A497}" srcOrd="1" destOrd="0" presId="urn:microsoft.com/office/officeart/2005/8/layout/hierarchy4"/>
    <dgm:cxn modelId="{D2518784-1F2C-4031-9FC0-3C9EBAE089F9}" type="presParOf" srcId="{0C2EE203-5930-4A11-A284-EA76B2522331}" destId="{AFBE95AB-8EF8-4E28-8D45-E3D019C7CF20}" srcOrd="2" destOrd="0" presId="urn:microsoft.com/office/officeart/2005/8/layout/hierarchy4"/>
    <dgm:cxn modelId="{4E6DBBE0-3427-4B01-AE75-B893A15A3D82}" type="presParOf" srcId="{AFBE95AB-8EF8-4E28-8D45-E3D019C7CF20}" destId="{B5BA7DFF-FBEB-4D0E-8BD6-39BCF0D3FFD3}" srcOrd="0" destOrd="0" presId="urn:microsoft.com/office/officeart/2005/8/layout/hierarchy4"/>
    <dgm:cxn modelId="{A7C69886-CA6B-4882-9264-B5E08A36E9ED}" type="presParOf" srcId="{B5BA7DFF-FBEB-4D0E-8BD6-39BCF0D3FFD3}" destId="{29C16ECA-6CDC-430D-B888-BD660847362B}" srcOrd="0" destOrd="0" presId="urn:microsoft.com/office/officeart/2005/8/layout/hierarchy4"/>
    <dgm:cxn modelId="{3724CE0D-5CA3-42D9-B3F4-4396E00C3D58}" type="presParOf" srcId="{B5BA7DFF-FBEB-4D0E-8BD6-39BCF0D3FFD3}" destId="{70689AA1-76D9-4676-AFBA-A658B3B61D1F}" srcOrd="1" destOrd="0" presId="urn:microsoft.com/office/officeart/2005/8/layout/hierarchy4"/>
    <dgm:cxn modelId="{9E23E659-7445-4E5D-BC7C-0E3253C3E2BA}" type="presParOf" srcId="{AFBE95AB-8EF8-4E28-8D45-E3D019C7CF20}" destId="{57A8A464-65E7-4F45-A209-A343F40854D1}" srcOrd="1" destOrd="0" presId="urn:microsoft.com/office/officeart/2005/8/layout/hierarchy4"/>
    <dgm:cxn modelId="{BB3CC4A5-EEDC-49A8-85EF-23C287EF32D1}" type="presParOf" srcId="{AFBE95AB-8EF8-4E28-8D45-E3D019C7CF20}" destId="{1611F89C-0806-4727-A6A5-22641BEB20BF}" srcOrd="2" destOrd="0" presId="urn:microsoft.com/office/officeart/2005/8/layout/hierarchy4"/>
    <dgm:cxn modelId="{2F63584D-68D1-4AEE-ADB9-1DDAD4DE9601}" type="presParOf" srcId="{1611F89C-0806-4727-A6A5-22641BEB20BF}" destId="{D6EC7042-51A9-4F8A-9732-D6BCA4905620}" srcOrd="0" destOrd="0" presId="urn:microsoft.com/office/officeart/2005/8/layout/hierarchy4"/>
    <dgm:cxn modelId="{E6F739A2-7799-4FF9-BE98-4812ED791299}" type="presParOf" srcId="{1611F89C-0806-4727-A6A5-22641BEB20BF}" destId="{0472704D-C298-41FF-B05B-117C483CB64F}" srcOrd="1" destOrd="0" presId="urn:microsoft.com/office/officeart/2005/8/layout/hierarchy4"/>
    <dgm:cxn modelId="{C82378AE-BB68-4FBA-9580-F5F7CE2A809C}" type="presParOf" srcId="{B974ABD7-200D-4307-A871-ED55A4E88448}" destId="{EAE526A4-ACCB-4993-8ECE-1F8862D1ACDE}" srcOrd="1" destOrd="0" presId="urn:microsoft.com/office/officeart/2005/8/layout/hierarchy4"/>
    <dgm:cxn modelId="{3C4A375B-7C81-46A1-980F-1C4A8D34529C}" type="presParOf" srcId="{B974ABD7-200D-4307-A871-ED55A4E88448}" destId="{99678B20-090D-4420-B9AE-F986D7963CDE}" srcOrd="2" destOrd="0" presId="urn:microsoft.com/office/officeart/2005/8/layout/hierarchy4"/>
    <dgm:cxn modelId="{E58456AB-B63A-40B4-8466-9F8B23205813}" type="presParOf" srcId="{99678B20-090D-4420-B9AE-F986D7963CDE}" destId="{ED3AC2BC-D05B-4018-97F7-4D1A74FFAEEE}" srcOrd="0" destOrd="0" presId="urn:microsoft.com/office/officeart/2005/8/layout/hierarchy4"/>
    <dgm:cxn modelId="{72230059-84CB-4605-A23E-E41748C9DDDB}" type="presParOf" srcId="{99678B20-090D-4420-B9AE-F986D7963CDE}" destId="{4EE414A6-5D9D-4BF7-870E-660EC0CF1DB1}" srcOrd="1" destOrd="0" presId="urn:microsoft.com/office/officeart/2005/8/layout/hierarchy4"/>
    <dgm:cxn modelId="{9B79F30B-3B0B-430A-BABE-B7DD1D0FFD51}" type="presParOf" srcId="{99678B20-090D-4420-B9AE-F986D7963CDE}" destId="{B843D851-75D9-4B84-A6B0-2FC5C8B9589A}" srcOrd="2" destOrd="0" presId="urn:microsoft.com/office/officeart/2005/8/layout/hierarchy4"/>
    <dgm:cxn modelId="{23590B8A-13CE-413C-8891-0E2C003AC075}" type="presParOf" srcId="{B843D851-75D9-4B84-A6B0-2FC5C8B9589A}" destId="{49171E7E-F2D2-4AFF-A723-539A2A4E2EE2}" srcOrd="0" destOrd="0" presId="urn:microsoft.com/office/officeart/2005/8/layout/hierarchy4"/>
    <dgm:cxn modelId="{9FEA267E-1B2F-4149-94EC-37137D83BA19}" type="presParOf" srcId="{49171E7E-F2D2-4AFF-A723-539A2A4E2EE2}" destId="{EC97FE5A-9C9B-4B64-9467-CAF1DD7226CD}" srcOrd="0" destOrd="0" presId="urn:microsoft.com/office/officeart/2005/8/layout/hierarchy4"/>
    <dgm:cxn modelId="{E172F457-781D-4CE6-BDF4-9720BD4AD962}" type="presParOf" srcId="{49171E7E-F2D2-4AFF-A723-539A2A4E2EE2}" destId="{F8FC4372-414C-4C3D-B4C4-EAB3EABEAB62}" srcOrd="1" destOrd="0" presId="urn:microsoft.com/office/officeart/2005/8/layout/hierarchy4"/>
    <dgm:cxn modelId="{C9CD1950-A58E-42C1-B509-8D4C4E288532}" type="presParOf" srcId="{B843D851-75D9-4B84-A6B0-2FC5C8B9589A}" destId="{551C68DE-E5C3-4CC3-9D45-5BE67644076F}" srcOrd="1" destOrd="0" presId="urn:microsoft.com/office/officeart/2005/8/layout/hierarchy4"/>
    <dgm:cxn modelId="{32DC68D4-3F65-4431-A14B-D390C0B8B3A2}" type="presParOf" srcId="{B843D851-75D9-4B84-A6B0-2FC5C8B9589A}" destId="{E552E1F3-F199-4BB6-BDD8-4B1F86218ABB}" srcOrd="2" destOrd="0" presId="urn:microsoft.com/office/officeart/2005/8/layout/hierarchy4"/>
    <dgm:cxn modelId="{36FB6B22-5453-4CD0-AB5C-F20A450D0BC1}" type="presParOf" srcId="{E552E1F3-F199-4BB6-BDD8-4B1F86218ABB}" destId="{B971923E-2DFF-4003-BB89-95657BE10492}" srcOrd="0" destOrd="0" presId="urn:microsoft.com/office/officeart/2005/8/layout/hierarchy4"/>
    <dgm:cxn modelId="{EE860385-0DCE-4B0F-A19C-8A54AA370AEB}" type="presParOf" srcId="{E552E1F3-F199-4BB6-BDD8-4B1F86218ABB}" destId="{E3CD2C19-4E6A-45A5-94ED-75BFA9AED75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D80032-6E8F-4F89-96DF-190710752635}"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DF0D60C-8D40-4C52-926E-DD14707E060E}">
      <dgm:prSet/>
      <dgm:spPr/>
      <dgm:t>
        <a:bodyPr/>
        <a:lstStyle/>
        <a:p>
          <a:r>
            <a:rPr lang="en-US"/>
            <a:t>Implementing Features, functions that have tangible value to the customer/end-user</a:t>
          </a:r>
        </a:p>
      </dgm:t>
    </dgm:pt>
    <dgm:pt modelId="{B21E06D4-E931-455A-B4AC-6AFEF1A9162E}" type="parTrans" cxnId="{0FAC0522-7E5A-4686-815F-728A9A531200}">
      <dgm:prSet/>
      <dgm:spPr/>
      <dgm:t>
        <a:bodyPr/>
        <a:lstStyle/>
        <a:p>
          <a:endParaRPr lang="en-US"/>
        </a:p>
      </dgm:t>
    </dgm:pt>
    <dgm:pt modelId="{C22616C2-863C-4DD9-9D4B-B37E9379B46B}" type="sibTrans" cxnId="{0FAC0522-7E5A-4686-815F-728A9A531200}">
      <dgm:prSet/>
      <dgm:spPr/>
      <dgm:t>
        <a:bodyPr/>
        <a:lstStyle/>
        <a:p>
          <a:endParaRPr lang="en-US"/>
        </a:p>
      </dgm:t>
    </dgm:pt>
    <dgm:pt modelId="{9CABBFF9-1F45-4CF3-AB56-A5F974732698}">
      <dgm:prSet/>
      <dgm:spPr/>
      <dgm:t>
        <a:bodyPr/>
        <a:lstStyle/>
        <a:p>
          <a:r>
            <a:rPr lang="en-US"/>
            <a:t>Changes/enhancements to an existing or previously implemented feature or function</a:t>
          </a:r>
        </a:p>
      </dgm:t>
    </dgm:pt>
    <dgm:pt modelId="{AB533F9F-F5E3-40C4-A0EE-52AED3C2FF98}" type="parTrans" cxnId="{E8C9A7A2-1DD8-4EBF-9CAF-4B8A07FDC76B}">
      <dgm:prSet/>
      <dgm:spPr/>
      <dgm:t>
        <a:bodyPr/>
        <a:lstStyle/>
        <a:p>
          <a:endParaRPr lang="en-US"/>
        </a:p>
      </dgm:t>
    </dgm:pt>
    <dgm:pt modelId="{C0417D69-35C6-4894-B3C1-D3E83BA530C0}" type="sibTrans" cxnId="{E8C9A7A2-1DD8-4EBF-9CAF-4B8A07FDC76B}">
      <dgm:prSet/>
      <dgm:spPr/>
      <dgm:t>
        <a:bodyPr/>
        <a:lstStyle/>
        <a:p>
          <a:endParaRPr lang="en-US"/>
        </a:p>
      </dgm:t>
    </dgm:pt>
    <dgm:pt modelId="{BCA104AF-2AFA-495D-80FB-FE59DCEFD186}">
      <dgm:prSet/>
      <dgm:spPr/>
      <dgm:t>
        <a:bodyPr/>
        <a:lstStyle/>
        <a:p>
          <a:r>
            <a:rPr lang="en-US"/>
            <a:t>Defects that need to be fixed (bug)</a:t>
          </a:r>
        </a:p>
      </dgm:t>
    </dgm:pt>
    <dgm:pt modelId="{2B090991-AAAC-4A50-A19E-EF3556D8993E}" type="parTrans" cxnId="{83D57464-DBE5-4F28-BD3E-8E109B7BB7BD}">
      <dgm:prSet/>
      <dgm:spPr/>
      <dgm:t>
        <a:bodyPr/>
        <a:lstStyle/>
        <a:p>
          <a:endParaRPr lang="en-US"/>
        </a:p>
      </dgm:t>
    </dgm:pt>
    <dgm:pt modelId="{CE1FDD6A-BC5E-41E3-A432-027BA2C85F82}" type="sibTrans" cxnId="{83D57464-DBE5-4F28-BD3E-8E109B7BB7BD}">
      <dgm:prSet/>
      <dgm:spPr/>
      <dgm:t>
        <a:bodyPr/>
        <a:lstStyle/>
        <a:p>
          <a:endParaRPr lang="en-US"/>
        </a:p>
      </dgm:t>
    </dgm:pt>
    <dgm:pt modelId="{5DAF694B-7AA8-4CD3-8982-2725F268FA88}">
      <dgm:prSet/>
      <dgm:spPr/>
      <dgm:t>
        <a:bodyPr/>
        <a:lstStyle/>
        <a:p>
          <a:r>
            <a:rPr lang="en-US"/>
            <a:t>Technical improvements to the product</a:t>
          </a:r>
        </a:p>
      </dgm:t>
    </dgm:pt>
    <dgm:pt modelId="{8B1DAAF7-0A0C-428E-9F15-D5FF9F2A95A6}" type="parTrans" cxnId="{E36F369B-80DB-41CD-86ED-ADB0802FDC88}">
      <dgm:prSet/>
      <dgm:spPr/>
      <dgm:t>
        <a:bodyPr/>
        <a:lstStyle/>
        <a:p>
          <a:endParaRPr lang="en-US"/>
        </a:p>
      </dgm:t>
    </dgm:pt>
    <dgm:pt modelId="{76CB16F6-C56B-4ED2-BB91-8B00B74E3E85}" type="sibTrans" cxnId="{E36F369B-80DB-41CD-86ED-ADB0802FDC88}">
      <dgm:prSet/>
      <dgm:spPr/>
      <dgm:t>
        <a:bodyPr/>
        <a:lstStyle/>
        <a:p>
          <a:endParaRPr lang="en-US"/>
        </a:p>
      </dgm:t>
    </dgm:pt>
    <dgm:pt modelId="{DC531CA0-E41D-4A08-A610-62352F6313C7}">
      <dgm:prSet/>
      <dgm:spPr/>
      <dgm:t>
        <a:bodyPr/>
        <a:lstStyle/>
        <a:p>
          <a:r>
            <a:rPr lang="en-US"/>
            <a:t>Knowledge acquisition work associated with the product</a:t>
          </a:r>
        </a:p>
      </dgm:t>
    </dgm:pt>
    <dgm:pt modelId="{D85623D4-A128-4720-B73B-BB9C76C9B7C5}" type="parTrans" cxnId="{E8E4EE83-9AD5-4D54-B083-D629F5149F86}">
      <dgm:prSet/>
      <dgm:spPr/>
      <dgm:t>
        <a:bodyPr/>
        <a:lstStyle/>
        <a:p>
          <a:endParaRPr lang="en-US"/>
        </a:p>
      </dgm:t>
    </dgm:pt>
    <dgm:pt modelId="{B36031B8-7507-4CB8-A112-755E12B34A75}" type="sibTrans" cxnId="{E8E4EE83-9AD5-4D54-B083-D629F5149F86}">
      <dgm:prSet/>
      <dgm:spPr/>
      <dgm:t>
        <a:bodyPr/>
        <a:lstStyle/>
        <a:p>
          <a:endParaRPr lang="en-US"/>
        </a:p>
      </dgm:t>
    </dgm:pt>
    <dgm:pt modelId="{15681E68-631B-41B3-AC7E-7EF773633257}">
      <dgm:prSet/>
      <dgm:spPr/>
      <dgm:t>
        <a:bodyPr/>
        <a:lstStyle/>
        <a:p>
          <a:r>
            <a:rPr lang="en-US"/>
            <a:t>Anything else the Product Owner deems valuable</a:t>
          </a:r>
        </a:p>
      </dgm:t>
    </dgm:pt>
    <dgm:pt modelId="{6C468507-263F-4665-AD37-05BAE7FE108A}" type="parTrans" cxnId="{54B77B2E-E8FC-42FD-9CD6-67BC11DAB414}">
      <dgm:prSet/>
      <dgm:spPr/>
      <dgm:t>
        <a:bodyPr/>
        <a:lstStyle/>
        <a:p>
          <a:endParaRPr lang="en-US"/>
        </a:p>
      </dgm:t>
    </dgm:pt>
    <dgm:pt modelId="{EB0542C2-CDE2-43BB-ABAF-876E8EAFB2F0}" type="sibTrans" cxnId="{54B77B2E-E8FC-42FD-9CD6-67BC11DAB414}">
      <dgm:prSet/>
      <dgm:spPr/>
      <dgm:t>
        <a:bodyPr/>
        <a:lstStyle/>
        <a:p>
          <a:endParaRPr lang="en-US"/>
        </a:p>
      </dgm:t>
    </dgm:pt>
    <dgm:pt modelId="{EE919B2E-7229-4C8A-81EC-5AFF01B80AC3}" type="pres">
      <dgm:prSet presAssocID="{DBD80032-6E8F-4F89-96DF-190710752635}" presName="root" presStyleCnt="0">
        <dgm:presLayoutVars>
          <dgm:dir/>
          <dgm:resizeHandles val="exact"/>
        </dgm:presLayoutVars>
      </dgm:prSet>
      <dgm:spPr/>
    </dgm:pt>
    <dgm:pt modelId="{047015F7-3003-4740-88E5-A6C20F19DBB4}" type="pres">
      <dgm:prSet presAssocID="{9DF0D60C-8D40-4C52-926E-DD14707E060E}" presName="compNode" presStyleCnt="0"/>
      <dgm:spPr/>
    </dgm:pt>
    <dgm:pt modelId="{EDBAE6CA-1907-434D-B205-48E2EF789982}" type="pres">
      <dgm:prSet presAssocID="{9DF0D60C-8D40-4C52-926E-DD14707E060E}" presName="bgRect" presStyleLbl="bgShp" presStyleIdx="0" presStyleCnt="6"/>
      <dgm:spPr/>
    </dgm:pt>
    <dgm:pt modelId="{F801F2E8-6C1C-4BA5-92E9-FA4A39A9BD1F}" type="pres">
      <dgm:prSet presAssocID="{9DF0D60C-8D40-4C52-926E-DD14707E060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D86432D-1DDC-42C6-9B04-3BC2D3CEA2CA}" type="pres">
      <dgm:prSet presAssocID="{9DF0D60C-8D40-4C52-926E-DD14707E060E}" presName="spaceRect" presStyleCnt="0"/>
      <dgm:spPr/>
    </dgm:pt>
    <dgm:pt modelId="{31BA6668-00BB-4B22-B714-F7E394DEBEB4}" type="pres">
      <dgm:prSet presAssocID="{9DF0D60C-8D40-4C52-926E-DD14707E060E}" presName="parTx" presStyleLbl="revTx" presStyleIdx="0" presStyleCnt="6">
        <dgm:presLayoutVars>
          <dgm:chMax val="0"/>
          <dgm:chPref val="0"/>
        </dgm:presLayoutVars>
      </dgm:prSet>
      <dgm:spPr/>
    </dgm:pt>
    <dgm:pt modelId="{C3A50C75-FDA4-4951-BBCA-78CD9FB66E9D}" type="pres">
      <dgm:prSet presAssocID="{C22616C2-863C-4DD9-9D4B-B37E9379B46B}" presName="sibTrans" presStyleCnt="0"/>
      <dgm:spPr/>
    </dgm:pt>
    <dgm:pt modelId="{62434AB3-9B4D-449B-9F5F-648C0D4E7271}" type="pres">
      <dgm:prSet presAssocID="{9CABBFF9-1F45-4CF3-AB56-A5F974732698}" presName="compNode" presStyleCnt="0"/>
      <dgm:spPr/>
    </dgm:pt>
    <dgm:pt modelId="{5EE808E8-A1C3-432F-8F1C-58A63A200BC0}" type="pres">
      <dgm:prSet presAssocID="{9CABBFF9-1F45-4CF3-AB56-A5F974732698}" presName="bgRect" presStyleLbl="bgShp" presStyleIdx="1" presStyleCnt="6"/>
      <dgm:spPr/>
    </dgm:pt>
    <dgm:pt modelId="{50F5F03F-F66A-4892-8E61-8CCEAC11496D}" type="pres">
      <dgm:prSet presAssocID="{9CABBFF9-1F45-4CF3-AB56-A5F97473269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951F0BE-0A62-4651-933D-C5BBC00D1543}" type="pres">
      <dgm:prSet presAssocID="{9CABBFF9-1F45-4CF3-AB56-A5F974732698}" presName="spaceRect" presStyleCnt="0"/>
      <dgm:spPr/>
    </dgm:pt>
    <dgm:pt modelId="{C3C5A9DC-B161-46B6-9407-5A016D191C67}" type="pres">
      <dgm:prSet presAssocID="{9CABBFF9-1F45-4CF3-AB56-A5F974732698}" presName="parTx" presStyleLbl="revTx" presStyleIdx="1" presStyleCnt="6">
        <dgm:presLayoutVars>
          <dgm:chMax val="0"/>
          <dgm:chPref val="0"/>
        </dgm:presLayoutVars>
      </dgm:prSet>
      <dgm:spPr/>
    </dgm:pt>
    <dgm:pt modelId="{B441AD03-B39A-4600-AB8D-A851AE02E1D2}" type="pres">
      <dgm:prSet presAssocID="{C0417D69-35C6-4894-B3C1-D3E83BA530C0}" presName="sibTrans" presStyleCnt="0"/>
      <dgm:spPr/>
    </dgm:pt>
    <dgm:pt modelId="{58B103DA-4DC9-4211-BA66-E4D45C0C2C4A}" type="pres">
      <dgm:prSet presAssocID="{BCA104AF-2AFA-495D-80FB-FE59DCEFD186}" presName="compNode" presStyleCnt="0"/>
      <dgm:spPr/>
    </dgm:pt>
    <dgm:pt modelId="{236211CF-2D4B-4D13-AF2E-D64111C855CC}" type="pres">
      <dgm:prSet presAssocID="{BCA104AF-2AFA-495D-80FB-FE59DCEFD186}" presName="bgRect" presStyleLbl="bgShp" presStyleIdx="2" presStyleCnt="6"/>
      <dgm:spPr/>
    </dgm:pt>
    <dgm:pt modelId="{B4F99B94-C816-4F27-87C3-9790AC2DB934}" type="pres">
      <dgm:prSet presAssocID="{BCA104AF-2AFA-495D-80FB-FE59DCEFD1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923C255E-5052-4C8C-811E-2B1A958AEDBE}" type="pres">
      <dgm:prSet presAssocID="{BCA104AF-2AFA-495D-80FB-FE59DCEFD186}" presName="spaceRect" presStyleCnt="0"/>
      <dgm:spPr/>
    </dgm:pt>
    <dgm:pt modelId="{EED8D029-C2BB-42F0-97BA-CC1A7B923CA8}" type="pres">
      <dgm:prSet presAssocID="{BCA104AF-2AFA-495D-80FB-FE59DCEFD186}" presName="parTx" presStyleLbl="revTx" presStyleIdx="2" presStyleCnt="6">
        <dgm:presLayoutVars>
          <dgm:chMax val="0"/>
          <dgm:chPref val="0"/>
        </dgm:presLayoutVars>
      </dgm:prSet>
      <dgm:spPr/>
    </dgm:pt>
    <dgm:pt modelId="{91F26144-E297-43F0-844B-AED898F099B7}" type="pres">
      <dgm:prSet presAssocID="{CE1FDD6A-BC5E-41E3-A432-027BA2C85F82}" presName="sibTrans" presStyleCnt="0"/>
      <dgm:spPr/>
    </dgm:pt>
    <dgm:pt modelId="{C48F1307-E58D-4E07-8D77-04AAEF3D6750}" type="pres">
      <dgm:prSet presAssocID="{5DAF694B-7AA8-4CD3-8982-2725F268FA88}" presName="compNode" presStyleCnt="0"/>
      <dgm:spPr/>
    </dgm:pt>
    <dgm:pt modelId="{CE2FACD4-8F2E-485F-BA07-AC60CE61BD82}" type="pres">
      <dgm:prSet presAssocID="{5DAF694B-7AA8-4CD3-8982-2725F268FA88}" presName="bgRect" presStyleLbl="bgShp" presStyleIdx="3" presStyleCnt="6"/>
      <dgm:spPr/>
    </dgm:pt>
    <dgm:pt modelId="{2384C100-D734-4C19-A9BF-F0C642DD5F62}" type="pres">
      <dgm:prSet presAssocID="{5DAF694B-7AA8-4CD3-8982-2725F268FA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5ACA98C-826B-409F-ABAB-1271B8178AE8}" type="pres">
      <dgm:prSet presAssocID="{5DAF694B-7AA8-4CD3-8982-2725F268FA88}" presName="spaceRect" presStyleCnt="0"/>
      <dgm:spPr/>
    </dgm:pt>
    <dgm:pt modelId="{1321F4B3-EDC2-4B39-9533-E583480B4A7B}" type="pres">
      <dgm:prSet presAssocID="{5DAF694B-7AA8-4CD3-8982-2725F268FA88}" presName="parTx" presStyleLbl="revTx" presStyleIdx="3" presStyleCnt="6">
        <dgm:presLayoutVars>
          <dgm:chMax val="0"/>
          <dgm:chPref val="0"/>
        </dgm:presLayoutVars>
      </dgm:prSet>
      <dgm:spPr/>
    </dgm:pt>
    <dgm:pt modelId="{48042B4E-25D1-4F32-8EA2-8102E23EF425}" type="pres">
      <dgm:prSet presAssocID="{76CB16F6-C56B-4ED2-BB91-8B00B74E3E85}" presName="sibTrans" presStyleCnt="0"/>
      <dgm:spPr/>
    </dgm:pt>
    <dgm:pt modelId="{DE9A2C30-CB39-4A34-AF1E-3B814EAEB99E}" type="pres">
      <dgm:prSet presAssocID="{DC531CA0-E41D-4A08-A610-62352F6313C7}" presName="compNode" presStyleCnt="0"/>
      <dgm:spPr/>
    </dgm:pt>
    <dgm:pt modelId="{7F352E6E-A4F3-4AEA-A3E6-1CB111C290DB}" type="pres">
      <dgm:prSet presAssocID="{DC531CA0-E41D-4A08-A610-62352F6313C7}" presName="bgRect" presStyleLbl="bgShp" presStyleIdx="4" presStyleCnt="6"/>
      <dgm:spPr/>
    </dgm:pt>
    <dgm:pt modelId="{63A81CFD-0DC5-4E8B-A2D4-7A3552DE417B}" type="pres">
      <dgm:prSet presAssocID="{DC531CA0-E41D-4A08-A610-62352F6313C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rson with Idea"/>
        </a:ext>
      </dgm:extLst>
    </dgm:pt>
    <dgm:pt modelId="{3617E61F-EA3D-4E96-AE69-5A678EB33845}" type="pres">
      <dgm:prSet presAssocID="{DC531CA0-E41D-4A08-A610-62352F6313C7}" presName="spaceRect" presStyleCnt="0"/>
      <dgm:spPr/>
    </dgm:pt>
    <dgm:pt modelId="{7510A450-725C-4E12-94A5-34517EE80BD6}" type="pres">
      <dgm:prSet presAssocID="{DC531CA0-E41D-4A08-A610-62352F6313C7}" presName="parTx" presStyleLbl="revTx" presStyleIdx="4" presStyleCnt="6">
        <dgm:presLayoutVars>
          <dgm:chMax val="0"/>
          <dgm:chPref val="0"/>
        </dgm:presLayoutVars>
      </dgm:prSet>
      <dgm:spPr/>
    </dgm:pt>
    <dgm:pt modelId="{EA18D86D-0C77-4B8E-ADED-6FE408030E14}" type="pres">
      <dgm:prSet presAssocID="{B36031B8-7507-4CB8-A112-755E12B34A75}" presName="sibTrans" presStyleCnt="0"/>
      <dgm:spPr/>
    </dgm:pt>
    <dgm:pt modelId="{B6030C28-9896-4B81-894B-70E044CD6588}" type="pres">
      <dgm:prSet presAssocID="{15681E68-631B-41B3-AC7E-7EF773633257}" presName="compNode" presStyleCnt="0"/>
      <dgm:spPr/>
    </dgm:pt>
    <dgm:pt modelId="{6DEE63FB-FDC8-4507-9D9E-38316AAD7C7C}" type="pres">
      <dgm:prSet presAssocID="{15681E68-631B-41B3-AC7E-7EF773633257}" presName="bgRect" presStyleLbl="bgShp" presStyleIdx="5" presStyleCnt="6"/>
      <dgm:spPr/>
    </dgm:pt>
    <dgm:pt modelId="{EF730FF7-46BA-4F75-942D-F3AE9255FF7E}" type="pres">
      <dgm:prSet presAssocID="{15681E68-631B-41B3-AC7E-7EF77363325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lp"/>
        </a:ext>
      </dgm:extLst>
    </dgm:pt>
    <dgm:pt modelId="{7F329610-B08F-486B-A5D5-74AA686F2A48}" type="pres">
      <dgm:prSet presAssocID="{15681E68-631B-41B3-AC7E-7EF773633257}" presName="spaceRect" presStyleCnt="0"/>
      <dgm:spPr/>
    </dgm:pt>
    <dgm:pt modelId="{A97D7ABE-2BC9-46D7-B95A-8241B98BC497}" type="pres">
      <dgm:prSet presAssocID="{15681E68-631B-41B3-AC7E-7EF773633257}" presName="parTx" presStyleLbl="revTx" presStyleIdx="5" presStyleCnt="6">
        <dgm:presLayoutVars>
          <dgm:chMax val="0"/>
          <dgm:chPref val="0"/>
        </dgm:presLayoutVars>
      </dgm:prSet>
      <dgm:spPr/>
    </dgm:pt>
  </dgm:ptLst>
  <dgm:cxnLst>
    <dgm:cxn modelId="{0FAC0522-7E5A-4686-815F-728A9A531200}" srcId="{DBD80032-6E8F-4F89-96DF-190710752635}" destId="{9DF0D60C-8D40-4C52-926E-DD14707E060E}" srcOrd="0" destOrd="0" parTransId="{B21E06D4-E931-455A-B4AC-6AFEF1A9162E}" sibTransId="{C22616C2-863C-4DD9-9D4B-B37E9379B46B}"/>
    <dgm:cxn modelId="{8CA11723-2B12-404D-94D7-65E1D7799CDF}" type="presOf" srcId="{9CABBFF9-1F45-4CF3-AB56-A5F974732698}" destId="{C3C5A9DC-B161-46B6-9407-5A016D191C67}" srcOrd="0" destOrd="0" presId="urn:microsoft.com/office/officeart/2018/2/layout/IconVerticalSolidList"/>
    <dgm:cxn modelId="{54B77B2E-E8FC-42FD-9CD6-67BC11DAB414}" srcId="{DBD80032-6E8F-4F89-96DF-190710752635}" destId="{15681E68-631B-41B3-AC7E-7EF773633257}" srcOrd="5" destOrd="0" parTransId="{6C468507-263F-4665-AD37-05BAE7FE108A}" sibTransId="{EB0542C2-CDE2-43BB-ABAF-876E8EAFB2F0}"/>
    <dgm:cxn modelId="{83D57464-DBE5-4F28-BD3E-8E109B7BB7BD}" srcId="{DBD80032-6E8F-4F89-96DF-190710752635}" destId="{BCA104AF-2AFA-495D-80FB-FE59DCEFD186}" srcOrd="2" destOrd="0" parTransId="{2B090991-AAAC-4A50-A19E-EF3556D8993E}" sibTransId="{CE1FDD6A-BC5E-41E3-A432-027BA2C85F82}"/>
    <dgm:cxn modelId="{D067BC6F-86C0-4DC2-97F7-9FC8D42377DB}" type="presOf" srcId="{DC531CA0-E41D-4A08-A610-62352F6313C7}" destId="{7510A450-725C-4E12-94A5-34517EE80BD6}" srcOrd="0" destOrd="0" presId="urn:microsoft.com/office/officeart/2018/2/layout/IconVerticalSolidList"/>
    <dgm:cxn modelId="{E8E4EE83-9AD5-4D54-B083-D629F5149F86}" srcId="{DBD80032-6E8F-4F89-96DF-190710752635}" destId="{DC531CA0-E41D-4A08-A610-62352F6313C7}" srcOrd="4" destOrd="0" parTransId="{D85623D4-A128-4720-B73B-BB9C76C9B7C5}" sibTransId="{B36031B8-7507-4CB8-A112-755E12B34A75}"/>
    <dgm:cxn modelId="{2AD76090-327F-4A6F-8B39-72BE411CADCE}" type="presOf" srcId="{15681E68-631B-41B3-AC7E-7EF773633257}" destId="{A97D7ABE-2BC9-46D7-B95A-8241B98BC497}" srcOrd="0" destOrd="0" presId="urn:microsoft.com/office/officeart/2018/2/layout/IconVerticalSolidList"/>
    <dgm:cxn modelId="{E36F369B-80DB-41CD-86ED-ADB0802FDC88}" srcId="{DBD80032-6E8F-4F89-96DF-190710752635}" destId="{5DAF694B-7AA8-4CD3-8982-2725F268FA88}" srcOrd="3" destOrd="0" parTransId="{8B1DAAF7-0A0C-428E-9F15-D5FF9F2A95A6}" sibTransId="{76CB16F6-C56B-4ED2-BB91-8B00B74E3E85}"/>
    <dgm:cxn modelId="{E8C9A7A2-1DD8-4EBF-9CAF-4B8A07FDC76B}" srcId="{DBD80032-6E8F-4F89-96DF-190710752635}" destId="{9CABBFF9-1F45-4CF3-AB56-A5F974732698}" srcOrd="1" destOrd="0" parTransId="{AB533F9F-F5E3-40C4-A0EE-52AED3C2FF98}" sibTransId="{C0417D69-35C6-4894-B3C1-D3E83BA530C0}"/>
    <dgm:cxn modelId="{DA2209B8-63BB-4F06-A5D8-C86D5650B8AF}" type="presOf" srcId="{9DF0D60C-8D40-4C52-926E-DD14707E060E}" destId="{31BA6668-00BB-4B22-B714-F7E394DEBEB4}" srcOrd="0" destOrd="0" presId="urn:microsoft.com/office/officeart/2018/2/layout/IconVerticalSolidList"/>
    <dgm:cxn modelId="{DDA491CC-FFBD-4698-B065-7866EE4553F7}" type="presOf" srcId="{5DAF694B-7AA8-4CD3-8982-2725F268FA88}" destId="{1321F4B3-EDC2-4B39-9533-E583480B4A7B}" srcOrd="0" destOrd="0" presId="urn:microsoft.com/office/officeart/2018/2/layout/IconVerticalSolidList"/>
    <dgm:cxn modelId="{DA9933DD-C1F2-450F-B30D-E77456C8ACDB}" type="presOf" srcId="{DBD80032-6E8F-4F89-96DF-190710752635}" destId="{EE919B2E-7229-4C8A-81EC-5AFF01B80AC3}" srcOrd="0" destOrd="0" presId="urn:microsoft.com/office/officeart/2018/2/layout/IconVerticalSolidList"/>
    <dgm:cxn modelId="{E2359EFB-50AA-42D8-ABB5-78BB976E7B53}" type="presOf" srcId="{BCA104AF-2AFA-495D-80FB-FE59DCEFD186}" destId="{EED8D029-C2BB-42F0-97BA-CC1A7B923CA8}" srcOrd="0" destOrd="0" presId="urn:microsoft.com/office/officeart/2018/2/layout/IconVerticalSolidList"/>
    <dgm:cxn modelId="{45BE3F43-9F3C-4FFD-8ECE-A8F6A5624B1E}" type="presParOf" srcId="{EE919B2E-7229-4C8A-81EC-5AFF01B80AC3}" destId="{047015F7-3003-4740-88E5-A6C20F19DBB4}" srcOrd="0" destOrd="0" presId="urn:microsoft.com/office/officeart/2018/2/layout/IconVerticalSolidList"/>
    <dgm:cxn modelId="{05E9D6F2-82C2-498A-9183-2DA643868B6B}" type="presParOf" srcId="{047015F7-3003-4740-88E5-A6C20F19DBB4}" destId="{EDBAE6CA-1907-434D-B205-48E2EF789982}" srcOrd="0" destOrd="0" presId="urn:microsoft.com/office/officeart/2018/2/layout/IconVerticalSolidList"/>
    <dgm:cxn modelId="{844B10BA-9738-4114-89ED-6F74B165E900}" type="presParOf" srcId="{047015F7-3003-4740-88E5-A6C20F19DBB4}" destId="{F801F2E8-6C1C-4BA5-92E9-FA4A39A9BD1F}" srcOrd="1" destOrd="0" presId="urn:microsoft.com/office/officeart/2018/2/layout/IconVerticalSolidList"/>
    <dgm:cxn modelId="{1761C829-BFEC-41EF-B1B2-24EF0971E5EE}" type="presParOf" srcId="{047015F7-3003-4740-88E5-A6C20F19DBB4}" destId="{6D86432D-1DDC-42C6-9B04-3BC2D3CEA2CA}" srcOrd="2" destOrd="0" presId="urn:microsoft.com/office/officeart/2018/2/layout/IconVerticalSolidList"/>
    <dgm:cxn modelId="{1E02F18A-1051-4EF4-9C5B-200F432E70AE}" type="presParOf" srcId="{047015F7-3003-4740-88E5-A6C20F19DBB4}" destId="{31BA6668-00BB-4B22-B714-F7E394DEBEB4}" srcOrd="3" destOrd="0" presId="urn:microsoft.com/office/officeart/2018/2/layout/IconVerticalSolidList"/>
    <dgm:cxn modelId="{91B1FD57-B9DB-4FFA-9820-0F48E09C3FF2}" type="presParOf" srcId="{EE919B2E-7229-4C8A-81EC-5AFF01B80AC3}" destId="{C3A50C75-FDA4-4951-BBCA-78CD9FB66E9D}" srcOrd="1" destOrd="0" presId="urn:microsoft.com/office/officeart/2018/2/layout/IconVerticalSolidList"/>
    <dgm:cxn modelId="{38B45853-30EB-4F8D-942E-508EF6EE2913}" type="presParOf" srcId="{EE919B2E-7229-4C8A-81EC-5AFF01B80AC3}" destId="{62434AB3-9B4D-449B-9F5F-648C0D4E7271}" srcOrd="2" destOrd="0" presId="urn:microsoft.com/office/officeart/2018/2/layout/IconVerticalSolidList"/>
    <dgm:cxn modelId="{4CB0CB89-0C62-4D99-968D-3D806BF89326}" type="presParOf" srcId="{62434AB3-9B4D-449B-9F5F-648C0D4E7271}" destId="{5EE808E8-A1C3-432F-8F1C-58A63A200BC0}" srcOrd="0" destOrd="0" presId="urn:microsoft.com/office/officeart/2018/2/layout/IconVerticalSolidList"/>
    <dgm:cxn modelId="{C7447D47-B46D-4497-B069-F8BC63ACC978}" type="presParOf" srcId="{62434AB3-9B4D-449B-9F5F-648C0D4E7271}" destId="{50F5F03F-F66A-4892-8E61-8CCEAC11496D}" srcOrd="1" destOrd="0" presId="urn:microsoft.com/office/officeart/2018/2/layout/IconVerticalSolidList"/>
    <dgm:cxn modelId="{67184403-2CA3-48AC-AC0F-3B80B2BC6F48}" type="presParOf" srcId="{62434AB3-9B4D-449B-9F5F-648C0D4E7271}" destId="{5951F0BE-0A62-4651-933D-C5BBC00D1543}" srcOrd="2" destOrd="0" presId="urn:microsoft.com/office/officeart/2018/2/layout/IconVerticalSolidList"/>
    <dgm:cxn modelId="{C12B6026-BB6F-4CBC-8D40-6685EA0557D2}" type="presParOf" srcId="{62434AB3-9B4D-449B-9F5F-648C0D4E7271}" destId="{C3C5A9DC-B161-46B6-9407-5A016D191C67}" srcOrd="3" destOrd="0" presId="urn:microsoft.com/office/officeart/2018/2/layout/IconVerticalSolidList"/>
    <dgm:cxn modelId="{FCEF02F9-187C-4230-A248-E4D6509D3152}" type="presParOf" srcId="{EE919B2E-7229-4C8A-81EC-5AFF01B80AC3}" destId="{B441AD03-B39A-4600-AB8D-A851AE02E1D2}" srcOrd="3" destOrd="0" presId="urn:microsoft.com/office/officeart/2018/2/layout/IconVerticalSolidList"/>
    <dgm:cxn modelId="{7ACC9063-590C-49C5-A3B3-0E0A7AAF3C77}" type="presParOf" srcId="{EE919B2E-7229-4C8A-81EC-5AFF01B80AC3}" destId="{58B103DA-4DC9-4211-BA66-E4D45C0C2C4A}" srcOrd="4" destOrd="0" presId="urn:microsoft.com/office/officeart/2018/2/layout/IconVerticalSolidList"/>
    <dgm:cxn modelId="{790B18FE-C356-4101-A080-9BB141D4FC5B}" type="presParOf" srcId="{58B103DA-4DC9-4211-BA66-E4D45C0C2C4A}" destId="{236211CF-2D4B-4D13-AF2E-D64111C855CC}" srcOrd="0" destOrd="0" presId="urn:microsoft.com/office/officeart/2018/2/layout/IconVerticalSolidList"/>
    <dgm:cxn modelId="{93BFA620-2C48-4D3B-B4BF-7CF709E69E2F}" type="presParOf" srcId="{58B103DA-4DC9-4211-BA66-E4D45C0C2C4A}" destId="{B4F99B94-C816-4F27-87C3-9790AC2DB934}" srcOrd="1" destOrd="0" presId="urn:microsoft.com/office/officeart/2018/2/layout/IconVerticalSolidList"/>
    <dgm:cxn modelId="{C383F6F1-57FC-41B5-9D81-7508C83BC5F4}" type="presParOf" srcId="{58B103DA-4DC9-4211-BA66-E4D45C0C2C4A}" destId="{923C255E-5052-4C8C-811E-2B1A958AEDBE}" srcOrd="2" destOrd="0" presId="urn:microsoft.com/office/officeart/2018/2/layout/IconVerticalSolidList"/>
    <dgm:cxn modelId="{8162DF5E-D231-4BB1-84BC-8A78B2D10985}" type="presParOf" srcId="{58B103DA-4DC9-4211-BA66-E4D45C0C2C4A}" destId="{EED8D029-C2BB-42F0-97BA-CC1A7B923CA8}" srcOrd="3" destOrd="0" presId="urn:microsoft.com/office/officeart/2018/2/layout/IconVerticalSolidList"/>
    <dgm:cxn modelId="{48AF8234-5051-4A7E-9E23-60E6E4D39C92}" type="presParOf" srcId="{EE919B2E-7229-4C8A-81EC-5AFF01B80AC3}" destId="{91F26144-E297-43F0-844B-AED898F099B7}" srcOrd="5" destOrd="0" presId="urn:microsoft.com/office/officeart/2018/2/layout/IconVerticalSolidList"/>
    <dgm:cxn modelId="{D2F1FF6F-429A-45FF-993D-1557327870C7}" type="presParOf" srcId="{EE919B2E-7229-4C8A-81EC-5AFF01B80AC3}" destId="{C48F1307-E58D-4E07-8D77-04AAEF3D6750}" srcOrd="6" destOrd="0" presId="urn:microsoft.com/office/officeart/2018/2/layout/IconVerticalSolidList"/>
    <dgm:cxn modelId="{CA608836-F365-4298-9D3C-53289F8D142A}" type="presParOf" srcId="{C48F1307-E58D-4E07-8D77-04AAEF3D6750}" destId="{CE2FACD4-8F2E-485F-BA07-AC60CE61BD82}" srcOrd="0" destOrd="0" presId="urn:microsoft.com/office/officeart/2018/2/layout/IconVerticalSolidList"/>
    <dgm:cxn modelId="{C1920CDB-3396-40BF-B07F-4BD711FCD88D}" type="presParOf" srcId="{C48F1307-E58D-4E07-8D77-04AAEF3D6750}" destId="{2384C100-D734-4C19-A9BF-F0C642DD5F62}" srcOrd="1" destOrd="0" presId="urn:microsoft.com/office/officeart/2018/2/layout/IconVerticalSolidList"/>
    <dgm:cxn modelId="{FB5BD99F-7CD2-445F-B720-42BDD97B4F8F}" type="presParOf" srcId="{C48F1307-E58D-4E07-8D77-04AAEF3D6750}" destId="{05ACA98C-826B-409F-ABAB-1271B8178AE8}" srcOrd="2" destOrd="0" presId="urn:microsoft.com/office/officeart/2018/2/layout/IconVerticalSolidList"/>
    <dgm:cxn modelId="{C069D414-573F-4576-967B-0B964D92B738}" type="presParOf" srcId="{C48F1307-E58D-4E07-8D77-04AAEF3D6750}" destId="{1321F4B3-EDC2-4B39-9533-E583480B4A7B}" srcOrd="3" destOrd="0" presId="urn:microsoft.com/office/officeart/2018/2/layout/IconVerticalSolidList"/>
    <dgm:cxn modelId="{518A6607-D2D4-41FB-B754-0C72906DADCA}" type="presParOf" srcId="{EE919B2E-7229-4C8A-81EC-5AFF01B80AC3}" destId="{48042B4E-25D1-4F32-8EA2-8102E23EF425}" srcOrd="7" destOrd="0" presId="urn:microsoft.com/office/officeart/2018/2/layout/IconVerticalSolidList"/>
    <dgm:cxn modelId="{00DBD083-69CD-4906-B932-6F53ED1A5F0B}" type="presParOf" srcId="{EE919B2E-7229-4C8A-81EC-5AFF01B80AC3}" destId="{DE9A2C30-CB39-4A34-AF1E-3B814EAEB99E}" srcOrd="8" destOrd="0" presId="urn:microsoft.com/office/officeart/2018/2/layout/IconVerticalSolidList"/>
    <dgm:cxn modelId="{A72F423B-27E3-4E71-8DDE-7249E9109A24}" type="presParOf" srcId="{DE9A2C30-CB39-4A34-AF1E-3B814EAEB99E}" destId="{7F352E6E-A4F3-4AEA-A3E6-1CB111C290DB}" srcOrd="0" destOrd="0" presId="urn:microsoft.com/office/officeart/2018/2/layout/IconVerticalSolidList"/>
    <dgm:cxn modelId="{7D8BC7EF-A66E-4CCC-81C0-B0C7F25E9F22}" type="presParOf" srcId="{DE9A2C30-CB39-4A34-AF1E-3B814EAEB99E}" destId="{63A81CFD-0DC5-4E8B-A2D4-7A3552DE417B}" srcOrd="1" destOrd="0" presId="urn:microsoft.com/office/officeart/2018/2/layout/IconVerticalSolidList"/>
    <dgm:cxn modelId="{73AA12DE-9D34-4351-A103-5BD2CF477DA2}" type="presParOf" srcId="{DE9A2C30-CB39-4A34-AF1E-3B814EAEB99E}" destId="{3617E61F-EA3D-4E96-AE69-5A678EB33845}" srcOrd="2" destOrd="0" presId="urn:microsoft.com/office/officeart/2018/2/layout/IconVerticalSolidList"/>
    <dgm:cxn modelId="{DE48AB8D-B6DB-4CC8-91D5-75B19CD02277}" type="presParOf" srcId="{DE9A2C30-CB39-4A34-AF1E-3B814EAEB99E}" destId="{7510A450-725C-4E12-94A5-34517EE80BD6}" srcOrd="3" destOrd="0" presId="urn:microsoft.com/office/officeart/2018/2/layout/IconVerticalSolidList"/>
    <dgm:cxn modelId="{7E2A4E2C-D468-4DFC-9EA1-4CAA99C392FB}" type="presParOf" srcId="{EE919B2E-7229-4C8A-81EC-5AFF01B80AC3}" destId="{EA18D86D-0C77-4B8E-ADED-6FE408030E14}" srcOrd="9" destOrd="0" presId="urn:microsoft.com/office/officeart/2018/2/layout/IconVerticalSolidList"/>
    <dgm:cxn modelId="{32F1B979-94FA-41BB-894F-E3238180014C}" type="presParOf" srcId="{EE919B2E-7229-4C8A-81EC-5AFF01B80AC3}" destId="{B6030C28-9896-4B81-894B-70E044CD6588}" srcOrd="10" destOrd="0" presId="urn:microsoft.com/office/officeart/2018/2/layout/IconVerticalSolidList"/>
    <dgm:cxn modelId="{B9EBFBB5-E743-4E59-97B1-33FAFC5BC631}" type="presParOf" srcId="{B6030C28-9896-4B81-894B-70E044CD6588}" destId="{6DEE63FB-FDC8-4507-9D9E-38316AAD7C7C}" srcOrd="0" destOrd="0" presId="urn:microsoft.com/office/officeart/2018/2/layout/IconVerticalSolidList"/>
    <dgm:cxn modelId="{0D6DCDA5-172E-4C5D-A6A7-D127E59CFA0F}" type="presParOf" srcId="{B6030C28-9896-4B81-894B-70E044CD6588}" destId="{EF730FF7-46BA-4F75-942D-F3AE9255FF7E}" srcOrd="1" destOrd="0" presId="urn:microsoft.com/office/officeart/2018/2/layout/IconVerticalSolidList"/>
    <dgm:cxn modelId="{13F794FC-0458-4347-A9DA-8BC2B6098B0C}" type="presParOf" srcId="{B6030C28-9896-4B81-894B-70E044CD6588}" destId="{7F329610-B08F-486B-A5D5-74AA686F2A48}" srcOrd="2" destOrd="0" presId="urn:microsoft.com/office/officeart/2018/2/layout/IconVerticalSolidList"/>
    <dgm:cxn modelId="{A9847BC2-F15E-49FF-8168-049119034A39}" type="presParOf" srcId="{B6030C28-9896-4B81-894B-70E044CD6588}" destId="{A97D7ABE-2BC9-46D7-B95A-8241B98BC4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614242-0504-4805-86B6-B56BE16FF523}"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A2A77060-9A66-4EBB-9B7F-0F98778D4F49}">
      <dgm:prSet/>
      <dgm:spPr/>
      <dgm:t>
        <a:bodyPr/>
        <a:lstStyle/>
        <a:p>
          <a:r>
            <a:rPr lang="en-US"/>
            <a:t>The base elements of a story. Stepping stones to take the PBI/Bug to ‘Done’.   The steps of the journey, not the destination. </a:t>
          </a:r>
        </a:p>
      </dgm:t>
    </dgm:pt>
    <dgm:pt modelId="{31A0E5B3-441A-4C59-9AAD-CC4A5C52DC0E}" type="parTrans" cxnId="{DDB28DB6-85BD-4C23-8851-E73EC2B84529}">
      <dgm:prSet/>
      <dgm:spPr/>
      <dgm:t>
        <a:bodyPr/>
        <a:lstStyle/>
        <a:p>
          <a:endParaRPr lang="en-US"/>
        </a:p>
      </dgm:t>
    </dgm:pt>
    <dgm:pt modelId="{2B2F4353-6C17-4ED1-A700-8D971EFB06C7}" type="sibTrans" cxnId="{DDB28DB6-85BD-4C23-8851-E73EC2B84529}">
      <dgm:prSet/>
      <dgm:spPr/>
      <dgm:t>
        <a:bodyPr/>
        <a:lstStyle/>
        <a:p>
          <a:endParaRPr lang="en-US"/>
        </a:p>
      </dgm:t>
    </dgm:pt>
    <dgm:pt modelId="{4E9AA5FC-29E5-49C4-8B40-6043417FF100}">
      <dgm:prSet/>
      <dgm:spPr/>
      <dgm:t>
        <a:bodyPr/>
        <a:lstStyle/>
        <a:p>
          <a:r>
            <a:rPr lang="en-US"/>
            <a:t>Tasks often follow the SMART acronym: specific, measurable, achievable, relevant, and time-boxed </a:t>
          </a:r>
        </a:p>
      </dgm:t>
    </dgm:pt>
    <dgm:pt modelId="{29DAE88A-0CDB-4066-A0CB-99067AFB8F0B}" type="parTrans" cxnId="{9BDE133C-124C-4206-B1D4-144945D0D056}">
      <dgm:prSet/>
      <dgm:spPr/>
      <dgm:t>
        <a:bodyPr/>
        <a:lstStyle/>
        <a:p>
          <a:endParaRPr lang="en-US"/>
        </a:p>
      </dgm:t>
    </dgm:pt>
    <dgm:pt modelId="{B7CAC514-7F27-4657-87BD-829095A770C9}" type="sibTrans" cxnId="{9BDE133C-124C-4206-B1D4-144945D0D056}">
      <dgm:prSet/>
      <dgm:spPr/>
      <dgm:t>
        <a:bodyPr/>
        <a:lstStyle/>
        <a:p>
          <a:endParaRPr lang="en-US"/>
        </a:p>
      </dgm:t>
    </dgm:pt>
    <dgm:pt modelId="{3BEB4BF7-6C5B-4A92-A257-35956219C7B4}">
      <dgm:prSet/>
      <dgm:spPr/>
      <dgm:t>
        <a:bodyPr/>
        <a:lstStyle/>
        <a:p>
          <a:r>
            <a:rPr lang="en-US"/>
            <a:t>Tasks have effort associated with them in terms of number of hours. </a:t>
          </a:r>
        </a:p>
      </dgm:t>
    </dgm:pt>
    <dgm:pt modelId="{DE28559F-43EB-4919-ABD6-A63DB0F1836A}" type="parTrans" cxnId="{BF2FF7CC-03BD-45C5-9F6E-A930A0AB52E7}">
      <dgm:prSet/>
      <dgm:spPr/>
      <dgm:t>
        <a:bodyPr/>
        <a:lstStyle/>
        <a:p>
          <a:endParaRPr lang="en-US"/>
        </a:p>
      </dgm:t>
    </dgm:pt>
    <dgm:pt modelId="{71969FA6-FA74-4C3E-A077-C3655C60E548}" type="sibTrans" cxnId="{BF2FF7CC-03BD-45C5-9F6E-A930A0AB52E7}">
      <dgm:prSet/>
      <dgm:spPr/>
      <dgm:t>
        <a:bodyPr/>
        <a:lstStyle/>
        <a:p>
          <a:endParaRPr lang="en-US"/>
        </a:p>
      </dgm:t>
    </dgm:pt>
    <dgm:pt modelId="{1E8694A3-23F7-4486-AB13-F212984681F7}">
      <dgm:prSet/>
      <dgm:spPr/>
      <dgm:t>
        <a:bodyPr/>
        <a:lstStyle/>
        <a:p>
          <a:r>
            <a:rPr lang="en-US"/>
            <a:t>There can be multiple tasks for a given work item </a:t>
          </a:r>
        </a:p>
      </dgm:t>
    </dgm:pt>
    <dgm:pt modelId="{DD58E053-1AE3-472A-9F96-DE51B8D7559C}" type="parTrans" cxnId="{B9109C74-8744-41E3-B9F8-CC84B6B9F336}">
      <dgm:prSet/>
      <dgm:spPr/>
      <dgm:t>
        <a:bodyPr/>
        <a:lstStyle/>
        <a:p>
          <a:endParaRPr lang="en-US"/>
        </a:p>
      </dgm:t>
    </dgm:pt>
    <dgm:pt modelId="{F196FC05-8CBB-4F57-B1F2-168286B9CF03}" type="sibTrans" cxnId="{B9109C74-8744-41E3-B9F8-CC84B6B9F336}">
      <dgm:prSet/>
      <dgm:spPr/>
      <dgm:t>
        <a:bodyPr/>
        <a:lstStyle/>
        <a:p>
          <a:endParaRPr lang="en-US"/>
        </a:p>
      </dgm:t>
    </dgm:pt>
    <dgm:pt modelId="{195AF2B5-7F2E-4CA7-89B4-C9658620C8BC}">
      <dgm:prSet/>
      <dgm:spPr/>
      <dgm:t>
        <a:bodyPr/>
        <a:lstStyle/>
        <a:p>
          <a:r>
            <a:rPr lang="en-US"/>
            <a:t>Tasks take the form of Noun verb (i.e. Add Table, Review Requirements, Analyze Problem) </a:t>
          </a:r>
        </a:p>
      </dgm:t>
    </dgm:pt>
    <dgm:pt modelId="{4CDE5963-5786-4A4B-995F-311FB3DC9208}" type="parTrans" cxnId="{5968A32C-0E35-484F-94DB-C5FB0CE7CF20}">
      <dgm:prSet/>
      <dgm:spPr/>
      <dgm:t>
        <a:bodyPr/>
        <a:lstStyle/>
        <a:p>
          <a:endParaRPr lang="en-US"/>
        </a:p>
      </dgm:t>
    </dgm:pt>
    <dgm:pt modelId="{20CBEEFA-7B67-457E-974B-2D4857DE602B}" type="sibTrans" cxnId="{5968A32C-0E35-484F-94DB-C5FB0CE7CF20}">
      <dgm:prSet/>
      <dgm:spPr/>
      <dgm:t>
        <a:bodyPr/>
        <a:lstStyle/>
        <a:p>
          <a:endParaRPr lang="en-US"/>
        </a:p>
      </dgm:t>
    </dgm:pt>
    <dgm:pt modelId="{7FADDAB0-38D8-4BC9-B501-203A4256848A}" type="pres">
      <dgm:prSet presAssocID="{79614242-0504-4805-86B6-B56BE16FF523}" presName="root" presStyleCnt="0">
        <dgm:presLayoutVars>
          <dgm:dir/>
          <dgm:resizeHandles val="exact"/>
        </dgm:presLayoutVars>
      </dgm:prSet>
      <dgm:spPr/>
    </dgm:pt>
    <dgm:pt modelId="{3E82BE04-5F1A-4CF9-9104-99645516548F}" type="pres">
      <dgm:prSet presAssocID="{A2A77060-9A66-4EBB-9B7F-0F98778D4F49}" presName="compNode" presStyleCnt="0"/>
      <dgm:spPr/>
    </dgm:pt>
    <dgm:pt modelId="{3848E663-EA28-4877-BCC1-AA5D119D6569}" type="pres">
      <dgm:prSet presAssocID="{A2A77060-9A66-4EBB-9B7F-0F98778D4F49}" presName="bgRect" presStyleLbl="bgShp" presStyleIdx="0" presStyleCnt="5"/>
      <dgm:spPr/>
    </dgm:pt>
    <dgm:pt modelId="{29763B36-05BF-4FC4-9A77-348B8AC4FD98}" type="pres">
      <dgm:prSet presAssocID="{A2A77060-9A66-4EBB-9B7F-0F98778D4F4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E587D1E-27E6-4B01-8AFD-B78BCB50CAAE}" type="pres">
      <dgm:prSet presAssocID="{A2A77060-9A66-4EBB-9B7F-0F98778D4F49}" presName="spaceRect" presStyleCnt="0"/>
      <dgm:spPr/>
    </dgm:pt>
    <dgm:pt modelId="{33FB6F07-802A-481A-A5A6-515B61CB3B51}" type="pres">
      <dgm:prSet presAssocID="{A2A77060-9A66-4EBB-9B7F-0F98778D4F49}" presName="parTx" presStyleLbl="revTx" presStyleIdx="0" presStyleCnt="5">
        <dgm:presLayoutVars>
          <dgm:chMax val="0"/>
          <dgm:chPref val="0"/>
        </dgm:presLayoutVars>
      </dgm:prSet>
      <dgm:spPr/>
    </dgm:pt>
    <dgm:pt modelId="{4153B602-F16C-416E-9A08-50E7CA2F676C}" type="pres">
      <dgm:prSet presAssocID="{2B2F4353-6C17-4ED1-A700-8D971EFB06C7}" presName="sibTrans" presStyleCnt="0"/>
      <dgm:spPr/>
    </dgm:pt>
    <dgm:pt modelId="{69AB04F7-7C85-4274-815F-0AE55CB44A6E}" type="pres">
      <dgm:prSet presAssocID="{4E9AA5FC-29E5-49C4-8B40-6043417FF100}" presName="compNode" presStyleCnt="0"/>
      <dgm:spPr/>
    </dgm:pt>
    <dgm:pt modelId="{E89E9A08-398A-4F35-9D08-969D06A66C6F}" type="pres">
      <dgm:prSet presAssocID="{4E9AA5FC-29E5-49C4-8B40-6043417FF100}" presName="bgRect" presStyleLbl="bgShp" presStyleIdx="1" presStyleCnt="5"/>
      <dgm:spPr/>
    </dgm:pt>
    <dgm:pt modelId="{CE9B4DD6-3974-44D5-874A-7F84940DDC5B}" type="pres">
      <dgm:prSet presAssocID="{4E9AA5FC-29E5-49C4-8B40-6043417FF10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A9898633-62EC-48ED-9978-077534554571}" type="pres">
      <dgm:prSet presAssocID="{4E9AA5FC-29E5-49C4-8B40-6043417FF100}" presName="spaceRect" presStyleCnt="0"/>
      <dgm:spPr/>
    </dgm:pt>
    <dgm:pt modelId="{5549E7B5-C633-482A-B547-AD464D64A412}" type="pres">
      <dgm:prSet presAssocID="{4E9AA5FC-29E5-49C4-8B40-6043417FF100}" presName="parTx" presStyleLbl="revTx" presStyleIdx="1" presStyleCnt="5">
        <dgm:presLayoutVars>
          <dgm:chMax val="0"/>
          <dgm:chPref val="0"/>
        </dgm:presLayoutVars>
      </dgm:prSet>
      <dgm:spPr/>
    </dgm:pt>
    <dgm:pt modelId="{FD1C2E1F-AD44-4F32-913A-49191FD999B6}" type="pres">
      <dgm:prSet presAssocID="{B7CAC514-7F27-4657-87BD-829095A770C9}" presName="sibTrans" presStyleCnt="0"/>
      <dgm:spPr/>
    </dgm:pt>
    <dgm:pt modelId="{AD5EF904-FF27-483B-8EC3-394600D9CCAF}" type="pres">
      <dgm:prSet presAssocID="{3BEB4BF7-6C5B-4A92-A257-35956219C7B4}" presName="compNode" presStyleCnt="0"/>
      <dgm:spPr/>
    </dgm:pt>
    <dgm:pt modelId="{C4F7A8B0-1772-4532-9019-2D4BC6031C0F}" type="pres">
      <dgm:prSet presAssocID="{3BEB4BF7-6C5B-4A92-A257-35956219C7B4}" presName="bgRect" presStyleLbl="bgShp" presStyleIdx="2" presStyleCnt="5"/>
      <dgm:spPr/>
    </dgm:pt>
    <dgm:pt modelId="{8765038C-9FA8-49A4-BD26-D81BAB5A80AA}" type="pres">
      <dgm:prSet presAssocID="{3BEB4BF7-6C5B-4A92-A257-35956219C7B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F6F8825-D5CB-4DE6-922A-4B9B2D3F63A7}" type="pres">
      <dgm:prSet presAssocID="{3BEB4BF7-6C5B-4A92-A257-35956219C7B4}" presName="spaceRect" presStyleCnt="0"/>
      <dgm:spPr/>
    </dgm:pt>
    <dgm:pt modelId="{1DE6A66F-C64E-4165-8C70-A96479A345B2}" type="pres">
      <dgm:prSet presAssocID="{3BEB4BF7-6C5B-4A92-A257-35956219C7B4}" presName="parTx" presStyleLbl="revTx" presStyleIdx="2" presStyleCnt="5">
        <dgm:presLayoutVars>
          <dgm:chMax val="0"/>
          <dgm:chPref val="0"/>
        </dgm:presLayoutVars>
      </dgm:prSet>
      <dgm:spPr/>
    </dgm:pt>
    <dgm:pt modelId="{057D7706-1652-4724-933D-58AE82EF187D}" type="pres">
      <dgm:prSet presAssocID="{71969FA6-FA74-4C3E-A077-C3655C60E548}" presName="sibTrans" presStyleCnt="0"/>
      <dgm:spPr/>
    </dgm:pt>
    <dgm:pt modelId="{1A67414D-1B98-468C-8469-8CA57C931625}" type="pres">
      <dgm:prSet presAssocID="{1E8694A3-23F7-4486-AB13-F212984681F7}" presName="compNode" presStyleCnt="0"/>
      <dgm:spPr/>
    </dgm:pt>
    <dgm:pt modelId="{C8233CA6-08CE-4490-8C76-400B591F4F59}" type="pres">
      <dgm:prSet presAssocID="{1E8694A3-23F7-4486-AB13-F212984681F7}" presName="bgRect" presStyleLbl="bgShp" presStyleIdx="3" presStyleCnt="5"/>
      <dgm:spPr/>
    </dgm:pt>
    <dgm:pt modelId="{D932E0FC-B00D-43CF-A40F-A37C2237643F}" type="pres">
      <dgm:prSet presAssocID="{1E8694A3-23F7-4486-AB13-F212984681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EACDE4D-4528-4ACF-9A97-8BC57303F086}" type="pres">
      <dgm:prSet presAssocID="{1E8694A3-23F7-4486-AB13-F212984681F7}" presName="spaceRect" presStyleCnt="0"/>
      <dgm:spPr/>
    </dgm:pt>
    <dgm:pt modelId="{E19859E2-01D7-4BA1-AC6E-46F8E7059193}" type="pres">
      <dgm:prSet presAssocID="{1E8694A3-23F7-4486-AB13-F212984681F7}" presName="parTx" presStyleLbl="revTx" presStyleIdx="3" presStyleCnt="5">
        <dgm:presLayoutVars>
          <dgm:chMax val="0"/>
          <dgm:chPref val="0"/>
        </dgm:presLayoutVars>
      </dgm:prSet>
      <dgm:spPr/>
    </dgm:pt>
    <dgm:pt modelId="{6C0B3443-53C2-4FD6-A96D-7CBE57E9DE57}" type="pres">
      <dgm:prSet presAssocID="{F196FC05-8CBB-4F57-B1F2-168286B9CF03}" presName="sibTrans" presStyleCnt="0"/>
      <dgm:spPr/>
    </dgm:pt>
    <dgm:pt modelId="{4C6119FE-0F0F-46E2-864C-FCEA6B11801F}" type="pres">
      <dgm:prSet presAssocID="{195AF2B5-7F2E-4CA7-89B4-C9658620C8BC}" presName="compNode" presStyleCnt="0"/>
      <dgm:spPr/>
    </dgm:pt>
    <dgm:pt modelId="{DE0D119F-1B97-44CF-ACB8-E091933EEB02}" type="pres">
      <dgm:prSet presAssocID="{195AF2B5-7F2E-4CA7-89B4-C9658620C8BC}" presName="bgRect" presStyleLbl="bgShp" presStyleIdx="4" presStyleCnt="5"/>
      <dgm:spPr/>
    </dgm:pt>
    <dgm:pt modelId="{29E2334D-A7D8-4C83-8055-3E6C9AA432E7}" type="pres">
      <dgm:prSet presAssocID="{195AF2B5-7F2E-4CA7-89B4-C9658620C8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FE632AFF-3EF7-4962-904D-01716037DD98}" type="pres">
      <dgm:prSet presAssocID="{195AF2B5-7F2E-4CA7-89B4-C9658620C8BC}" presName="spaceRect" presStyleCnt="0"/>
      <dgm:spPr/>
    </dgm:pt>
    <dgm:pt modelId="{8A5667AD-C16B-45C5-9D6E-57215397F33F}" type="pres">
      <dgm:prSet presAssocID="{195AF2B5-7F2E-4CA7-89B4-C9658620C8BC}" presName="parTx" presStyleLbl="revTx" presStyleIdx="4" presStyleCnt="5">
        <dgm:presLayoutVars>
          <dgm:chMax val="0"/>
          <dgm:chPref val="0"/>
        </dgm:presLayoutVars>
      </dgm:prSet>
      <dgm:spPr/>
    </dgm:pt>
  </dgm:ptLst>
  <dgm:cxnLst>
    <dgm:cxn modelId="{AAE76B12-72E9-4E33-B3C2-13926FEB8EC6}" type="presOf" srcId="{79614242-0504-4805-86B6-B56BE16FF523}" destId="{7FADDAB0-38D8-4BC9-B501-203A4256848A}" srcOrd="0" destOrd="0" presId="urn:microsoft.com/office/officeart/2018/2/layout/IconVerticalSolidList"/>
    <dgm:cxn modelId="{8F3C7E22-75E3-49F9-A80A-38B3D332799E}" type="presOf" srcId="{A2A77060-9A66-4EBB-9B7F-0F98778D4F49}" destId="{33FB6F07-802A-481A-A5A6-515B61CB3B51}" srcOrd="0" destOrd="0" presId="urn:microsoft.com/office/officeart/2018/2/layout/IconVerticalSolidList"/>
    <dgm:cxn modelId="{5968A32C-0E35-484F-94DB-C5FB0CE7CF20}" srcId="{79614242-0504-4805-86B6-B56BE16FF523}" destId="{195AF2B5-7F2E-4CA7-89B4-C9658620C8BC}" srcOrd="4" destOrd="0" parTransId="{4CDE5963-5786-4A4B-995F-311FB3DC9208}" sibTransId="{20CBEEFA-7B67-457E-974B-2D4857DE602B}"/>
    <dgm:cxn modelId="{9BDE133C-124C-4206-B1D4-144945D0D056}" srcId="{79614242-0504-4805-86B6-B56BE16FF523}" destId="{4E9AA5FC-29E5-49C4-8B40-6043417FF100}" srcOrd="1" destOrd="0" parTransId="{29DAE88A-0CDB-4066-A0CB-99067AFB8F0B}" sibTransId="{B7CAC514-7F27-4657-87BD-829095A770C9}"/>
    <dgm:cxn modelId="{DC395246-DE41-4B1D-A80E-9E045913ACD0}" type="presOf" srcId="{3BEB4BF7-6C5B-4A92-A257-35956219C7B4}" destId="{1DE6A66F-C64E-4165-8C70-A96479A345B2}" srcOrd="0" destOrd="0" presId="urn:microsoft.com/office/officeart/2018/2/layout/IconVerticalSolidList"/>
    <dgm:cxn modelId="{B9109C74-8744-41E3-B9F8-CC84B6B9F336}" srcId="{79614242-0504-4805-86B6-B56BE16FF523}" destId="{1E8694A3-23F7-4486-AB13-F212984681F7}" srcOrd="3" destOrd="0" parTransId="{DD58E053-1AE3-472A-9F96-DE51B8D7559C}" sibTransId="{F196FC05-8CBB-4F57-B1F2-168286B9CF03}"/>
    <dgm:cxn modelId="{DDB28DB6-85BD-4C23-8851-E73EC2B84529}" srcId="{79614242-0504-4805-86B6-B56BE16FF523}" destId="{A2A77060-9A66-4EBB-9B7F-0F98778D4F49}" srcOrd="0" destOrd="0" parTransId="{31A0E5B3-441A-4C59-9AAD-CC4A5C52DC0E}" sibTransId="{2B2F4353-6C17-4ED1-A700-8D971EFB06C7}"/>
    <dgm:cxn modelId="{BF2FF7CC-03BD-45C5-9F6E-A930A0AB52E7}" srcId="{79614242-0504-4805-86B6-B56BE16FF523}" destId="{3BEB4BF7-6C5B-4A92-A257-35956219C7B4}" srcOrd="2" destOrd="0" parTransId="{DE28559F-43EB-4919-ABD6-A63DB0F1836A}" sibTransId="{71969FA6-FA74-4C3E-A077-C3655C60E548}"/>
    <dgm:cxn modelId="{44FB0ECE-5DC6-40B4-AAFD-0D80C7A2AEC1}" type="presOf" srcId="{195AF2B5-7F2E-4CA7-89B4-C9658620C8BC}" destId="{8A5667AD-C16B-45C5-9D6E-57215397F33F}" srcOrd="0" destOrd="0" presId="urn:microsoft.com/office/officeart/2018/2/layout/IconVerticalSolidList"/>
    <dgm:cxn modelId="{3075C1D8-C567-486B-B0CD-6C229C431B12}" type="presOf" srcId="{4E9AA5FC-29E5-49C4-8B40-6043417FF100}" destId="{5549E7B5-C633-482A-B547-AD464D64A412}" srcOrd="0" destOrd="0" presId="urn:microsoft.com/office/officeart/2018/2/layout/IconVerticalSolidList"/>
    <dgm:cxn modelId="{E5FB7EE7-F6EE-42A7-8544-3135A3F696E5}" type="presOf" srcId="{1E8694A3-23F7-4486-AB13-F212984681F7}" destId="{E19859E2-01D7-4BA1-AC6E-46F8E7059193}" srcOrd="0" destOrd="0" presId="urn:microsoft.com/office/officeart/2018/2/layout/IconVerticalSolidList"/>
    <dgm:cxn modelId="{A66389C3-1249-454A-861F-F832C243649C}" type="presParOf" srcId="{7FADDAB0-38D8-4BC9-B501-203A4256848A}" destId="{3E82BE04-5F1A-4CF9-9104-99645516548F}" srcOrd="0" destOrd="0" presId="urn:microsoft.com/office/officeart/2018/2/layout/IconVerticalSolidList"/>
    <dgm:cxn modelId="{999DEC5A-196A-4791-B76F-A850FA68CD78}" type="presParOf" srcId="{3E82BE04-5F1A-4CF9-9104-99645516548F}" destId="{3848E663-EA28-4877-BCC1-AA5D119D6569}" srcOrd="0" destOrd="0" presId="urn:microsoft.com/office/officeart/2018/2/layout/IconVerticalSolidList"/>
    <dgm:cxn modelId="{188BC7F1-F5F4-447C-A199-6D1606D165EA}" type="presParOf" srcId="{3E82BE04-5F1A-4CF9-9104-99645516548F}" destId="{29763B36-05BF-4FC4-9A77-348B8AC4FD98}" srcOrd="1" destOrd="0" presId="urn:microsoft.com/office/officeart/2018/2/layout/IconVerticalSolidList"/>
    <dgm:cxn modelId="{AA23FCF3-46B5-4402-A2D4-4E79389B55F4}" type="presParOf" srcId="{3E82BE04-5F1A-4CF9-9104-99645516548F}" destId="{FE587D1E-27E6-4B01-8AFD-B78BCB50CAAE}" srcOrd="2" destOrd="0" presId="urn:microsoft.com/office/officeart/2018/2/layout/IconVerticalSolidList"/>
    <dgm:cxn modelId="{C3219C63-0681-444A-AA4A-3B53D3D715D7}" type="presParOf" srcId="{3E82BE04-5F1A-4CF9-9104-99645516548F}" destId="{33FB6F07-802A-481A-A5A6-515B61CB3B51}" srcOrd="3" destOrd="0" presId="urn:microsoft.com/office/officeart/2018/2/layout/IconVerticalSolidList"/>
    <dgm:cxn modelId="{C3261497-0436-40E1-8A73-64564A67D94D}" type="presParOf" srcId="{7FADDAB0-38D8-4BC9-B501-203A4256848A}" destId="{4153B602-F16C-416E-9A08-50E7CA2F676C}" srcOrd="1" destOrd="0" presId="urn:microsoft.com/office/officeart/2018/2/layout/IconVerticalSolidList"/>
    <dgm:cxn modelId="{80A245D1-DC59-4EC6-A619-73EC4CF3641C}" type="presParOf" srcId="{7FADDAB0-38D8-4BC9-B501-203A4256848A}" destId="{69AB04F7-7C85-4274-815F-0AE55CB44A6E}" srcOrd="2" destOrd="0" presId="urn:microsoft.com/office/officeart/2018/2/layout/IconVerticalSolidList"/>
    <dgm:cxn modelId="{52E39146-A65A-4CE3-BCD3-4705A32ADD50}" type="presParOf" srcId="{69AB04F7-7C85-4274-815F-0AE55CB44A6E}" destId="{E89E9A08-398A-4F35-9D08-969D06A66C6F}" srcOrd="0" destOrd="0" presId="urn:microsoft.com/office/officeart/2018/2/layout/IconVerticalSolidList"/>
    <dgm:cxn modelId="{594EA952-72E3-49B3-A8EE-B233F73FE8A4}" type="presParOf" srcId="{69AB04F7-7C85-4274-815F-0AE55CB44A6E}" destId="{CE9B4DD6-3974-44D5-874A-7F84940DDC5B}" srcOrd="1" destOrd="0" presId="urn:microsoft.com/office/officeart/2018/2/layout/IconVerticalSolidList"/>
    <dgm:cxn modelId="{D70E1AF2-3CD5-4947-A076-E2A40C1080C5}" type="presParOf" srcId="{69AB04F7-7C85-4274-815F-0AE55CB44A6E}" destId="{A9898633-62EC-48ED-9978-077534554571}" srcOrd="2" destOrd="0" presId="urn:microsoft.com/office/officeart/2018/2/layout/IconVerticalSolidList"/>
    <dgm:cxn modelId="{D75527CC-5FE9-4BC8-83B8-6511FD05CA68}" type="presParOf" srcId="{69AB04F7-7C85-4274-815F-0AE55CB44A6E}" destId="{5549E7B5-C633-482A-B547-AD464D64A412}" srcOrd="3" destOrd="0" presId="urn:microsoft.com/office/officeart/2018/2/layout/IconVerticalSolidList"/>
    <dgm:cxn modelId="{D020F39E-56B7-40F1-912F-2984727A994F}" type="presParOf" srcId="{7FADDAB0-38D8-4BC9-B501-203A4256848A}" destId="{FD1C2E1F-AD44-4F32-913A-49191FD999B6}" srcOrd="3" destOrd="0" presId="urn:microsoft.com/office/officeart/2018/2/layout/IconVerticalSolidList"/>
    <dgm:cxn modelId="{3E1B6B11-D7E2-4024-8E64-D13684144A88}" type="presParOf" srcId="{7FADDAB0-38D8-4BC9-B501-203A4256848A}" destId="{AD5EF904-FF27-483B-8EC3-394600D9CCAF}" srcOrd="4" destOrd="0" presId="urn:microsoft.com/office/officeart/2018/2/layout/IconVerticalSolidList"/>
    <dgm:cxn modelId="{BAD46D35-0590-4381-A3C2-64E4BD276379}" type="presParOf" srcId="{AD5EF904-FF27-483B-8EC3-394600D9CCAF}" destId="{C4F7A8B0-1772-4532-9019-2D4BC6031C0F}" srcOrd="0" destOrd="0" presId="urn:microsoft.com/office/officeart/2018/2/layout/IconVerticalSolidList"/>
    <dgm:cxn modelId="{7C0A8288-F991-41FE-9E83-C0D1BA2E8238}" type="presParOf" srcId="{AD5EF904-FF27-483B-8EC3-394600D9CCAF}" destId="{8765038C-9FA8-49A4-BD26-D81BAB5A80AA}" srcOrd="1" destOrd="0" presId="urn:microsoft.com/office/officeart/2018/2/layout/IconVerticalSolidList"/>
    <dgm:cxn modelId="{534D613C-97B8-4B6A-BB81-DB9EA04E9AFE}" type="presParOf" srcId="{AD5EF904-FF27-483B-8EC3-394600D9CCAF}" destId="{2F6F8825-D5CB-4DE6-922A-4B9B2D3F63A7}" srcOrd="2" destOrd="0" presId="urn:microsoft.com/office/officeart/2018/2/layout/IconVerticalSolidList"/>
    <dgm:cxn modelId="{04360540-C1BA-43A6-88AD-2B5CC1C633E1}" type="presParOf" srcId="{AD5EF904-FF27-483B-8EC3-394600D9CCAF}" destId="{1DE6A66F-C64E-4165-8C70-A96479A345B2}" srcOrd="3" destOrd="0" presId="urn:microsoft.com/office/officeart/2018/2/layout/IconVerticalSolidList"/>
    <dgm:cxn modelId="{D651BD00-5430-4E54-810C-9D2338E986EA}" type="presParOf" srcId="{7FADDAB0-38D8-4BC9-B501-203A4256848A}" destId="{057D7706-1652-4724-933D-58AE82EF187D}" srcOrd="5" destOrd="0" presId="urn:microsoft.com/office/officeart/2018/2/layout/IconVerticalSolidList"/>
    <dgm:cxn modelId="{2E200BF0-DB53-4DAD-AB1A-02ABD53DA805}" type="presParOf" srcId="{7FADDAB0-38D8-4BC9-B501-203A4256848A}" destId="{1A67414D-1B98-468C-8469-8CA57C931625}" srcOrd="6" destOrd="0" presId="urn:microsoft.com/office/officeart/2018/2/layout/IconVerticalSolidList"/>
    <dgm:cxn modelId="{179261DD-8BDD-44B1-B778-153B2DAFAEB0}" type="presParOf" srcId="{1A67414D-1B98-468C-8469-8CA57C931625}" destId="{C8233CA6-08CE-4490-8C76-400B591F4F59}" srcOrd="0" destOrd="0" presId="urn:microsoft.com/office/officeart/2018/2/layout/IconVerticalSolidList"/>
    <dgm:cxn modelId="{72390D90-FCDE-465A-A543-1AF6CF69E461}" type="presParOf" srcId="{1A67414D-1B98-468C-8469-8CA57C931625}" destId="{D932E0FC-B00D-43CF-A40F-A37C2237643F}" srcOrd="1" destOrd="0" presId="urn:microsoft.com/office/officeart/2018/2/layout/IconVerticalSolidList"/>
    <dgm:cxn modelId="{110F56AE-FD52-4DEF-BCFA-1C1729F00144}" type="presParOf" srcId="{1A67414D-1B98-468C-8469-8CA57C931625}" destId="{CEACDE4D-4528-4ACF-9A97-8BC57303F086}" srcOrd="2" destOrd="0" presId="urn:microsoft.com/office/officeart/2018/2/layout/IconVerticalSolidList"/>
    <dgm:cxn modelId="{ADB1F39C-5C4B-4310-AE62-C80087CC1CC1}" type="presParOf" srcId="{1A67414D-1B98-468C-8469-8CA57C931625}" destId="{E19859E2-01D7-4BA1-AC6E-46F8E7059193}" srcOrd="3" destOrd="0" presId="urn:microsoft.com/office/officeart/2018/2/layout/IconVerticalSolidList"/>
    <dgm:cxn modelId="{4DF0DDB0-F0B0-4006-9878-C659C3E725C4}" type="presParOf" srcId="{7FADDAB0-38D8-4BC9-B501-203A4256848A}" destId="{6C0B3443-53C2-4FD6-A96D-7CBE57E9DE57}" srcOrd="7" destOrd="0" presId="urn:microsoft.com/office/officeart/2018/2/layout/IconVerticalSolidList"/>
    <dgm:cxn modelId="{593CB835-64A8-460E-BA73-8B84AA1A641D}" type="presParOf" srcId="{7FADDAB0-38D8-4BC9-B501-203A4256848A}" destId="{4C6119FE-0F0F-46E2-864C-FCEA6B11801F}" srcOrd="8" destOrd="0" presId="urn:microsoft.com/office/officeart/2018/2/layout/IconVerticalSolidList"/>
    <dgm:cxn modelId="{82540362-CA53-4FB0-AF8F-1CEB9FF062D5}" type="presParOf" srcId="{4C6119FE-0F0F-46E2-864C-FCEA6B11801F}" destId="{DE0D119F-1B97-44CF-ACB8-E091933EEB02}" srcOrd="0" destOrd="0" presId="urn:microsoft.com/office/officeart/2018/2/layout/IconVerticalSolidList"/>
    <dgm:cxn modelId="{D538D247-83B4-481C-9302-5671178C0DAC}" type="presParOf" srcId="{4C6119FE-0F0F-46E2-864C-FCEA6B11801F}" destId="{29E2334D-A7D8-4C83-8055-3E6C9AA432E7}" srcOrd="1" destOrd="0" presId="urn:microsoft.com/office/officeart/2018/2/layout/IconVerticalSolidList"/>
    <dgm:cxn modelId="{01064689-AD76-4CD5-9219-3094DC7B319F}" type="presParOf" srcId="{4C6119FE-0F0F-46E2-864C-FCEA6B11801F}" destId="{FE632AFF-3EF7-4962-904D-01716037DD98}" srcOrd="2" destOrd="0" presId="urn:microsoft.com/office/officeart/2018/2/layout/IconVerticalSolidList"/>
    <dgm:cxn modelId="{B0321D70-E5E9-4816-83C1-4758C4A0DEDD}" type="presParOf" srcId="{4C6119FE-0F0F-46E2-864C-FCEA6B11801F}" destId="{8A5667AD-C16B-45C5-9D6E-57215397F33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075B6B-2FA8-4ED9-B2FC-81613F71763D}"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47B47408-83FA-4358-831A-AD8C2671B842}">
      <dgm:prSet/>
      <dgm:spPr/>
      <dgm:t>
        <a:bodyPr/>
        <a:lstStyle/>
        <a:p>
          <a:r>
            <a:rPr lang="en-US"/>
            <a:t>Testing is a part of the sprint, test cases are developed when a product backlog item is added to the sprint.  </a:t>
          </a:r>
        </a:p>
      </dgm:t>
    </dgm:pt>
    <dgm:pt modelId="{9E10F500-FE06-4526-8B64-0726630DF873}" type="parTrans" cxnId="{ECB721A2-B810-4908-9CFE-098427EBF814}">
      <dgm:prSet/>
      <dgm:spPr/>
      <dgm:t>
        <a:bodyPr/>
        <a:lstStyle/>
        <a:p>
          <a:endParaRPr lang="en-US"/>
        </a:p>
      </dgm:t>
    </dgm:pt>
    <dgm:pt modelId="{F90F1F24-A972-4F24-B8AD-1D9B0FDB2EFC}" type="sibTrans" cxnId="{ECB721A2-B810-4908-9CFE-098427EBF814}">
      <dgm:prSet/>
      <dgm:spPr/>
      <dgm:t>
        <a:bodyPr/>
        <a:lstStyle/>
        <a:p>
          <a:endParaRPr lang="en-US"/>
        </a:p>
      </dgm:t>
    </dgm:pt>
    <dgm:pt modelId="{A61C80BF-6997-4747-97A3-0C5E08DDF09C}">
      <dgm:prSet/>
      <dgm:spPr/>
      <dgm:t>
        <a:bodyPr/>
        <a:lstStyle/>
        <a:p>
          <a:r>
            <a:rPr lang="en-US"/>
            <a:t>Test cases are executed when code is checked in and built</a:t>
          </a:r>
        </a:p>
      </dgm:t>
    </dgm:pt>
    <dgm:pt modelId="{BB559E6A-E2A7-4CA8-8D5F-D94F7C28311E}" type="parTrans" cxnId="{8E8F3319-D490-4CE9-BF8C-0BAE31997AC7}">
      <dgm:prSet/>
      <dgm:spPr/>
      <dgm:t>
        <a:bodyPr/>
        <a:lstStyle/>
        <a:p>
          <a:endParaRPr lang="en-US"/>
        </a:p>
      </dgm:t>
    </dgm:pt>
    <dgm:pt modelId="{E28CA6B1-5E03-493B-91A4-D83DED9C2E02}" type="sibTrans" cxnId="{8E8F3319-D490-4CE9-BF8C-0BAE31997AC7}">
      <dgm:prSet/>
      <dgm:spPr/>
      <dgm:t>
        <a:bodyPr/>
        <a:lstStyle/>
        <a:p>
          <a:endParaRPr lang="en-US"/>
        </a:p>
      </dgm:t>
    </dgm:pt>
    <dgm:pt modelId="{200FA4E9-9A6F-4DE7-9605-E401002F46A4}">
      <dgm:prSet/>
      <dgm:spPr/>
      <dgm:t>
        <a:bodyPr/>
        <a:lstStyle/>
        <a:p>
          <a:r>
            <a:rPr lang="en-US"/>
            <a:t>Product backlog item test cases get added to the automated regression testing suite when the item is deployed to production. </a:t>
          </a:r>
        </a:p>
      </dgm:t>
    </dgm:pt>
    <dgm:pt modelId="{3FEC27F2-DF2A-42E2-9EAE-0030BFB159EC}" type="parTrans" cxnId="{8B16DB2C-DFF6-4A3F-8E18-7D3A4097D089}">
      <dgm:prSet/>
      <dgm:spPr/>
      <dgm:t>
        <a:bodyPr/>
        <a:lstStyle/>
        <a:p>
          <a:endParaRPr lang="en-US"/>
        </a:p>
      </dgm:t>
    </dgm:pt>
    <dgm:pt modelId="{210B5F8F-A207-48F5-899C-B8F0A6197347}" type="sibTrans" cxnId="{8B16DB2C-DFF6-4A3F-8E18-7D3A4097D089}">
      <dgm:prSet/>
      <dgm:spPr/>
      <dgm:t>
        <a:bodyPr/>
        <a:lstStyle/>
        <a:p>
          <a:endParaRPr lang="en-US"/>
        </a:p>
      </dgm:t>
    </dgm:pt>
    <dgm:pt modelId="{3BBA194B-27E9-48F1-B5DC-21131A494305}">
      <dgm:prSet/>
      <dgm:spPr/>
      <dgm:t>
        <a:bodyPr/>
        <a:lstStyle/>
        <a:p>
          <a:r>
            <a:rPr lang="en-US" dirty="0"/>
            <a:t>The System test cases is a catalog of system functionality.  Test cases stay in the system as long at the functionality is in the system.</a:t>
          </a:r>
        </a:p>
      </dgm:t>
    </dgm:pt>
    <dgm:pt modelId="{48F171C6-C50E-4D87-9303-2F79B56C7673}" type="parTrans" cxnId="{208CA8ED-B222-4806-8831-A93B33782AC1}">
      <dgm:prSet/>
      <dgm:spPr/>
      <dgm:t>
        <a:bodyPr/>
        <a:lstStyle/>
        <a:p>
          <a:endParaRPr lang="en-US"/>
        </a:p>
      </dgm:t>
    </dgm:pt>
    <dgm:pt modelId="{B0054028-A99D-4AF0-8453-9A8388E3631B}" type="sibTrans" cxnId="{208CA8ED-B222-4806-8831-A93B33782AC1}">
      <dgm:prSet/>
      <dgm:spPr/>
      <dgm:t>
        <a:bodyPr/>
        <a:lstStyle/>
        <a:p>
          <a:endParaRPr lang="en-US"/>
        </a:p>
      </dgm:t>
    </dgm:pt>
    <dgm:pt modelId="{CEADF22A-F015-4E8F-AD90-A0B258514610}" type="pres">
      <dgm:prSet presAssocID="{17075B6B-2FA8-4ED9-B2FC-81613F71763D}" presName="root" presStyleCnt="0">
        <dgm:presLayoutVars>
          <dgm:dir/>
          <dgm:resizeHandles val="exact"/>
        </dgm:presLayoutVars>
      </dgm:prSet>
      <dgm:spPr/>
    </dgm:pt>
    <dgm:pt modelId="{6E3D3471-8892-4ABF-9557-FC52C0AE43DE}" type="pres">
      <dgm:prSet presAssocID="{47B47408-83FA-4358-831A-AD8C2671B842}" presName="compNode" presStyleCnt="0"/>
      <dgm:spPr/>
    </dgm:pt>
    <dgm:pt modelId="{2C65C305-52A2-444F-80A9-17754202FD1D}" type="pres">
      <dgm:prSet presAssocID="{47B47408-83FA-4358-831A-AD8C2671B842}" presName="bgRect" presStyleLbl="bgShp" presStyleIdx="0" presStyleCnt="4"/>
      <dgm:spPr/>
    </dgm:pt>
    <dgm:pt modelId="{64DDD7ED-F086-4D22-B9D2-5E2B70461CB1}" type="pres">
      <dgm:prSet presAssocID="{47B47408-83FA-4358-831A-AD8C2671B8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8A07DA8-1275-4D1B-A790-27D11D15FA4A}" type="pres">
      <dgm:prSet presAssocID="{47B47408-83FA-4358-831A-AD8C2671B842}" presName="spaceRect" presStyleCnt="0"/>
      <dgm:spPr/>
    </dgm:pt>
    <dgm:pt modelId="{4FBE3424-7AB7-4861-B860-FAD29EFF14E7}" type="pres">
      <dgm:prSet presAssocID="{47B47408-83FA-4358-831A-AD8C2671B842}" presName="parTx" presStyleLbl="revTx" presStyleIdx="0" presStyleCnt="4">
        <dgm:presLayoutVars>
          <dgm:chMax val="0"/>
          <dgm:chPref val="0"/>
        </dgm:presLayoutVars>
      </dgm:prSet>
      <dgm:spPr/>
    </dgm:pt>
    <dgm:pt modelId="{C7618924-581C-4E5B-ADD8-92E319D725E6}" type="pres">
      <dgm:prSet presAssocID="{F90F1F24-A972-4F24-B8AD-1D9B0FDB2EFC}" presName="sibTrans" presStyleCnt="0"/>
      <dgm:spPr/>
    </dgm:pt>
    <dgm:pt modelId="{7C73BB55-ED7E-46DD-92B5-D11C95A9332D}" type="pres">
      <dgm:prSet presAssocID="{A61C80BF-6997-4747-97A3-0C5E08DDF09C}" presName="compNode" presStyleCnt="0"/>
      <dgm:spPr/>
    </dgm:pt>
    <dgm:pt modelId="{C417054C-FF32-488E-AA35-B97854A85553}" type="pres">
      <dgm:prSet presAssocID="{A61C80BF-6997-4747-97A3-0C5E08DDF09C}" presName="bgRect" presStyleLbl="bgShp" presStyleIdx="1" presStyleCnt="4"/>
      <dgm:spPr/>
    </dgm:pt>
    <dgm:pt modelId="{A8EF068A-7E08-4E77-9A67-FFA9F5D1F885}" type="pres">
      <dgm:prSet presAssocID="{A61C80BF-6997-4747-97A3-0C5E08DDF0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AAAAC2A5-499C-47B9-9879-71FB015E65A9}" type="pres">
      <dgm:prSet presAssocID="{A61C80BF-6997-4747-97A3-0C5E08DDF09C}" presName="spaceRect" presStyleCnt="0"/>
      <dgm:spPr/>
    </dgm:pt>
    <dgm:pt modelId="{F59D80F3-458B-4C6B-9BAB-F587588560CC}" type="pres">
      <dgm:prSet presAssocID="{A61C80BF-6997-4747-97A3-0C5E08DDF09C}" presName="parTx" presStyleLbl="revTx" presStyleIdx="1" presStyleCnt="4">
        <dgm:presLayoutVars>
          <dgm:chMax val="0"/>
          <dgm:chPref val="0"/>
        </dgm:presLayoutVars>
      </dgm:prSet>
      <dgm:spPr/>
    </dgm:pt>
    <dgm:pt modelId="{67DC0D20-6520-4879-9C95-5DB34599F0A2}" type="pres">
      <dgm:prSet presAssocID="{E28CA6B1-5E03-493B-91A4-D83DED9C2E02}" presName="sibTrans" presStyleCnt="0"/>
      <dgm:spPr/>
    </dgm:pt>
    <dgm:pt modelId="{8C114D8C-C8D3-4E43-848B-81F17620641F}" type="pres">
      <dgm:prSet presAssocID="{200FA4E9-9A6F-4DE7-9605-E401002F46A4}" presName="compNode" presStyleCnt="0"/>
      <dgm:spPr/>
    </dgm:pt>
    <dgm:pt modelId="{EFCD14F9-B2C9-4B96-89F7-97FF5C131443}" type="pres">
      <dgm:prSet presAssocID="{200FA4E9-9A6F-4DE7-9605-E401002F46A4}" presName="bgRect" presStyleLbl="bgShp" presStyleIdx="2" presStyleCnt="4"/>
      <dgm:spPr/>
    </dgm:pt>
    <dgm:pt modelId="{DB73895F-F004-4530-817E-4A1E0AA6B223}" type="pres">
      <dgm:prSet presAssocID="{200FA4E9-9A6F-4DE7-9605-E401002F46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324654B-2BD5-4155-A6C9-CF0B7B03AC59}" type="pres">
      <dgm:prSet presAssocID="{200FA4E9-9A6F-4DE7-9605-E401002F46A4}" presName="spaceRect" presStyleCnt="0"/>
      <dgm:spPr/>
    </dgm:pt>
    <dgm:pt modelId="{5EC31963-E0C8-4FD5-A444-0F5414AAE0EA}" type="pres">
      <dgm:prSet presAssocID="{200FA4E9-9A6F-4DE7-9605-E401002F46A4}" presName="parTx" presStyleLbl="revTx" presStyleIdx="2" presStyleCnt="4">
        <dgm:presLayoutVars>
          <dgm:chMax val="0"/>
          <dgm:chPref val="0"/>
        </dgm:presLayoutVars>
      </dgm:prSet>
      <dgm:spPr/>
    </dgm:pt>
    <dgm:pt modelId="{5CD30369-EDA7-422A-A499-A4DC656E509B}" type="pres">
      <dgm:prSet presAssocID="{210B5F8F-A207-48F5-899C-B8F0A6197347}" presName="sibTrans" presStyleCnt="0"/>
      <dgm:spPr/>
    </dgm:pt>
    <dgm:pt modelId="{0733D721-472A-4BDA-BE2D-49B769ECACD9}" type="pres">
      <dgm:prSet presAssocID="{3BBA194B-27E9-48F1-B5DC-21131A494305}" presName="compNode" presStyleCnt="0"/>
      <dgm:spPr/>
    </dgm:pt>
    <dgm:pt modelId="{A87A91CB-2CA5-49D2-B7C1-D8910A119A31}" type="pres">
      <dgm:prSet presAssocID="{3BBA194B-27E9-48F1-B5DC-21131A494305}" presName="bgRect" presStyleLbl="bgShp" presStyleIdx="3" presStyleCnt="4"/>
      <dgm:spPr/>
    </dgm:pt>
    <dgm:pt modelId="{0C84ACDD-9F7F-4CC3-BBB5-9EB1C6A8D70F}" type="pres">
      <dgm:prSet presAssocID="{3BBA194B-27E9-48F1-B5DC-21131A4943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02006FE8-CCED-4D61-9C5A-1203259FE848}" type="pres">
      <dgm:prSet presAssocID="{3BBA194B-27E9-48F1-B5DC-21131A494305}" presName="spaceRect" presStyleCnt="0"/>
      <dgm:spPr/>
    </dgm:pt>
    <dgm:pt modelId="{5541BFEF-3F82-45F1-BE71-4618880DAD9D}" type="pres">
      <dgm:prSet presAssocID="{3BBA194B-27E9-48F1-B5DC-21131A494305}" presName="parTx" presStyleLbl="revTx" presStyleIdx="3" presStyleCnt="4">
        <dgm:presLayoutVars>
          <dgm:chMax val="0"/>
          <dgm:chPref val="0"/>
        </dgm:presLayoutVars>
      </dgm:prSet>
      <dgm:spPr/>
    </dgm:pt>
  </dgm:ptLst>
  <dgm:cxnLst>
    <dgm:cxn modelId="{8E8F3319-D490-4CE9-BF8C-0BAE31997AC7}" srcId="{17075B6B-2FA8-4ED9-B2FC-81613F71763D}" destId="{A61C80BF-6997-4747-97A3-0C5E08DDF09C}" srcOrd="1" destOrd="0" parTransId="{BB559E6A-E2A7-4CA8-8D5F-D94F7C28311E}" sibTransId="{E28CA6B1-5E03-493B-91A4-D83DED9C2E02}"/>
    <dgm:cxn modelId="{2313831B-729F-4927-A01B-F90C71DFE3B6}" type="presOf" srcId="{3BBA194B-27E9-48F1-B5DC-21131A494305}" destId="{5541BFEF-3F82-45F1-BE71-4618880DAD9D}" srcOrd="0" destOrd="0" presId="urn:microsoft.com/office/officeart/2018/2/layout/IconVerticalSolidList"/>
    <dgm:cxn modelId="{8B16DB2C-DFF6-4A3F-8E18-7D3A4097D089}" srcId="{17075B6B-2FA8-4ED9-B2FC-81613F71763D}" destId="{200FA4E9-9A6F-4DE7-9605-E401002F46A4}" srcOrd="2" destOrd="0" parTransId="{3FEC27F2-DF2A-42E2-9EAE-0030BFB159EC}" sibTransId="{210B5F8F-A207-48F5-899C-B8F0A6197347}"/>
    <dgm:cxn modelId="{A66C7D43-8A20-4A08-B583-5EBD7468208D}" type="presOf" srcId="{17075B6B-2FA8-4ED9-B2FC-81613F71763D}" destId="{CEADF22A-F015-4E8F-AD90-A0B258514610}" srcOrd="0" destOrd="0" presId="urn:microsoft.com/office/officeart/2018/2/layout/IconVerticalSolidList"/>
    <dgm:cxn modelId="{CD068B7D-FCD4-41AF-9373-429F00925385}" type="presOf" srcId="{47B47408-83FA-4358-831A-AD8C2671B842}" destId="{4FBE3424-7AB7-4861-B860-FAD29EFF14E7}" srcOrd="0" destOrd="0" presId="urn:microsoft.com/office/officeart/2018/2/layout/IconVerticalSolidList"/>
    <dgm:cxn modelId="{ECB721A2-B810-4908-9CFE-098427EBF814}" srcId="{17075B6B-2FA8-4ED9-B2FC-81613F71763D}" destId="{47B47408-83FA-4358-831A-AD8C2671B842}" srcOrd="0" destOrd="0" parTransId="{9E10F500-FE06-4526-8B64-0726630DF873}" sibTransId="{F90F1F24-A972-4F24-B8AD-1D9B0FDB2EFC}"/>
    <dgm:cxn modelId="{D9BD80A5-8FA1-418D-8613-A9825672A80A}" type="presOf" srcId="{200FA4E9-9A6F-4DE7-9605-E401002F46A4}" destId="{5EC31963-E0C8-4FD5-A444-0F5414AAE0EA}" srcOrd="0" destOrd="0" presId="urn:microsoft.com/office/officeart/2018/2/layout/IconVerticalSolidList"/>
    <dgm:cxn modelId="{260285CC-9CDD-4403-9ADB-3C949308E1AE}" type="presOf" srcId="{A61C80BF-6997-4747-97A3-0C5E08DDF09C}" destId="{F59D80F3-458B-4C6B-9BAB-F587588560CC}" srcOrd="0" destOrd="0" presId="urn:microsoft.com/office/officeart/2018/2/layout/IconVerticalSolidList"/>
    <dgm:cxn modelId="{208CA8ED-B222-4806-8831-A93B33782AC1}" srcId="{17075B6B-2FA8-4ED9-B2FC-81613F71763D}" destId="{3BBA194B-27E9-48F1-B5DC-21131A494305}" srcOrd="3" destOrd="0" parTransId="{48F171C6-C50E-4D87-9303-2F79B56C7673}" sibTransId="{B0054028-A99D-4AF0-8453-9A8388E3631B}"/>
    <dgm:cxn modelId="{2BEC0C18-2E6C-44F0-8C18-B5EEFBCB7A18}" type="presParOf" srcId="{CEADF22A-F015-4E8F-AD90-A0B258514610}" destId="{6E3D3471-8892-4ABF-9557-FC52C0AE43DE}" srcOrd="0" destOrd="0" presId="urn:microsoft.com/office/officeart/2018/2/layout/IconVerticalSolidList"/>
    <dgm:cxn modelId="{15323F8D-120B-43E0-AC35-B1D041382DF6}" type="presParOf" srcId="{6E3D3471-8892-4ABF-9557-FC52C0AE43DE}" destId="{2C65C305-52A2-444F-80A9-17754202FD1D}" srcOrd="0" destOrd="0" presId="urn:microsoft.com/office/officeart/2018/2/layout/IconVerticalSolidList"/>
    <dgm:cxn modelId="{6BCFC567-C9E1-4664-BC4C-21E94FA0902D}" type="presParOf" srcId="{6E3D3471-8892-4ABF-9557-FC52C0AE43DE}" destId="{64DDD7ED-F086-4D22-B9D2-5E2B70461CB1}" srcOrd="1" destOrd="0" presId="urn:microsoft.com/office/officeart/2018/2/layout/IconVerticalSolidList"/>
    <dgm:cxn modelId="{880CA39B-0676-4644-BCC4-D82DBC2CE5B6}" type="presParOf" srcId="{6E3D3471-8892-4ABF-9557-FC52C0AE43DE}" destId="{98A07DA8-1275-4D1B-A790-27D11D15FA4A}" srcOrd="2" destOrd="0" presId="urn:microsoft.com/office/officeart/2018/2/layout/IconVerticalSolidList"/>
    <dgm:cxn modelId="{F47697BB-557D-4586-9217-27F880D78BCE}" type="presParOf" srcId="{6E3D3471-8892-4ABF-9557-FC52C0AE43DE}" destId="{4FBE3424-7AB7-4861-B860-FAD29EFF14E7}" srcOrd="3" destOrd="0" presId="urn:microsoft.com/office/officeart/2018/2/layout/IconVerticalSolidList"/>
    <dgm:cxn modelId="{EC0A82BF-4AE6-46AA-89CF-B0ACE59FD99D}" type="presParOf" srcId="{CEADF22A-F015-4E8F-AD90-A0B258514610}" destId="{C7618924-581C-4E5B-ADD8-92E319D725E6}" srcOrd="1" destOrd="0" presId="urn:microsoft.com/office/officeart/2018/2/layout/IconVerticalSolidList"/>
    <dgm:cxn modelId="{B74C665B-AA65-4568-8A71-B755C259B6F0}" type="presParOf" srcId="{CEADF22A-F015-4E8F-AD90-A0B258514610}" destId="{7C73BB55-ED7E-46DD-92B5-D11C95A9332D}" srcOrd="2" destOrd="0" presId="urn:microsoft.com/office/officeart/2018/2/layout/IconVerticalSolidList"/>
    <dgm:cxn modelId="{F77BA481-E63C-455D-AA1C-A85BCE7CC3BE}" type="presParOf" srcId="{7C73BB55-ED7E-46DD-92B5-D11C95A9332D}" destId="{C417054C-FF32-488E-AA35-B97854A85553}" srcOrd="0" destOrd="0" presId="urn:microsoft.com/office/officeart/2018/2/layout/IconVerticalSolidList"/>
    <dgm:cxn modelId="{03C55D95-FF67-4F0D-A9CA-EDD434648C3D}" type="presParOf" srcId="{7C73BB55-ED7E-46DD-92B5-D11C95A9332D}" destId="{A8EF068A-7E08-4E77-9A67-FFA9F5D1F885}" srcOrd="1" destOrd="0" presId="urn:microsoft.com/office/officeart/2018/2/layout/IconVerticalSolidList"/>
    <dgm:cxn modelId="{0F366E89-D72A-40D6-8D50-CEDAC3A2F438}" type="presParOf" srcId="{7C73BB55-ED7E-46DD-92B5-D11C95A9332D}" destId="{AAAAC2A5-499C-47B9-9879-71FB015E65A9}" srcOrd="2" destOrd="0" presId="urn:microsoft.com/office/officeart/2018/2/layout/IconVerticalSolidList"/>
    <dgm:cxn modelId="{936F9630-85C0-4120-98BC-9DB151983FC8}" type="presParOf" srcId="{7C73BB55-ED7E-46DD-92B5-D11C95A9332D}" destId="{F59D80F3-458B-4C6B-9BAB-F587588560CC}" srcOrd="3" destOrd="0" presId="urn:microsoft.com/office/officeart/2018/2/layout/IconVerticalSolidList"/>
    <dgm:cxn modelId="{334D3D27-FC41-40CB-988E-20C79C404D2C}" type="presParOf" srcId="{CEADF22A-F015-4E8F-AD90-A0B258514610}" destId="{67DC0D20-6520-4879-9C95-5DB34599F0A2}" srcOrd="3" destOrd="0" presId="urn:microsoft.com/office/officeart/2018/2/layout/IconVerticalSolidList"/>
    <dgm:cxn modelId="{232C64E9-D025-487F-8235-4BCA5D5CC674}" type="presParOf" srcId="{CEADF22A-F015-4E8F-AD90-A0B258514610}" destId="{8C114D8C-C8D3-4E43-848B-81F17620641F}" srcOrd="4" destOrd="0" presId="urn:microsoft.com/office/officeart/2018/2/layout/IconVerticalSolidList"/>
    <dgm:cxn modelId="{ACF5E216-D5E3-488D-9332-0632786875ED}" type="presParOf" srcId="{8C114D8C-C8D3-4E43-848B-81F17620641F}" destId="{EFCD14F9-B2C9-4B96-89F7-97FF5C131443}" srcOrd="0" destOrd="0" presId="urn:microsoft.com/office/officeart/2018/2/layout/IconVerticalSolidList"/>
    <dgm:cxn modelId="{F3516355-9389-42AA-8084-DD95BAB13F96}" type="presParOf" srcId="{8C114D8C-C8D3-4E43-848B-81F17620641F}" destId="{DB73895F-F004-4530-817E-4A1E0AA6B223}" srcOrd="1" destOrd="0" presId="urn:microsoft.com/office/officeart/2018/2/layout/IconVerticalSolidList"/>
    <dgm:cxn modelId="{8216B5A6-9883-48DA-81BE-6220101FC2D9}" type="presParOf" srcId="{8C114D8C-C8D3-4E43-848B-81F17620641F}" destId="{0324654B-2BD5-4155-A6C9-CF0B7B03AC59}" srcOrd="2" destOrd="0" presId="urn:microsoft.com/office/officeart/2018/2/layout/IconVerticalSolidList"/>
    <dgm:cxn modelId="{DA5135CD-C1B5-4BE3-B334-D646401B8D89}" type="presParOf" srcId="{8C114D8C-C8D3-4E43-848B-81F17620641F}" destId="{5EC31963-E0C8-4FD5-A444-0F5414AAE0EA}" srcOrd="3" destOrd="0" presId="urn:microsoft.com/office/officeart/2018/2/layout/IconVerticalSolidList"/>
    <dgm:cxn modelId="{150BDE33-3296-4CB1-994F-4C3A24048ED0}" type="presParOf" srcId="{CEADF22A-F015-4E8F-AD90-A0B258514610}" destId="{5CD30369-EDA7-422A-A499-A4DC656E509B}" srcOrd="5" destOrd="0" presId="urn:microsoft.com/office/officeart/2018/2/layout/IconVerticalSolidList"/>
    <dgm:cxn modelId="{77648C10-B87B-49E9-8F4B-521C3E6B4859}" type="presParOf" srcId="{CEADF22A-F015-4E8F-AD90-A0B258514610}" destId="{0733D721-472A-4BDA-BE2D-49B769ECACD9}" srcOrd="6" destOrd="0" presId="urn:microsoft.com/office/officeart/2018/2/layout/IconVerticalSolidList"/>
    <dgm:cxn modelId="{1247EA5C-93F5-4DA5-9C66-A3493BAC3926}" type="presParOf" srcId="{0733D721-472A-4BDA-BE2D-49B769ECACD9}" destId="{A87A91CB-2CA5-49D2-B7C1-D8910A119A31}" srcOrd="0" destOrd="0" presId="urn:microsoft.com/office/officeart/2018/2/layout/IconVerticalSolidList"/>
    <dgm:cxn modelId="{2F4CA575-7511-4EF4-8511-5ECA424B1B11}" type="presParOf" srcId="{0733D721-472A-4BDA-BE2D-49B769ECACD9}" destId="{0C84ACDD-9F7F-4CC3-BBB5-9EB1C6A8D70F}" srcOrd="1" destOrd="0" presId="urn:microsoft.com/office/officeart/2018/2/layout/IconVerticalSolidList"/>
    <dgm:cxn modelId="{653DCB2A-B028-48C8-B7BE-97D1221B6589}" type="presParOf" srcId="{0733D721-472A-4BDA-BE2D-49B769ECACD9}" destId="{02006FE8-CCED-4D61-9C5A-1203259FE848}" srcOrd="2" destOrd="0" presId="urn:microsoft.com/office/officeart/2018/2/layout/IconVerticalSolidList"/>
    <dgm:cxn modelId="{777CDCF6-B1B9-4149-9F69-8F531B0A941E}" type="presParOf" srcId="{0733D721-472A-4BDA-BE2D-49B769ECACD9}" destId="{5541BFEF-3F82-45F1-BE71-4618880DAD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32230A5-F9E1-493E-A781-D599B26CAFEF}"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CA921C6-003B-4548-8795-BA42D20F3856}">
      <dgm:prSet/>
      <dgm:spPr/>
      <dgm:t>
        <a:bodyPr/>
        <a:lstStyle/>
        <a:p>
          <a:r>
            <a:rPr lang="en-US"/>
            <a:t>Test case discovery happens throughout the sprint process.</a:t>
          </a:r>
        </a:p>
      </dgm:t>
    </dgm:pt>
    <dgm:pt modelId="{976A1724-C622-4779-ABE3-33C1FCD63656}" type="parTrans" cxnId="{4DDA30B6-7AF4-4406-AC7B-D23C54FB7798}">
      <dgm:prSet/>
      <dgm:spPr/>
      <dgm:t>
        <a:bodyPr/>
        <a:lstStyle/>
        <a:p>
          <a:endParaRPr lang="en-US"/>
        </a:p>
      </dgm:t>
    </dgm:pt>
    <dgm:pt modelId="{875214E2-AE58-4917-BEEA-C2916551D6BA}" type="sibTrans" cxnId="{4DDA30B6-7AF4-4406-AC7B-D23C54FB7798}">
      <dgm:prSet/>
      <dgm:spPr/>
      <dgm:t>
        <a:bodyPr/>
        <a:lstStyle/>
        <a:p>
          <a:endParaRPr lang="en-US"/>
        </a:p>
      </dgm:t>
    </dgm:pt>
    <dgm:pt modelId="{FB57DBDC-1AE7-433B-AC3F-14678585B38A}">
      <dgm:prSet/>
      <dgm:spPr/>
      <dgm:t>
        <a:bodyPr/>
        <a:lstStyle/>
        <a:p>
          <a:r>
            <a:rPr lang="en-US"/>
            <a:t>Exploratory testing will uncover the hidden cases and expand to better coverage.</a:t>
          </a:r>
        </a:p>
      </dgm:t>
    </dgm:pt>
    <dgm:pt modelId="{AFD2DA78-EFE9-438B-9FD9-12E100CB936D}" type="parTrans" cxnId="{0E70C93F-EF2F-4019-A049-0BB26E531331}">
      <dgm:prSet/>
      <dgm:spPr/>
      <dgm:t>
        <a:bodyPr/>
        <a:lstStyle/>
        <a:p>
          <a:endParaRPr lang="en-US"/>
        </a:p>
      </dgm:t>
    </dgm:pt>
    <dgm:pt modelId="{B1A03D56-B79F-45F5-98E1-A6B763ADF751}" type="sibTrans" cxnId="{0E70C93F-EF2F-4019-A049-0BB26E531331}">
      <dgm:prSet/>
      <dgm:spPr/>
      <dgm:t>
        <a:bodyPr/>
        <a:lstStyle/>
        <a:p>
          <a:endParaRPr lang="en-US"/>
        </a:p>
      </dgm:t>
    </dgm:pt>
    <dgm:pt modelId="{DF3293D0-A9AF-499D-AFBA-1BA285B469EF}">
      <dgm:prSet/>
      <dgm:spPr/>
      <dgm:t>
        <a:bodyPr/>
        <a:lstStyle/>
        <a:p>
          <a:r>
            <a:rPr lang="en-US"/>
            <a:t>Definition of “done” of a story/feature</a:t>
          </a:r>
        </a:p>
      </dgm:t>
    </dgm:pt>
    <dgm:pt modelId="{ED5648CE-CD43-4B24-92FB-8C45AA6D0FD5}" type="parTrans" cxnId="{129CD2EF-3BA4-4F5F-9BE7-393E98CD1743}">
      <dgm:prSet/>
      <dgm:spPr/>
      <dgm:t>
        <a:bodyPr/>
        <a:lstStyle/>
        <a:p>
          <a:endParaRPr lang="en-US"/>
        </a:p>
      </dgm:t>
    </dgm:pt>
    <dgm:pt modelId="{D32F0048-E417-4B77-98A9-4A7DEAD08ECE}" type="sibTrans" cxnId="{129CD2EF-3BA4-4F5F-9BE7-393E98CD1743}">
      <dgm:prSet/>
      <dgm:spPr/>
      <dgm:t>
        <a:bodyPr/>
        <a:lstStyle/>
        <a:p>
          <a:endParaRPr lang="en-US"/>
        </a:p>
      </dgm:t>
    </dgm:pt>
    <dgm:pt modelId="{CAFA2F2F-3D99-4184-B50C-2DECA182C619}">
      <dgm:prSet/>
      <dgm:spPr/>
      <dgm:t>
        <a:bodyPr/>
        <a:lstStyle/>
        <a:p>
          <a:r>
            <a:rPr lang="en-US"/>
            <a:t>Start with happy path and take following step by step approach to expand coverage.</a:t>
          </a:r>
        </a:p>
      </dgm:t>
    </dgm:pt>
    <dgm:pt modelId="{0001C185-DBAF-4DDD-958A-0AC2CF1BC46C}" type="parTrans" cxnId="{0764F0BD-91AB-483D-B857-A59B09F8B05C}">
      <dgm:prSet/>
      <dgm:spPr/>
      <dgm:t>
        <a:bodyPr/>
        <a:lstStyle/>
        <a:p>
          <a:endParaRPr lang="en-US"/>
        </a:p>
      </dgm:t>
    </dgm:pt>
    <dgm:pt modelId="{C7108251-268E-4107-88F9-01ECEBD8A82C}" type="sibTrans" cxnId="{0764F0BD-91AB-483D-B857-A59B09F8B05C}">
      <dgm:prSet/>
      <dgm:spPr/>
      <dgm:t>
        <a:bodyPr/>
        <a:lstStyle/>
        <a:p>
          <a:endParaRPr lang="en-US"/>
        </a:p>
      </dgm:t>
    </dgm:pt>
    <dgm:pt modelId="{ECF63137-6875-4E29-A0B7-3F764C647D37}">
      <dgm:prSet/>
      <dgm:spPr/>
      <dgm:t>
        <a:bodyPr/>
        <a:lstStyle/>
        <a:p>
          <a:r>
            <a:rPr lang="en-US"/>
            <a:t>Most part, acceptance criteria defines the “done” for a Sprint story.</a:t>
          </a:r>
        </a:p>
      </dgm:t>
    </dgm:pt>
    <dgm:pt modelId="{E6CCAFFF-AAF2-4938-95F8-27B6AA0ADF0A}" type="parTrans" cxnId="{B277FC66-7689-4D39-ACB7-9D465E78DDB1}">
      <dgm:prSet/>
      <dgm:spPr/>
      <dgm:t>
        <a:bodyPr/>
        <a:lstStyle/>
        <a:p>
          <a:endParaRPr lang="en-US"/>
        </a:p>
      </dgm:t>
    </dgm:pt>
    <dgm:pt modelId="{2364F90D-82FB-4E02-9B01-248E248FF2E0}" type="sibTrans" cxnId="{B277FC66-7689-4D39-ACB7-9D465E78DDB1}">
      <dgm:prSet/>
      <dgm:spPr/>
      <dgm:t>
        <a:bodyPr/>
        <a:lstStyle/>
        <a:p>
          <a:endParaRPr lang="en-US"/>
        </a:p>
      </dgm:t>
    </dgm:pt>
    <dgm:pt modelId="{71CDD154-B7A7-4915-8C87-64A800502E91}" type="pres">
      <dgm:prSet presAssocID="{B32230A5-F9E1-493E-A781-D599B26CAFEF}" presName="root" presStyleCnt="0">
        <dgm:presLayoutVars>
          <dgm:dir/>
          <dgm:resizeHandles val="exact"/>
        </dgm:presLayoutVars>
      </dgm:prSet>
      <dgm:spPr/>
    </dgm:pt>
    <dgm:pt modelId="{A66D264A-E2F0-4D7E-8A8E-2EA46910638E}" type="pres">
      <dgm:prSet presAssocID="{7CA921C6-003B-4548-8795-BA42D20F3856}" presName="compNode" presStyleCnt="0"/>
      <dgm:spPr/>
    </dgm:pt>
    <dgm:pt modelId="{14E431E5-4DCA-4884-8A9F-C0639521EDB2}" type="pres">
      <dgm:prSet presAssocID="{7CA921C6-003B-4548-8795-BA42D20F3856}" presName="bgRect" presStyleLbl="bgShp" presStyleIdx="0" presStyleCnt="5"/>
      <dgm:spPr/>
    </dgm:pt>
    <dgm:pt modelId="{5BBBFC1A-ECD8-4B79-9BF5-94F8B4095057}" type="pres">
      <dgm:prSet presAssocID="{7CA921C6-003B-4548-8795-BA42D20F38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1345358A-75D8-466B-98CC-AE572A6260C0}" type="pres">
      <dgm:prSet presAssocID="{7CA921C6-003B-4548-8795-BA42D20F3856}" presName="spaceRect" presStyleCnt="0"/>
      <dgm:spPr/>
    </dgm:pt>
    <dgm:pt modelId="{B1804198-C476-4191-845E-DA3FAF24CD12}" type="pres">
      <dgm:prSet presAssocID="{7CA921C6-003B-4548-8795-BA42D20F3856}" presName="parTx" presStyleLbl="revTx" presStyleIdx="0" presStyleCnt="5">
        <dgm:presLayoutVars>
          <dgm:chMax val="0"/>
          <dgm:chPref val="0"/>
        </dgm:presLayoutVars>
      </dgm:prSet>
      <dgm:spPr/>
    </dgm:pt>
    <dgm:pt modelId="{1718E7B7-0D4F-4097-95A8-57C1A160C713}" type="pres">
      <dgm:prSet presAssocID="{875214E2-AE58-4917-BEEA-C2916551D6BA}" presName="sibTrans" presStyleCnt="0"/>
      <dgm:spPr/>
    </dgm:pt>
    <dgm:pt modelId="{6204A4C7-5B3D-429B-B01E-7D13540E6859}" type="pres">
      <dgm:prSet presAssocID="{FB57DBDC-1AE7-433B-AC3F-14678585B38A}" presName="compNode" presStyleCnt="0"/>
      <dgm:spPr/>
    </dgm:pt>
    <dgm:pt modelId="{DB3B3C6B-9791-4398-A773-6D387343F7C6}" type="pres">
      <dgm:prSet presAssocID="{FB57DBDC-1AE7-433B-AC3F-14678585B38A}" presName="bgRect" presStyleLbl="bgShp" presStyleIdx="1" presStyleCnt="5"/>
      <dgm:spPr/>
    </dgm:pt>
    <dgm:pt modelId="{82294704-55EB-4F10-B41B-D8DC234D45ED}" type="pres">
      <dgm:prSet presAssocID="{FB57DBDC-1AE7-433B-AC3F-14678585B3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856020E-DD4D-4170-A59C-AFC02ACD8CC2}" type="pres">
      <dgm:prSet presAssocID="{FB57DBDC-1AE7-433B-AC3F-14678585B38A}" presName="spaceRect" presStyleCnt="0"/>
      <dgm:spPr/>
    </dgm:pt>
    <dgm:pt modelId="{42B3D409-068A-4D53-B584-ECEB73BD656C}" type="pres">
      <dgm:prSet presAssocID="{FB57DBDC-1AE7-433B-AC3F-14678585B38A}" presName="parTx" presStyleLbl="revTx" presStyleIdx="1" presStyleCnt="5">
        <dgm:presLayoutVars>
          <dgm:chMax val="0"/>
          <dgm:chPref val="0"/>
        </dgm:presLayoutVars>
      </dgm:prSet>
      <dgm:spPr/>
    </dgm:pt>
    <dgm:pt modelId="{9D198BB3-90C9-4CF1-A47E-CDEB7500E598}" type="pres">
      <dgm:prSet presAssocID="{B1A03D56-B79F-45F5-98E1-A6B763ADF751}" presName="sibTrans" presStyleCnt="0"/>
      <dgm:spPr/>
    </dgm:pt>
    <dgm:pt modelId="{9CADEB2A-B89A-4678-BD5C-07242EE34481}" type="pres">
      <dgm:prSet presAssocID="{DF3293D0-A9AF-499D-AFBA-1BA285B469EF}" presName="compNode" presStyleCnt="0"/>
      <dgm:spPr/>
    </dgm:pt>
    <dgm:pt modelId="{1888A4EA-10F4-40A9-B25D-9C8D653EF24E}" type="pres">
      <dgm:prSet presAssocID="{DF3293D0-A9AF-499D-AFBA-1BA285B469EF}" presName="bgRect" presStyleLbl="bgShp" presStyleIdx="2" presStyleCnt="5"/>
      <dgm:spPr/>
    </dgm:pt>
    <dgm:pt modelId="{88CEACED-7D51-4BFB-8C59-659022A997FB}" type="pres">
      <dgm:prSet presAssocID="{DF3293D0-A9AF-499D-AFBA-1BA285B469E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C0F4D34A-EF90-40A2-99E5-EAFECD1A46F7}" type="pres">
      <dgm:prSet presAssocID="{DF3293D0-A9AF-499D-AFBA-1BA285B469EF}" presName="spaceRect" presStyleCnt="0"/>
      <dgm:spPr/>
    </dgm:pt>
    <dgm:pt modelId="{A67F9F34-B1D2-45CB-B5E9-D340D6535717}" type="pres">
      <dgm:prSet presAssocID="{DF3293D0-A9AF-499D-AFBA-1BA285B469EF}" presName="parTx" presStyleLbl="revTx" presStyleIdx="2" presStyleCnt="5">
        <dgm:presLayoutVars>
          <dgm:chMax val="0"/>
          <dgm:chPref val="0"/>
        </dgm:presLayoutVars>
      </dgm:prSet>
      <dgm:spPr/>
    </dgm:pt>
    <dgm:pt modelId="{38D92ADA-1844-4C7D-BEB5-9F02A84B124A}" type="pres">
      <dgm:prSet presAssocID="{D32F0048-E417-4B77-98A9-4A7DEAD08ECE}" presName="sibTrans" presStyleCnt="0"/>
      <dgm:spPr/>
    </dgm:pt>
    <dgm:pt modelId="{A217C896-DA52-4F98-BA68-DDDCE71636FA}" type="pres">
      <dgm:prSet presAssocID="{CAFA2F2F-3D99-4184-B50C-2DECA182C619}" presName="compNode" presStyleCnt="0"/>
      <dgm:spPr/>
    </dgm:pt>
    <dgm:pt modelId="{C32D4F62-7C45-4A0C-A3A5-9E88522B0E0C}" type="pres">
      <dgm:prSet presAssocID="{CAFA2F2F-3D99-4184-B50C-2DECA182C619}" presName="bgRect" presStyleLbl="bgShp" presStyleIdx="3" presStyleCnt="5"/>
      <dgm:spPr/>
    </dgm:pt>
    <dgm:pt modelId="{0F8FBC1C-AD75-4BFA-BE32-6988942BA2CB}" type="pres">
      <dgm:prSet presAssocID="{CAFA2F2F-3D99-4184-B50C-2DECA182C6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875C064-FB52-43CD-85BA-A477778D1317}" type="pres">
      <dgm:prSet presAssocID="{CAFA2F2F-3D99-4184-B50C-2DECA182C619}" presName="spaceRect" presStyleCnt="0"/>
      <dgm:spPr/>
    </dgm:pt>
    <dgm:pt modelId="{3E9BFA7E-D6F1-47F8-9A67-5785D661958E}" type="pres">
      <dgm:prSet presAssocID="{CAFA2F2F-3D99-4184-B50C-2DECA182C619}" presName="parTx" presStyleLbl="revTx" presStyleIdx="3" presStyleCnt="5">
        <dgm:presLayoutVars>
          <dgm:chMax val="0"/>
          <dgm:chPref val="0"/>
        </dgm:presLayoutVars>
      </dgm:prSet>
      <dgm:spPr/>
    </dgm:pt>
    <dgm:pt modelId="{F25953A3-4640-471E-BD91-4020A04D0052}" type="pres">
      <dgm:prSet presAssocID="{C7108251-268E-4107-88F9-01ECEBD8A82C}" presName="sibTrans" presStyleCnt="0"/>
      <dgm:spPr/>
    </dgm:pt>
    <dgm:pt modelId="{18FF0A12-05F8-4E7E-9C93-1191E6E0AEA3}" type="pres">
      <dgm:prSet presAssocID="{ECF63137-6875-4E29-A0B7-3F764C647D37}" presName="compNode" presStyleCnt="0"/>
      <dgm:spPr/>
    </dgm:pt>
    <dgm:pt modelId="{71B4B390-94D6-4071-9B41-7050E870FA5D}" type="pres">
      <dgm:prSet presAssocID="{ECF63137-6875-4E29-A0B7-3F764C647D37}" presName="bgRect" presStyleLbl="bgShp" presStyleIdx="4" presStyleCnt="5"/>
      <dgm:spPr/>
    </dgm:pt>
    <dgm:pt modelId="{186A392F-8F49-4353-B9A2-9A0232001D73}" type="pres">
      <dgm:prSet presAssocID="{ECF63137-6875-4E29-A0B7-3F764C647D3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CE20F701-C6B1-45F6-BA7E-5F1290055077}" type="pres">
      <dgm:prSet presAssocID="{ECF63137-6875-4E29-A0B7-3F764C647D37}" presName="spaceRect" presStyleCnt="0"/>
      <dgm:spPr/>
    </dgm:pt>
    <dgm:pt modelId="{3129B809-FEBA-4557-B916-183EC7BBA0D9}" type="pres">
      <dgm:prSet presAssocID="{ECF63137-6875-4E29-A0B7-3F764C647D37}" presName="parTx" presStyleLbl="revTx" presStyleIdx="4" presStyleCnt="5">
        <dgm:presLayoutVars>
          <dgm:chMax val="0"/>
          <dgm:chPref val="0"/>
        </dgm:presLayoutVars>
      </dgm:prSet>
      <dgm:spPr/>
    </dgm:pt>
  </dgm:ptLst>
  <dgm:cxnLst>
    <dgm:cxn modelId="{53AEA433-64B6-496F-AC13-ED42FCF87EB7}" type="presOf" srcId="{7CA921C6-003B-4548-8795-BA42D20F3856}" destId="{B1804198-C476-4191-845E-DA3FAF24CD12}" srcOrd="0" destOrd="0" presId="urn:microsoft.com/office/officeart/2018/2/layout/IconVerticalSolidList"/>
    <dgm:cxn modelId="{0E70C93F-EF2F-4019-A049-0BB26E531331}" srcId="{B32230A5-F9E1-493E-A781-D599B26CAFEF}" destId="{FB57DBDC-1AE7-433B-AC3F-14678585B38A}" srcOrd="1" destOrd="0" parTransId="{AFD2DA78-EFE9-438B-9FD9-12E100CB936D}" sibTransId="{B1A03D56-B79F-45F5-98E1-A6B763ADF751}"/>
    <dgm:cxn modelId="{B277FC66-7689-4D39-ACB7-9D465E78DDB1}" srcId="{B32230A5-F9E1-493E-A781-D599B26CAFEF}" destId="{ECF63137-6875-4E29-A0B7-3F764C647D37}" srcOrd="4" destOrd="0" parTransId="{E6CCAFFF-AAF2-4938-95F8-27B6AA0ADF0A}" sibTransId="{2364F90D-82FB-4E02-9B01-248E248FF2E0}"/>
    <dgm:cxn modelId="{0589414D-7A23-40E4-B1CD-49A98BEAD8FC}" type="presOf" srcId="{ECF63137-6875-4E29-A0B7-3F764C647D37}" destId="{3129B809-FEBA-4557-B916-183EC7BBA0D9}" srcOrd="0" destOrd="0" presId="urn:microsoft.com/office/officeart/2018/2/layout/IconVerticalSolidList"/>
    <dgm:cxn modelId="{4DDA30B6-7AF4-4406-AC7B-D23C54FB7798}" srcId="{B32230A5-F9E1-493E-A781-D599B26CAFEF}" destId="{7CA921C6-003B-4548-8795-BA42D20F3856}" srcOrd="0" destOrd="0" parTransId="{976A1724-C622-4779-ABE3-33C1FCD63656}" sibTransId="{875214E2-AE58-4917-BEEA-C2916551D6BA}"/>
    <dgm:cxn modelId="{0764F0BD-91AB-483D-B857-A59B09F8B05C}" srcId="{B32230A5-F9E1-493E-A781-D599B26CAFEF}" destId="{CAFA2F2F-3D99-4184-B50C-2DECA182C619}" srcOrd="3" destOrd="0" parTransId="{0001C185-DBAF-4DDD-958A-0AC2CF1BC46C}" sibTransId="{C7108251-268E-4107-88F9-01ECEBD8A82C}"/>
    <dgm:cxn modelId="{890E3DC0-A7D0-4FB0-9483-5A765162E825}" type="presOf" srcId="{DF3293D0-A9AF-499D-AFBA-1BA285B469EF}" destId="{A67F9F34-B1D2-45CB-B5E9-D340D6535717}" srcOrd="0" destOrd="0" presId="urn:microsoft.com/office/officeart/2018/2/layout/IconVerticalSolidList"/>
    <dgm:cxn modelId="{F53064C8-EA59-4C47-96F0-AC13EF250AF3}" type="presOf" srcId="{B32230A5-F9E1-493E-A781-D599B26CAFEF}" destId="{71CDD154-B7A7-4915-8C87-64A800502E91}" srcOrd="0" destOrd="0" presId="urn:microsoft.com/office/officeart/2018/2/layout/IconVerticalSolidList"/>
    <dgm:cxn modelId="{4DE399DB-5522-414F-ACF4-2494AFA7405D}" type="presOf" srcId="{CAFA2F2F-3D99-4184-B50C-2DECA182C619}" destId="{3E9BFA7E-D6F1-47F8-9A67-5785D661958E}" srcOrd="0" destOrd="0" presId="urn:microsoft.com/office/officeart/2018/2/layout/IconVerticalSolidList"/>
    <dgm:cxn modelId="{129CD2EF-3BA4-4F5F-9BE7-393E98CD1743}" srcId="{B32230A5-F9E1-493E-A781-D599B26CAFEF}" destId="{DF3293D0-A9AF-499D-AFBA-1BA285B469EF}" srcOrd="2" destOrd="0" parTransId="{ED5648CE-CD43-4B24-92FB-8C45AA6D0FD5}" sibTransId="{D32F0048-E417-4B77-98A9-4A7DEAD08ECE}"/>
    <dgm:cxn modelId="{8649B0FE-ABE4-49B7-BD49-A640357E36C9}" type="presOf" srcId="{FB57DBDC-1AE7-433B-AC3F-14678585B38A}" destId="{42B3D409-068A-4D53-B584-ECEB73BD656C}" srcOrd="0" destOrd="0" presId="urn:microsoft.com/office/officeart/2018/2/layout/IconVerticalSolidList"/>
    <dgm:cxn modelId="{0DB5388B-FF31-4B0D-B69F-A9F3058BF868}" type="presParOf" srcId="{71CDD154-B7A7-4915-8C87-64A800502E91}" destId="{A66D264A-E2F0-4D7E-8A8E-2EA46910638E}" srcOrd="0" destOrd="0" presId="urn:microsoft.com/office/officeart/2018/2/layout/IconVerticalSolidList"/>
    <dgm:cxn modelId="{DCC57542-4F8A-410C-930D-A262EA18A939}" type="presParOf" srcId="{A66D264A-E2F0-4D7E-8A8E-2EA46910638E}" destId="{14E431E5-4DCA-4884-8A9F-C0639521EDB2}" srcOrd="0" destOrd="0" presId="urn:microsoft.com/office/officeart/2018/2/layout/IconVerticalSolidList"/>
    <dgm:cxn modelId="{77B99962-ED14-4C55-B9F5-3018CEC89E20}" type="presParOf" srcId="{A66D264A-E2F0-4D7E-8A8E-2EA46910638E}" destId="{5BBBFC1A-ECD8-4B79-9BF5-94F8B4095057}" srcOrd="1" destOrd="0" presId="urn:microsoft.com/office/officeart/2018/2/layout/IconVerticalSolidList"/>
    <dgm:cxn modelId="{2BE62A38-4DB2-449E-98FA-8A780693AA14}" type="presParOf" srcId="{A66D264A-E2F0-4D7E-8A8E-2EA46910638E}" destId="{1345358A-75D8-466B-98CC-AE572A6260C0}" srcOrd="2" destOrd="0" presId="urn:microsoft.com/office/officeart/2018/2/layout/IconVerticalSolidList"/>
    <dgm:cxn modelId="{8350A1BD-9CB3-487E-A10C-E0FC6D501873}" type="presParOf" srcId="{A66D264A-E2F0-4D7E-8A8E-2EA46910638E}" destId="{B1804198-C476-4191-845E-DA3FAF24CD12}" srcOrd="3" destOrd="0" presId="urn:microsoft.com/office/officeart/2018/2/layout/IconVerticalSolidList"/>
    <dgm:cxn modelId="{21B4AB90-0066-415C-A4EE-40542FA6E940}" type="presParOf" srcId="{71CDD154-B7A7-4915-8C87-64A800502E91}" destId="{1718E7B7-0D4F-4097-95A8-57C1A160C713}" srcOrd="1" destOrd="0" presId="urn:microsoft.com/office/officeart/2018/2/layout/IconVerticalSolidList"/>
    <dgm:cxn modelId="{B49C4CA0-F159-41E1-9413-80B957781429}" type="presParOf" srcId="{71CDD154-B7A7-4915-8C87-64A800502E91}" destId="{6204A4C7-5B3D-429B-B01E-7D13540E6859}" srcOrd="2" destOrd="0" presId="urn:microsoft.com/office/officeart/2018/2/layout/IconVerticalSolidList"/>
    <dgm:cxn modelId="{41D79FC4-FF4E-4599-8E1A-3C96D72B54D1}" type="presParOf" srcId="{6204A4C7-5B3D-429B-B01E-7D13540E6859}" destId="{DB3B3C6B-9791-4398-A773-6D387343F7C6}" srcOrd="0" destOrd="0" presId="urn:microsoft.com/office/officeart/2018/2/layout/IconVerticalSolidList"/>
    <dgm:cxn modelId="{E2F503A1-AC78-4A9C-9EFA-FC2B4F92EDFA}" type="presParOf" srcId="{6204A4C7-5B3D-429B-B01E-7D13540E6859}" destId="{82294704-55EB-4F10-B41B-D8DC234D45ED}" srcOrd="1" destOrd="0" presId="urn:microsoft.com/office/officeart/2018/2/layout/IconVerticalSolidList"/>
    <dgm:cxn modelId="{862FC2DA-EF02-41C3-AB73-EA9E6450EE6A}" type="presParOf" srcId="{6204A4C7-5B3D-429B-B01E-7D13540E6859}" destId="{D856020E-DD4D-4170-A59C-AFC02ACD8CC2}" srcOrd="2" destOrd="0" presId="urn:microsoft.com/office/officeart/2018/2/layout/IconVerticalSolidList"/>
    <dgm:cxn modelId="{0E2D7E96-1179-48E3-B875-05DDCE98E141}" type="presParOf" srcId="{6204A4C7-5B3D-429B-B01E-7D13540E6859}" destId="{42B3D409-068A-4D53-B584-ECEB73BD656C}" srcOrd="3" destOrd="0" presId="urn:microsoft.com/office/officeart/2018/2/layout/IconVerticalSolidList"/>
    <dgm:cxn modelId="{0D16CE64-2908-4BCF-9301-D6E872EECBAD}" type="presParOf" srcId="{71CDD154-B7A7-4915-8C87-64A800502E91}" destId="{9D198BB3-90C9-4CF1-A47E-CDEB7500E598}" srcOrd="3" destOrd="0" presId="urn:microsoft.com/office/officeart/2018/2/layout/IconVerticalSolidList"/>
    <dgm:cxn modelId="{DBEA6569-79DD-43AD-A402-894C52E75797}" type="presParOf" srcId="{71CDD154-B7A7-4915-8C87-64A800502E91}" destId="{9CADEB2A-B89A-4678-BD5C-07242EE34481}" srcOrd="4" destOrd="0" presId="urn:microsoft.com/office/officeart/2018/2/layout/IconVerticalSolidList"/>
    <dgm:cxn modelId="{310E2E81-E0B8-4FAC-8B83-DB26A6B809B3}" type="presParOf" srcId="{9CADEB2A-B89A-4678-BD5C-07242EE34481}" destId="{1888A4EA-10F4-40A9-B25D-9C8D653EF24E}" srcOrd="0" destOrd="0" presId="urn:microsoft.com/office/officeart/2018/2/layout/IconVerticalSolidList"/>
    <dgm:cxn modelId="{147C3717-C6AF-428B-BF72-08FE745CF2B5}" type="presParOf" srcId="{9CADEB2A-B89A-4678-BD5C-07242EE34481}" destId="{88CEACED-7D51-4BFB-8C59-659022A997FB}" srcOrd="1" destOrd="0" presId="urn:microsoft.com/office/officeart/2018/2/layout/IconVerticalSolidList"/>
    <dgm:cxn modelId="{FE1C14C4-290B-4D60-B4FB-5FB8A7A994E9}" type="presParOf" srcId="{9CADEB2A-B89A-4678-BD5C-07242EE34481}" destId="{C0F4D34A-EF90-40A2-99E5-EAFECD1A46F7}" srcOrd="2" destOrd="0" presId="urn:microsoft.com/office/officeart/2018/2/layout/IconVerticalSolidList"/>
    <dgm:cxn modelId="{53B9EA38-F894-461D-9240-3FED74D7D47C}" type="presParOf" srcId="{9CADEB2A-B89A-4678-BD5C-07242EE34481}" destId="{A67F9F34-B1D2-45CB-B5E9-D340D6535717}" srcOrd="3" destOrd="0" presId="urn:microsoft.com/office/officeart/2018/2/layout/IconVerticalSolidList"/>
    <dgm:cxn modelId="{A6D68F8F-8AC2-42DC-A144-DA96EF0F792C}" type="presParOf" srcId="{71CDD154-B7A7-4915-8C87-64A800502E91}" destId="{38D92ADA-1844-4C7D-BEB5-9F02A84B124A}" srcOrd="5" destOrd="0" presId="urn:microsoft.com/office/officeart/2018/2/layout/IconVerticalSolidList"/>
    <dgm:cxn modelId="{CE0FDBD6-6120-4228-8815-2C91E7FA1AA2}" type="presParOf" srcId="{71CDD154-B7A7-4915-8C87-64A800502E91}" destId="{A217C896-DA52-4F98-BA68-DDDCE71636FA}" srcOrd="6" destOrd="0" presId="urn:microsoft.com/office/officeart/2018/2/layout/IconVerticalSolidList"/>
    <dgm:cxn modelId="{7D1C7ACD-3C8F-4088-B57C-E07DD17ED2BD}" type="presParOf" srcId="{A217C896-DA52-4F98-BA68-DDDCE71636FA}" destId="{C32D4F62-7C45-4A0C-A3A5-9E88522B0E0C}" srcOrd="0" destOrd="0" presId="urn:microsoft.com/office/officeart/2018/2/layout/IconVerticalSolidList"/>
    <dgm:cxn modelId="{D702AD3F-1276-4528-8C03-3B13761A73ED}" type="presParOf" srcId="{A217C896-DA52-4F98-BA68-DDDCE71636FA}" destId="{0F8FBC1C-AD75-4BFA-BE32-6988942BA2CB}" srcOrd="1" destOrd="0" presId="urn:microsoft.com/office/officeart/2018/2/layout/IconVerticalSolidList"/>
    <dgm:cxn modelId="{F5A36A10-5B27-473E-AEE4-BCB1D66F8405}" type="presParOf" srcId="{A217C896-DA52-4F98-BA68-DDDCE71636FA}" destId="{0875C064-FB52-43CD-85BA-A477778D1317}" srcOrd="2" destOrd="0" presId="urn:microsoft.com/office/officeart/2018/2/layout/IconVerticalSolidList"/>
    <dgm:cxn modelId="{3C7D0976-5CFE-4823-B627-CDD73BC211F2}" type="presParOf" srcId="{A217C896-DA52-4F98-BA68-DDDCE71636FA}" destId="{3E9BFA7E-D6F1-47F8-9A67-5785D661958E}" srcOrd="3" destOrd="0" presId="urn:microsoft.com/office/officeart/2018/2/layout/IconVerticalSolidList"/>
    <dgm:cxn modelId="{33BF6F64-659E-446E-9433-2F236518F5BF}" type="presParOf" srcId="{71CDD154-B7A7-4915-8C87-64A800502E91}" destId="{F25953A3-4640-471E-BD91-4020A04D0052}" srcOrd="7" destOrd="0" presId="urn:microsoft.com/office/officeart/2018/2/layout/IconVerticalSolidList"/>
    <dgm:cxn modelId="{57E10FA4-1C62-4E65-8060-61E04D2447ED}" type="presParOf" srcId="{71CDD154-B7A7-4915-8C87-64A800502E91}" destId="{18FF0A12-05F8-4E7E-9C93-1191E6E0AEA3}" srcOrd="8" destOrd="0" presId="urn:microsoft.com/office/officeart/2018/2/layout/IconVerticalSolidList"/>
    <dgm:cxn modelId="{4DB5FEC7-E303-457F-BD4D-3ABB5C2E86D3}" type="presParOf" srcId="{18FF0A12-05F8-4E7E-9C93-1191E6E0AEA3}" destId="{71B4B390-94D6-4071-9B41-7050E870FA5D}" srcOrd="0" destOrd="0" presId="urn:microsoft.com/office/officeart/2018/2/layout/IconVerticalSolidList"/>
    <dgm:cxn modelId="{9442C493-1DBD-4D3A-8739-4A044F10B917}" type="presParOf" srcId="{18FF0A12-05F8-4E7E-9C93-1191E6E0AEA3}" destId="{186A392F-8F49-4353-B9A2-9A0232001D73}" srcOrd="1" destOrd="0" presId="urn:microsoft.com/office/officeart/2018/2/layout/IconVerticalSolidList"/>
    <dgm:cxn modelId="{D46BDFA5-CD76-41FD-A9BA-10DA6A7D61EE}" type="presParOf" srcId="{18FF0A12-05F8-4E7E-9C93-1191E6E0AEA3}" destId="{CE20F701-C6B1-45F6-BA7E-5F1290055077}" srcOrd="2" destOrd="0" presId="urn:microsoft.com/office/officeart/2018/2/layout/IconVerticalSolidList"/>
    <dgm:cxn modelId="{BE5660C7-BCDB-4064-8CC0-60FA04354456}" type="presParOf" srcId="{18FF0A12-05F8-4E7E-9C93-1191E6E0AEA3}" destId="{3129B809-FEBA-4557-B916-183EC7BBA0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65D5F-7E1B-43A5-90E6-2285C01DCB9A}">
      <dsp:nvSpPr>
        <dsp:cNvPr id="0" name=""/>
        <dsp:cNvSpPr/>
      </dsp:nvSpPr>
      <dsp:spPr>
        <a:xfrm>
          <a:off x="0" y="482"/>
          <a:ext cx="6797675" cy="66458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E769F3E-DD43-4F8A-9DCA-7CF72A13EFC3}">
      <dsp:nvSpPr>
        <dsp:cNvPr id="0" name=""/>
        <dsp:cNvSpPr/>
      </dsp:nvSpPr>
      <dsp:spPr>
        <a:xfrm>
          <a:off x="201036" y="150013"/>
          <a:ext cx="365520" cy="365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8889F4-97E3-4BFF-98FB-03246F2861A7}">
      <dsp:nvSpPr>
        <dsp:cNvPr id="0" name=""/>
        <dsp:cNvSpPr/>
      </dsp:nvSpPr>
      <dsp:spPr>
        <a:xfrm>
          <a:off x="767592" y="48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Overview – Introduction</a:t>
          </a:r>
        </a:p>
      </dsp:txBody>
      <dsp:txXfrm>
        <a:off x="767592" y="482"/>
        <a:ext cx="6030082" cy="664581"/>
      </dsp:txXfrm>
    </dsp:sp>
    <dsp:sp modelId="{A6CC3A12-A5AC-4B1C-A8C8-8768322240FD}">
      <dsp:nvSpPr>
        <dsp:cNvPr id="0" name=""/>
        <dsp:cNvSpPr/>
      </dsp:nvSpPr>
      <dsp:spPr>
        <a:xfrm>
          <a:off x="0" y="831210"/>
          <a:ext cx="6797675" cy="66458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10670D70-33BC-4F2C-8579-44F338C7AFAA}">
      <dsp:nvSpPr>
        <dsp:cNvPr id="0" name=""/>
        <dsp:cNvSpPr/>
      </dsp:nvSpPr>
      <dsp:spPr>
        <a:xfrm>
          <a:off x="201036" y="980741"/>
          <a:ext cx="365520" cy="365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0571DAD-E775-48E1-B9D2-F18CD95E6B85}">
      <dsp:nvSpPr>
        <dsp:cNvPr id="0" name=""/>
        <dsp:cNvSpPr/>
      </dsp:nvSpPr>
      <dsp:spPr>
        <a:xfrm>
          <a:off x="767592" y="831210"/>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Agile Values and Principles</a:t>
          </a:r>
        </a:p>
      </dsp:txBody>
      <dsp:txXfrm>
        <a:off x="767592" y="831210"/>
        <a:ext cx="6030082" cy="664581"/>
      </dsp:txXfrm>
    </dsp:sp>
    <dsp:sp modelId="{F99E0EA1-C619-4EFA-9724-D1C8D2D2B06B}">
      <dsp:nvSpPr>
        <dsp:cNvPr id="0" name=""/>
        <dsp:cNvSpPr/>
      </dsp:nvSpPr>
      <dsp:spPr>
        <a:xfrm>
          <a:off x="0" y="1661937"/>
          <a:ext cx="6797675" cy="66458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D1FFC5A6-BFE8-4AB7-A786-6EA500EE215C}">
      <dsp:nvSpPr>
        <dsp:cNvPr id="0" name=""/>
        <dsp:cNvSpPr/>
      </dsp:nvSpPr>
      <dsp:spPr>
        <a:xfrm>
          <a:off x="201036" y="1811468"/>
          <a:ext cx="365520" cy="365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BCC1271-BFF3-4043-8285-82BA0F52B422}">
      <dsp:nvSpPr>
        <dsp:cNvPr id="0" name=""/>
        <dsp:cNvSpPr/>
      </dsp:nvSpPr>
      <dsp:spPr>
        <a:xfrm>
          <a:off x="767592" y="166193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Scrum Development Framework</a:t>
          </a:r>
        </a:p>
      </dsp:txBody>
      <dsp:txXfrm>
        <a:off x="767592" y="1661937"/>
        <a:ext cx="6030082" cy="664581"/>
      </dsp:txXfrm>
    </dsp:sp>
    <dsp:sp modelId="{52ED230A-0B06-42F2-B546-BEEA966A549A}">
      <dsp:nvSpPr>
        <dsp:cNvPr id="0" name=""/>
        <dsp:cNvSpPr/>
      </dsp:nvSpPr>
      <dsp:spPr>
        <a:xfrm>
          <a:off x="0" y="2492665"/>
          <a:ext cx="6797675" cy="66458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8681D47-30B1-4541-AD08-E7F60D816C68}">
      <dsp:nvSpPr>
        <dsp:cNvPr id="0" name=""/>
        <dsp:cNvSpPr/>
      </dsp:nvSpPr>
      <dsp:spPr>
        <a:xfrm>
          <a:off x="201036" y="2642195"/>
          <a:ext cx="365520" cy="3655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E3A9E14-C6A1-4D05-9395-0C8DDA9E22AB}">
      <dsp:nvSpPr>
        <dsp:cNvPr id="0" name=""/>
        <dsp:cNvSpPr/>
      </dsp:nvSpPr>
      <dsp:spPr>
        <a:xfrm>
          <a:off x="767592" y="2492665"/>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dirty="0"/>
            <a:t>Control Origins Methodology - COM</a:t>
          </a:r>
        </a:p>
      </dsp:txBody>
      <dsp:txXfrm>
        <a:off x="767592" y="2492665"/>
        <a:ext cx="6030082" cy="664581"/>
      </dsp:txXfrm>
    </dsp:sp>
    <dsp:sp modelId="{30F18B1B-6D48-4DF8-83CA-44278277C6B8}">
      <dsp:nvSpPr>
        <dsp:cNvPr id="0" name=""/>
        <dsp:cNvSpPr/>
      </dsp:nvSpPr>
      <dsp:spPr>
        <a:xfrm>
          <a:off x="0" y="3323392"/>
          <a:ext cx="6797675" cy="66458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F72AA05-8941-4066-9C3B-24B056BEEDCC}">
      <dsp:nvSpPr>
        <dsp:cNvPr id="0" name=""/>
        <dsp:cNvSpPr/>
      </dsp:nvSpPr>
      <dsp:spPr>
        <a:xfrm>
          <a:off x="201036" y="3472923"/>
          <a:ext cx="365520" cy="3655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A55FA70-B187-4774-B0A8-C630103DE3AA}">
      <dsp:nvSpPr>
        <dsp:cNvPr id="0" name=""/>
        <dsp:cNvSpPr/>
      </dsp:nvSpPr>
      <dsp:spPr>
        <a:xfrm>
          <a:off x="767592" y="3323392"/>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Defining the work</a:t>
          </a:r>
        </a:p>
      </dsp:txBody>
      <dsp:txXfrm>
        <a:off x="767592" y="3323392"/>
        <a:ext cx="6030082" cy="664581"/>
      </dsp:txXfrm>
    </dsp:sp>
    <dsp:sp modelId="{0D69DFD2-984C-4483-BEE9-0E43B43FF7AD}">
      <dsp:nvSpPr>
        <dsp:cNvPr id="0" name=""/>
        <dsp:cNvSpPr/>
      </dsp:nvSpPr>
      <dsp:spPr>
        <a:xfrm>
          <a:off x="0" y="4154119"/>
          <a:ext cx="6797675" cy="66458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09FD4B0F-84D3-4DD9-B63C-4A954547ECD6}">
      <dsp:nvSpPr>
        <dsp:cNvPr id="0" name=""/>
        <dsp:cNvSpPr/>
      </dsp:nvSpPr>
      <dsp:spPr>
        <a:xfrm>
          <a:off x="201036" y="4303650"/>
          <a:ext cx="365520" cy="3655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997D074-EBB2-4A2D-BC1C-03EA9D578491}">
      <dsp:nvSpPr>
        <dsp:cNvPr id="0" name=""/>
        <dsp:cNvSpPr/>
      </dsp:nvSpPr>
      <dsp:spPr>
        <a:xfrm>
          <a:off x="767592" y="4154119"/>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Performing the work</a:t>
          </a:r>
        </a:p>
      </dsp:txBody>
      <dsp:txXfrm>
        <a:off x="767592" y="4154119"/>
        <a:ext cx="6030082" cy="664581"/>
      </dsp:txXfrm>
    </dsp:sp>
    <dsp:sp modelId="{5089FBC7-562B-4BC7-BD76-DFE95669D9A8}">
      <dsp:nvSpPr>
        <dsp:cNvPr id="0" name=""/>
        <dsp:cNvSpPr/>
      </dsp:nvSpPr>
      <dsp:spPr>
        <a:xfrm>
          <a:off x="0" y="4984847"/>
          <a:ext cx="6797675" cy="66458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4FEDAEE-A976-4ECA-8C9D-1BDB9E6D5B17}">
      <dsp:nvSpPr>
        <dsp:cNvPr id="0" name=""/>
        <dsp:cNvSpPr/>
      </dsp:nvSpPr>
      <dsp:spPr>
        <a:xfrm>
          <a:off x="201036" y="5134378"/>
          <a:ext cx="365520" cy="3655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786DD28-EDA5-4B42-8E04-7E24665A13A3}">
      <dsp:nvSpPr>
        <dsp:cNvPr id="0" name=""/>
        <dsp:cNvSpPr/>
      </dsp:nvSpPr>
      <dsp:spPr>
        <a:xfrm>
          <a:off x="767592" y="4984847"/>
          <a:ext cx="6030082" cy="664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335" tIns="70335" rIns="70335" bIns="70335" numCol="1" spcCol="1270" anchor="ctr" anchorCtr="0">
          <a:noAutofit/>
        </a:bodyPr>
        <a:lstStyle/>
        <a:p>
          <a:pPr marL="0" lvl="0" indent="0" algn="l" defTabSz="711200">
            <a:lnSpc>
              <a:spcPct val="90000"/>
            </a:lnSpc>
            <a:spcBef>
              <a:spcPct val="0"/>
            </a:spcBef>
            <a:spcAft>
              <a:spcPct val="35000"/>
            </a:spcAft>
            <a:buNone/>
          </a:pPr>
          <a:r>
            <a:rPr lang="en-US" sz="1600" kern="1200"/>
            <a:t>Delivering the work</a:t>
          </a:r>
        </a:p>
      </dsp:txBody>
      <dsp:txXfrm>
        <a:off x="767592" y="4984847"/>
        <a:ext cx="6030082" cy="6645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D5EA0-837A-4474-AA6D-FDF5A7FF671F}">
      <dsp:nvSpPr>
        <dsp:cNvPr id="0" name=""/>
        <dsp:cNvSpPr/>
      </dsp:nvSpPr>
      <dsp:spPr>
        <a:xfrm>
          <a:off x="0" y="1827"/>
          <a:ext cx="6797675" cy="778794"/>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BC032E7-09E9-4EBE-92D6-81AEE8DD8043}">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377F4FD-1B57-44C7-A179-DF0BD4F79A99}">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dirty="0"/>
            <a:t>The Team will release every sprint (every 2-3 weeks)</a:t>
          </a:r>
        </a:p>
      </dsp:txBody>
      <dsp:txXfrm>
        <a:off x="899507" y="1827"/>
        <a:ext cx="5898167" cy="778794"/>
      </dsp:txXfrm>
    </dsp:sp>
    <dsp:sp modelId="{24482634-0069-4140-BFD1-6DA7A61D8B4E}">
      <dsp:nvSpPr>
        <dsp:cNvPr id="0" name=""/>
        <dsp:cNvSpPr/>
      </dsp:nvSpPr>
      <dsp:spPr>
        <a:xfrm>
          <a:off x="0" y="975320"/>
          <a:ext cx="6797675" cy="778794"/>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4BE5EC0-56AE-4DE4-8AF9-371D74BBBC40}">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42CF419-1916-4959-BBE2-347F5C578489}">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Set a release goal (i.e. Update Database and API)</a:t>
          </a:r>
        </a:p>
      </dsp:txBody>
      <dsp:txXfrm>
        <a:off x="899507" y="975320"/>
        <a:ext cx="5898167" cy="778794"/>
      </dsp:txXfrm>
    </dsp:sp>
    <dsp:sp modelId="{28FFC910-6EC0-45A4-A119-899806209E0D}">
      <dsp:nvSpPr>
        <dsp:cNvPr id="0" name=""/>
        <dsp:cNvSpPr/>
      </dsp:nvSpPr>
      <dsp:spPr>
        <a:xfrm>
          <a:off x="0" y="1948812"/>
          <a:ext cx="6797675" cy="778794"/>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CA732D0-1A10-49B7-AE6F-72931ACA9CB2}">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CE231CF-95AB-4729-B4D7-0970D97C07B6}">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Determine scope through prioritization</a:t>
          </a:r>
        </a:p>
      </dsp:txBody>
      <dsp:txXfrm>
        <a:off x="899507" y="1948812"/>
        <a:ext cx="5898167" cy="778794"/>
      </dsp:txXfrm>
    </dsp:sp>
    <dsp:sp modelId="{BDE49305-7964-4BEC-A9D7-8519854C9238}">
      <dsp:nvSpPr>
        <dsp:cNvPr id="0" name=""/>
        <dsp:cNvSpPr/>
      </dsp:nvSpPr>
      <dsp:spPr>
        <a:xfrm>
          <a:off x="0" y="2922305"/>
          <a:ext cx="6797675" cy="778794"/>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D72BBD2F-2B71-442B-AC78-0FA632FBB167}">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A823808-3115-424C-AFC6-89E3287EA98E}">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Determine a release date</a:t>
          </a:r>
        </a:p>
      </dsp:txBody>
      <dsp:txXfrm>
        <a:off x="899507" y="2922305"/>
        <a:ext cx="5898167" cy="778794"/>
      </dsp:txXfrm>
    </dsp:sp>
    <dsp:sp modelId="{7CD69A7D-C56F-4D14-80E7-BA7CEEB76EB5}">
      <dsp:nvSpPr>
        <dsp:cNvPr id="0" name=""/>
        <dsp:cNvSpPr/>
      </dsp:nvSpPr>
      <dsp:spPr>
        <a:xfrm>
          <a:off x="0" y="3895797"/>
          <a:ext cx="6797675" cy="778794"/>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7892749-8CA4-4099-BC92-816A0C3027A5}">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230A22F-4CEA-4D4C-B8A6-F05A2FCE8203}">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Define sprints</a:t>
          </a:r>
        </a:p>
      </dsp:txBody>
      <dsp:txXfrm>
        <a:off x="899507" y="3895797"/>
        <a:ext cx="5898167" cy="778794"/>
      </dsp:txXfrm>
    </dsp:sp>
    <dsp:sp modelId="{26B426C9-EDB7-4495-94E9-20A2F671112A}">
      <dsp:nvSpPr>
        <dsp:cNvPr id="0" name=""/>
        <dsp:cNvSpPr/>
      </dsp:nvSpPr>
      <dsp:spPr>
        <a:xfrm>
          <a:off x="0" y="4869290"/>
          <a:ext cx="6797675" cy="778794"/>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569BFE0-E1EF-4FD2-9AF1-5EC068B16905}">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3638463-BEFE-45C6-900C-6CFD365B4C3E}">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Allocate PBI’s to sprint</a:t>
          </a:r>
        </a:p>
      </dsp:txBody>
      <dsp:txXfrm>
        <a:off x="899507" y="4869290"/>
        <a:ext cx="5898167" cy="7787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843D7-6342-4A14-A5F1-C3B833AC1012}">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0473C-38B0-4FCE-8283-4F47698C5067}">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54C5D0-C4E7-4CB1-88FC-5FE880008916}">
      <dsp:nvSpPr>
        <dsp:cNvPr id="0" name=""/>
        <dsp:cNvSpPr/>
      </dsp:nvSpPr>
      <dsp:spPr>
        <a:xfrm>
          <a:off x="1864015" y="689"/>
          <a:ext cx="3058953"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t>Capacity</a:t>
          </a:r>
        </a:p>
      </dsp:txBody>
      <dsp:txXfrm>
        <a:off x="1864015" y="689"/>
        <a:ext cx="3058953" cy="1613866"/>
      </dsp:txXfrm>
    </dsp:sp>
    <dsp:sp modelId="{ECA0319D-A33B-4670-A7BD-D27BEECD7DC6}">
      <dsp:nvSpPr>
        <dsp:cNvPr id="0" name=""/>
        <dsp:cNvSpPr/>
      </dsp:nvSpPr>
      <dsp:spPr>
        <a:xfrm>
          <a:off x="4922969" y="689"/>
          <a:ext cx="1874705"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533400">
            <a:lnSpc>
              <a:spcPct val="100000"/>
            </a:lnSpc>
            <a:spcBef>
              <a:spcPct val="0"/>
            </a:spcBef>
            <a:spcAft>
              <a:spcPct val="35000"/>
            </a:spcAft>
            <a:buNone/>
          </a:pPr>
          <a:r>
            <a:rPr lang="en-US" sz="1200" kern="1200"/>
            <a:t>The team effort available during a sprint</a:t>
          </a:r>
        </a:p>
        <a:p>
          <a:pPr marL="0" lvl="0" indent="0" algn="l" defTabSz="533400">
            <a:lnSpc>
              <a:spcPct val="100000"/>
            </a:lnSpc>
            <a:spcBef>
              <a:spcPct val="0"/>
            </a:spcBef>
            <a:spcAft>
              <a:spcPct val="35000"/>
            </a:spcAft>
            <a:buNone/>
          </a:pPr>
          <a:r>
            <a:rPr lang="en-US" sz="1200" kern="1200"/>
            <a:t>Load Factor</a:t>
          </a:r>
        </a:p>
        <a:p>
          <a:pPr marL="0" lvl="0" indent="0" algn="l" defTabSz="533400">
            <a:lnSpc>
              <a:spcPct val="100000"/>
            </a:lnSpc>
            <a:spcBef>
              <a:spcPct val="0"/>
            </a:spcBef>
            <a:spcAft>
              <a:spcPct val="35000"/>
            </a:spcAft>
            <a:buNone/>
          </a:pPr>
          <a:r>
            <a:rPr lang="en-US" sz="1200" kern="1200"/>
            <a:t>Availability Factor</a:t>
          </a:r>
        </a:p>
      </dsp:txBody>
      <dsp:txXfrm>
        <a:off x="4922969" y="689"/>
        <a:ext cx="1874705" cy="1613866"/>
      </dsp:txXfrm>
    </dsp:sp>
    <dsp:sp modelId="{699CC481-FDFB-4D8C-9306-1EE1E801126B}">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B4C6-4F86-43E8-AB68-992A25428037}">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E83C4C-1597-4835-B608-245DF1B30E2E}">
      <dsp:nvSpPr>
        <dsp:cNvPr id="0" name=""/>
        <dsp:cNvSpPr/>
      </dsp:nvSpPr>
      <dsp:spPr>
        <a:xfrm>
          <a:off x="1864015" y="2018022"/>
          <a:ext cx="3058953"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t>Velocity</a:t>
          </a:r>
        </a:p>
      </dsp:txBody>
      <dsp:txXfrm>
        <a:off x="1864015" y="2018022"/>
        <a:ext cx="3058953" cy="1613866"/>
      </dsp:txXfrm>
    </dsp:sp>
    <dsp:sp modelId="{CC7FAE2A-2521-4D81-BF15-8A7DA75AFD2C}">
      <dsp:nvSpPr>
        <dsp:cNvPr id="0" name=""/>
        <dsp:cNvSpPr/>
      </dsp:nvSpPr>
      <dsp:spPr>
        <a:xfrm>
          <a:off x="4922969" y="2018022"/>
          <a:ext cx="1874705"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533400">
            <a:lnSpc>
              <a:spcPct val="100000"/>
            </a:lnSpc>
            <a:spcBef>
              <a:spcPct val="0"/>
            </a:spcBef>
            <a:spcAft>
              <a:spcPct val="35000"/>
            </a:spcAft>
            <a:buNone/>
          </a:pPr>
          <a:r>
            <a:rPr lang="en-US" sz="1200" kern="1200"/>
            <a:t>The amount of work to be completed</a:t>
          </a:r>
        </a:p>
        <a:p>
          <a:pPr marL="0" lvl="0" indent="0" algn="l" defTabSz="533400">
            <a:lnSpc>
              <a:spcPct val="100000"/>
            </a:lnSpc>
            <a:spcBef>
              <a:spcPct val="0"/>
            </a:spcBef>
            <a:spcAft>
              <a:spcPct val="35000"/>
            </a:spcAft>
            <a:buNone/>
          </a:pPr>
          <a:r>
            <a:rPr lang="en-US" sz="1200" kern="1200"/>
            <a:t>Set Sprint Goal</a:t>
          </a:r>
        </a:p>
        <a:p>
          <a:pPr marL="0" lvl="0" indent="0" algn="l" defTabSz="533400">
            <a:lnSpc>
              <a:spcPct val="100000"/>
            </a:lnSpc>
            <a:spcBef>
              <a:spcPct val="0"/>
            </a:spcBef>
            <a:spcAft>
              <a:spcPct val="35000"/>
            </a:spcAft>
            <a:buNone/>
          </a:pPr>
          <a:r>
            <a:rPr lang="en-US" sz="1200" kern="1200"/>
            <a:t>Add PBI’s to Sprint</a:t>
          </a:r>
        </a:p>
        <a:p>
          <a:pPr marL="0" lvl="0" indent="0" algn="l" defTabSz="533400">
            <a:lnSpc>
              <a:spcPct val="100000"/>
            </a:lnSpc>
            <a:spcBef>
              <a:spcPct val="0"/>
            </a:spcBef>
            <a:spcAft>
              <a:spcPct val="35000"/>
            </a:spcAft>
            <a:buNone/>
          </a:pPr>
          <a:r>
            <a:rPr lang="en-US" sz="1200" kern="1200"/>
            <a:t>Total Points = Velocity</a:t>
          </a:r>
        </a:p>
      </dsp:txBody>
      <dsp:txXfrm>
        <a:off x="4922969" y="2018022"/>
        <a:ext cx="1874705" cy="1613866"/>
      </dsp:txXfrm>
    </dsp:sp>
    <dsp:sp modelId="{36789A2F-C279-47BE-B139-17954DC07A76}">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AABF0-ACBF-4884-8B76-A50B320CAA4E}">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40425C-1276-4AB9-9B4D-261962A90755}">
      <dsp:nvSpPr>
        <dsp:cNvPr id="0" name=""/>
        <dsp:cNvSpPr/>
      </dsp:nvSpPr>
      <dsp:spPr>
        <a:xfrm>
          <a:off x="1864015" y="4035355"/>
          <a:ext cx="3058953"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t>Estimation</a:t>
          </a:r>
        </a:p>
      </dsp:txBody>
      <dsp:txXfrm>
        <a:off x="1864015" y="4035355"/>
        <a:ext cx="3058953" cy="1613866"/>
      </dsp:txXfrm>
    </dsp:sp>
    <dsp:sp modelId="{19F881C1-3C33-4CB2-92B5-E492975701D9}">
      <dsp:nvSpPr>
        <dsp:cNvPr id="0" name=""/>
        <dsp:cNvSpPr/>
      </dsp:nvSpPr>
      <dsp:spPr>
        <a:xfrm>
          <a:off x="4922969" y="4035355"/>
          <a:ext cx="1874705"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533400">
            <a:lnSpc>
              <a:spcPct val="100000"/>
            </a:lnSpc>
            <a:spcBef>
              <a:spcPct val="0"/>
            </a:spcBef>
            <a:spcAft>
              <a:spcPct val="35000"/>
            </a:spcAft>
            <a:buNone/>
          </a:pPr>
          <a:r>
            <a:rPr lang="en-US" sz="1200" kern="1200"/>
            <a:t>Effort required to complete (DONE)</a:t>
          </a:r>
        </a:p>
        <a:p>
          <a:pPr marL="0" lvl="0" indent="0" algn="l" defTabSz="533400">
            <a:lnSpc>
              <a:spcPct val="100000"/>
            </a:lnSpc>
            <a:spcBef>
              <a:spcPct val="0"/>
            </a:spcBef>
            <a:spcAft>
              <a:spcPct val="35000"/>
            </a:spcAft>
            <a:buNone/>
          </a:pPr>
          <a:r>
            <a:rPr lang="en-US" sz="1200" kern="1200"/>
            <a:t>Estimate Hours by Task</a:t>
          </a:r>
        </a:p>
        <a:p>
          <a:pPr marL="0" lvl="0" indent="0" algn="l" defTabSz="533400">
            <a:lnSpc>
              <a:spcPct val="100000"/>
            </a:lnSpc>
            <a:spcBef>
              <a:spcPct val="0"/>
            </a:spcBef>
            <a:spcAft>
              <a:spcPct val="35000"/>
            </a:spcAft>
            <a:buNone/>
          </a:pPr>
          <a:r>
            <a:rPr lang="en-US" sz="1200" kern="1200"/>
            <a:t>Assign Tasks</a:t>
          </a:r>
        </a:p>
        <a:p>
          <a:pPr marL="0" lvl="0" indent="0" algn="l" defTabSz="533400">
            <a:lnSpc>
              <a:spcPct val="100000"/>
            </a:lnSpc>
            <a:spcBef>
              <a:spcPct val="0"/>
            </a:spcBef>
            <a:spcAft>
              <a:spcPct val="35000"/>
            </a:spcAft>
            <a:buNone/>
          </a:pPr>
          <a:r>
            <a:rPr lang="en-US" sz="1200" kern="1200"/>
            <a:t>Validate capacity</a:t>
          </a:r>
        </a:p>
      </dsp:txBody>
      <dsp:txXfrm>
        <a:off x="4922969" y="4035355"/>
        <a:ext cx="1874705" cy="161386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653DC-154F-4B12-90DC-0F061923D6C5}">
      <dsp:nvSpPr>
        <dsp:cNvPr id="0" name=""/>
        <dsp:cNvSpPr/>
      </dsp:nvSpPr>
      <dsp:spPr>
        <a:xfrm>
          <a:off x="0" y="2344"/>
          <a:ext cx="6797675" cy="1188467"/>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0B66ADBC-2EA5-4657-BCF6-29BE73FB34CB}">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167E80C-633D-4F53-B8AB-7FEA625CD94D}">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Tasks should be 4 -16 hours</a:t>
          </a:r>
        </a:p>
      </dsp:txBody>
      <dsp:txXfrm>
        <a:off x="1372680" y="2344"/>
        <a:ext cx="5424994" cy="1188467"/>
      </dsp:txXfrm>
    </dsp:sp>
    <dsp:sp modelId="{767BC7A7-AAE9-433F-93E6-B7EED5BC0518}">
      <dsp:nvSpPr>
        <dsp:cNvPr id="0" name=""/>
        <dsp:cNvSpPr/>
      </dsp:nvSpPr>
      <dsp:spPr>
        <a:xfrm>
          <a:off x="0" y="1487929"/>
          <a:ext cx="6797675" cy="1188467"/>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973AD14-B128-487D-BADB-56DDE2220997}">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F0E5C1E-6103-48B2-AFE7-475D7179572F}">
      <dsp:nvSpPr>
        <dsp:cNvPr id="0" name=""/>
        <dsp:cNvSpPr/>
      </dsp:nvSpPr>
      <dsp:spPr>
        <a:xfrm>
          <a:off x="1372680" y="148792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For a two-week sprint (most popular sprint length)</a:t>
          </a:r>
        </a:p>
      </dsp:txBody>
      <dsp:txXfrm>
        <a:off x="1372680" y="1487929"/>
        <a:ext cx="3058953" cy="1188467"/>
      </dsp:txXfrm>
    </dsp:sp>
    <dsp:sp modelId="{2BFB7BCD-E37E-4BC0-937A-6B31A0AF48BA}">
      <dsp:nvSpPr>
        <dsp:cNvPr id="0" name=""/>
        <dsp:cNvSpPr/>
      </dsp:nvSpPr>
      <dsp:spPr>
        <a:xfrm>
          <a:off x="4431634" y="148792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22300">
            <a:lnSpc>
              <a:spcPct val="90000"/>
            </a:lnSpc>
            <a:spcBef>
              <a:spcPct val="0"/>
            </a:spcBef>
            <a:spcAft>
              <a:spcPct val="35000"/>
            </a:spcAft>
            <a:buNone/>
          </a:pPr>
          <a:r>
            <a:rPr lang="en-US" sz="1400" kern="1200"/>
            <a:t>2-4 hours planning</a:t>
          </a:r>
        </a:p>
        <a:p>
          <a:pPr marL="0" lvl="0" indent="0" algn="l" defTabSz="622300">
            <a:lnSpc>
              <a:spcPct val="90000"/>
            </a:lnSpc>
            <a:spcBef>
              <a:spcPct val="0"/>
            </a:spcBef>
            <a:spcAft>
              <a:spcPct val="35000"/>
            </a:spcAft>
            <a:buNone/>
          </a:pPr>
          <a:r>
            <a:rPr lang="en-US" sz="1400" kern="1200"/>
            <a:t>1-2 hours of sprint review</a:t>
          </a:r>
        </a:p>
        <a:p>
          <a:pPr marL="0" lvl="0" indent="0" algn="l" defTabSz="622300">
            <a:lnSpc>
              <a:spcPct val="90000"/>
            </a:lnSpc>
            <a:spcBef>
              <a:spcPct val="0"/>
            </a:spcBef>
            <a:spcAft>
              <a:spcPct val="35000"/>
            </a:spcAft>
            <a:buNone/>
          </a:pPr>
          <a:r>
            <a:rPr lang="en-US" sz="1400" kern="1200"/>
            <a:t>1-2 hours of sprint retrospective</a:t>
          </a:r>
        </a:p>
      </dsp:txBody>
      <dsp:txXfrm>
        <a:off x="4431634" y="1487929"/>
        <a:ext cx="2366040" cy="1188467"/>
      </dsp:txXfrm>
    </dsp:sp>
    <dsp:sp modelId="{5FADA80B-3257-466E-84BA-99DAA5174122}">
      <dsp:nvSpPr>
        <dsp:cNvPr id="0" name=""/>
        <dsp:cNvSpPr/>
      </dsp:nvSpPr>
      <dsp:spPr>
        <a:xfrm>
          <a:off x="0" y="2973514"/>
          <a:ext cx="6797675" cy="1188467"/>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B531EBF-675A-4143-B5F9-98CDCD9090FC}">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9DD310C-258A-45F5-9019-5612FC668584}">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Allocate a fixed hours for production support or other unavoidable routine work (10-15%)</a:t>
          </a:r>
        </a:p>
      </dsp:txBody>
      <dsp:txXfrm>
        <a:off x="1372680" y="2973514"/>
        <a:ext cx="5424994" cy="1188467"/>
      </dsp:txXfrm>
    </dsp:sp>
    <dsp:sp modelId="{A0406C6E-2038-4CCC-9581-3842E4520E16}">
      <dsp:nvSpPr>
        <dsp:cNvPr id="0" name=""/>
        <dsp:cNvSpPr/>
      </dsp:nvSpPr>
      <dsp:spPr>
        <a:xfrm>
          <a:off x="0" y="4459099"/>
          <a:ext cx="6797675" cy="1188467"/>
        </a:xfrm>
        <a:prstGeom prst="roundRect">
          <a:avLst>
            <a:gd name="adj" fmla="val 1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DF53ACA-C7C4-4126-A243-382AC0D89A8A}">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531D23C-280E-42E7-BCC1-9D166F1EFE11}">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10% for product backlog grooming</a:t>
          </a:r>
        </a:p>
      </dsp:txBody>
      <dsp:txXfrm>
        <a:off x="1372680" y="4459099"/>
        <a:ext cx="5424994" cy="118846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2FD0E-6968-4F16-995A-DBFA832B09AB}">
      <dsp:nvSpPr>
        <dsp:cNvPr id="0" name=""/>
        <dsp:cNvSpPr/>
      </dsp:nvSpPr>
      <dsp:spPr>
        <a:xfrm>
          <a:off x="0" y="1827"/>
          <a:ext cx="6797675" cy="778794"/>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B93C46B-741E-4A40-A835-A1CFE568DC42}">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44CBEA9-179E-4A97-8A63-788C18837C66}">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When the product owners prioritize the items in the backlog to be added to the upcoming Sprint. </a:t>
          </a:r>
        </a:p>
      </dsp:txBody>
      <dsp:txXfrm>
        <a:off x="899507" y="1827"/>
        <a:ext cx="5898167" cy="778794"/>
      </dsp:txXfrm>
    </dsp:sp>
    <dsp:sp modelId="{F108A67C-3CCE-421C-A147-7BCBFD34C4FF}">
      <dsp:nvSpPr>
        <dsp:cNvPr id="0" name=""/>
        <dsp:cNvSpPr/>
      </dsp:nvSpPr>
      <dsp:spPr>
        <a:xfrm>
          <a:off x="0" y="975320"/>
          <a:ext cx="6797675" cy="778794"/>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04F6DBC-D6C9-4F04-9CFE-E6A075C44F6A}">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B23A711-52D5-4A3D-B550-24DA48BA825A}">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Break down PBI that are too big</a:t>
          </a:r>
        </a:p>
      </dsp:txBody>
      <dsp:txXfrm>
        <a:off x="899507" y="975320"/>
        <a:ext cx="5898167" cy="778794"/>
      </dsp:txXfrm>
    </dsp:sp>
    <dsp:sp modelId="{F63B7960-7E3E-498C-A362-1352171FCEF2}">
      <dsp:nvSpPr>
        <dsp:cNvPr id="0" name=""/>
        <dsp:cNvSpPr/>
      </dsp:nvSpPr>
      <dsp:spPr>
        <a:xfrm>
          <a:off x="0" y="1948812"/>
          <a:ext cx="6797675" cy="778794"/>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5F16D76-4E0C-4D86-B5A1-330F999D79E6}">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E217A89-BE4D-4F8D-BC42-26EACAC0E698}">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Improve user stories that are poorly written</a:t>
          </a:r>
        </a:p>
      </dsp:txBody>
      <dsp:txXfrm>
        <a:off x="899507" y="1948812"/>
        <a:ext cx="5898167" cy="778794"/>
      </dsp:txXfrm>
    </dsp:sp>
    <dsp:sp modelId="{FA81BED5-6EC2-4126-9D79-847F34B0791B}">
      <dsp:nvSpPr>
        <dsp:cNvPr id="0" name=""/>
        <dsp:cNvSpPr/>
      </dsp:nvSpPr>
      <dsp:spPr>
        <a:xfrm>
          <a:off x="0" y="2922305"/>
          <a:ext cx="6797675" cy="778794"/>
        </a:xfrm>
        <a:prstGeom prst="roundRect">
          <a:avLst>
            <a:gd name="adj" fmla="val 1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FE9114B-7962-40E3-B8C5-2E10EB60DBDB}">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6827F94-4766-49A5-947C-961035B3EFC4}">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Estimate backlog items (Story Points and Effort Remaining)</a:t>
          </a:r>
        </a:p>
      </dsp:txBody>
      <dsp:txXfrm>
        <a:off x="899507" y="2922305"/>
        <a:ext cx="5898167" cy="778794"/>
      </dsp:txXfrm>
    </dsp:sp>
    <dsp:sp modelId="{A1040E55-C7F2-40E3-B59E-EE09E32DC0A2}">
      <dsp:nvSpPr>
        <dsp:cNvPr id="0" name=""/>
        <dsp:cNvSpPr/>
      </dsp:nvSpPr>
      <dsp:spPr>
        <a:xfrm>
          <a:off x="0" y="3895797"/>
          <a:ext cx="6797675" cy="778794"/>
        </a:xfrm>
        <a:prstGeom prst="roundRect">
          <a:avLst>
            <a:gd name="adj" fmla="val 10000"/>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D980BF4-ED93-4CF3-B137-FBF51275C4E8}">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2754C4D-8360-4EC0-BE1C-5F33D33F788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Validate / Add acceptance criteria</a:t>
          </a:r>
        </a:p>
      </dsp:txBody>
      <dsp:txXfrm>
        <a:off x="899507" y="3895797"/>
        <a:ext cx="5898167" cy="778794"/>
      </dsp:txXfrm>
    </dsp:sp>
    <dsp:sp modelId="{84D80049-3449-43B4-999A-CC6080C0A965}">
      <dsp:nvSpPr>
        <dsp:cNvPr id="0" name=""/>
        <dsp:cNvSpPr/>
      </dsp:nvSpPr>
      <dsp:spPr>
        <a:xfrm>
          <a:off x="0" y="4869290"/>
          <a:ext cx="6797675" cy="778794"/>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D8A050D-A8FF-42BF-AA78-3F81B9883AEF}">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15A67B0-F653-4207-A351-DF552D4DA26D}">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Look deeper into the backlog to do longer-range technical planning</a:t>
          </a:r>
        </a:p>
      </dsp:txBody>
      <dsp:txXfrm>
        <a:off x="899507" y="4869290"/>
        <a:ext cx="5898167" cy="77879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AC0C1-6B24-4598-A250-CD8279669415}">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1D1820D-79B6-40B7-9C1E-0D48844B7510}">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9FC34EC-CB78-4CBA-9EDB-D22195FC2B34}">
      <dsp:nvSpPr>
        <dsp:cNvPr id="0" name=""/>
        <dsp:cNvSpPr/>
      </dsp:nvSpPr>
      <dsp:spPr>
        <a:xfrm>
          <a:off x="1372680" y="234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Sprint Burn down</a:t>
          </a:r>
        </a:p>
      </dsp:txBody>
      <dsp:txXfrm>
        <a:off x="1372680" y="2344"/>
        <a:ext cx="3058953" cy="1188467"/>
      </dsp:txXfrm>
    </dsp:sp>
    <dsp:sp modelId="{0EACFDDA-692B-41A3-98FE-11CBBA8DA3FF}">
      <dsp:nvSpPr>
        <dsp:cNvPr id="0" name=""/>
        <dsp:cNvSpPr/>
      </dsp:nvSpPr>
      <dsp:spPr>
        <a:xfrm>
          <a:off x="4431634" y="234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533400">
            <a:lnSpc>
              <a:spcPct val="90000"/>
            </a:lnSpc>
            <a:spcBef>
              <a:spcPct val="0"/>
            </a:spcBef>
            <a:spcAft>
              <a:spcPct val="35000"/>
            </a:spcAft>
            <a:buNone/>
          </a:pPr>
          <a:r>
            <a:rPr lang="en-US" sz="1200" kern="1200"/>
            <a:t>Track remaining efforts every day you work on an item</a:t>
          </a:r>
        </a:p>
      </dsp:txBody>
      <dsp:txXfrm>
        <a:off x="4431634" y="2344"/>
        <a:ext cx="2366040" cy="1188467"/>
      </dsp:txXfrm>
    </dsp:sp>
    <dsp:sp modelId="{70650C71-7284-4F60-BAC1-F5021CA582EA}">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AE1C825D-D8D1-4CF8-84E0-9BB0E8358D78}">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596A540-6CE5-49F5-8732-0D153173A124}">
      <dsp:nvSpPr>
        <dsp:cNvPr id="0" name=""/>
        <dsp:cNvSpPr/>
      </dsp:nvSpPr>
      <dsp:spPr>
        <a:xfrm>
          <a:off x="1372680" y="148792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Release Burn down</a:t>
          </a:r>
        </a:p>
      </dsp:txBody>
      <dsp:txXfrm>
        <a:off x="1372680" y="1487929"/>
        <a:ext cx="3058953" cy="1188467"/>
      </dsp:txXfrm>
    </dsp:sp>
    <dsp:sp modelId="{9EB491DF-382D-44D2-8529-CC83C3C920CB}">
      <dsp:nvSpPr>
        <dsp:cNvPr id="0" name=""/>
        <dsp:cNvSpPr/>
      </dsp:nvSpPr>
      <dsp:spPr>
        <a:xfrm>
          <a:off x="4431634" y="148792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533400">
            <a:lnSpc>
              <a:spcPct val="90000"/>
            </a:lnSpc>
            <a:spcBef>
              <a:spcPct val="0"/>
            </a:spcBef>
            <a:spcAft>
              <a:spcPct val="35000"/>
            </a:spcAft>
            <a:buNone/>
          </a:pPr>
          <a:r>
            <a:rPr lang="en-US" sz="1200" kern="1200"/>
            <a:t>Track remaining points by sprint</a:t>
          </a:r>
        </a:p>
      </dsp:txBody>
      <dsp:txXfrm>
        <a:off x="4431634" y="1487929"/>
        <a:ext cx="2366040" cy="1188467"/>
      </dsp:txXfrm>
    </dsp:sp>
    <dsp:sp modelId="{5BA9FE4E-8BEF-4018-BA1F-04691F2B946B}">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60C085CC-9844-4020-BF3A-E1082A7035D5}">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996C077-3C15-4F6B-A095-AE7CBA4A15F9}">
      <dsp:nvSpPr>
        <dsp:cNvPr id="0" name=""/>
        <dsp:cNvSpPr/>
      </dsp:nvSpPr>
      <dsp:spPr>
        <a:xfrm>
          <a:off x="1372680" y="297351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Sprint Burnup</a:t>
          </a:r>
        </a:p>
      </dsp:txBody>
      <dsp:txXfrm>
        <a:off x="1372680" y="2973514"/>
        <a:ext cx="3058953" cy="1188467"/>
      </dsp:txXfrm>
    </dsp:sp>
    <dsp:sp modelId="{D684CE24-CDF5-429B-8EA1-3906AE815975}">
      <dsp:nvSpPr>
        <dsp:cNvPr id="0" name=""/>
        <dsp:cNvSpPr/>
      </dsp:nvSpPr>
      <dsp:spPr>
        <a:xfrm>
          <a:off x="4431634" y="297351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533400">
            <a:lnSpc>
              <a:spcPct val="90000"/>
            </a:lnSpc>
            <a:spcBef>
              <a:spcPct val="0"/>
            </a:spcBef>
            <a:spcAft>
              <a:spcPct val="35000"/>
            </a:spcAft>
            <a:buNone/>
          </a:pPr>
          <a:r>
            <a:rPr lang="en-US" sz="1200" kern="1200"/>
            <a:t>Track time spent by day</a:t>
          </a:r>
        </a:p>
      </dsp:txBody>
      <dsp:txXfrm>
        <a:off x="4431634" y="2973514"/>
        <a:ext cx="2366040" cy="1188467"/>
      </dsp:txXfrm>
    </dsp:sp>
    <dsp:sp modelId="{3929B507-41FA-4F37-9795-59E6E28A1D37}">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10BAF82D-7B32-4215-92AD-08DEB01E04CC}">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F6DEBE8-4928-4E04-9F18-FC2693474761}">
      <dsp:nvSpPr>
        <dsp:cNvPr id="0" name=""/>
        <dsp:cNvSpPr/>
      </dsp:nvSpPr>
      <dsp:spPr>
        <a:xfrm>
          <a:off x="1372680" y="445909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Metrics</a:t>
          </a:r>
        </a:p>
      </dsp:txBody>
      <dsp:txXfrm>
        <a:off x="1372680" y="4459099"/>
        <a:ext cx="3058953" cy="1188467"/>
      </dsp:txXfrm>
    </dsp:sp>
    <dsp:sp modelId="{425F7DCF-81AC-472E-A96D-8B365CCC30E9}">
      <dsp:nvSpPr>
        <dsp:cNvPr id="0" name=""/>
        <dsp:cNvSpPr/>
      </dsp:nvSpPr>
      <dsp:spPr>
        <a:xfrm>
          <a:off x="4431634" y="445909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533400">
            <a:lnSpc>
              <a:spcPct val="90000"/>
            </a:lnSpc>
            <a:spcBef>
              <a:spcPct val="0"/>
            </a:spcBef>
            <a:spcAft>
              <a:spcPct val="35000"/>
            </a:spcAft>
            <a:buNone/>
          </a:pPr>
          <a:r>
            <a:rPr lang="en-US" sz="1200" kern="1200"/>
            <a:t>Velocity</a:t>
          </a:r>
        </a:p>
        <a:p>
          <a:pPr marL="0" lvl="0" indent="0" algn="l" defTabSz="533400">
            <a:lnSpc>
              <a:spcPct val="90000"/>
            </a:lnSpc>
            <a:spcBef>
              <a:spcPct val="0"/>
            </a:spcBef>
            <a:spcAft>
              <a:spcPct val="35000"/>
            </a:spcAft>
            <a:buNone/>
          </a:pPr>
          <a:r>
            <a:rPr lang="en-US" sz="1200" kern="1200"/>
            <a:t>Bug find rate per sprint</a:t>
          </a:r>
        </a:p>
        <a:p>
          <a:pPr marL="0" lvl="0" indent="0" algn="l" defTabSz="533400">
            <a:lnSpc>
              <a:spcPct val="90000"/>
            </a:lnSpc>
            <a:spcBef>
              <a:spcPct val="0"/>
            </a:spcBef>
            <a:spcAft>
              <a:spcPct val="35000"/>
            </a:spcAft>
            <a:buNone/>
          </a:pPr>
          <a:r>
            <a:rPr lang="en-US" sz="1200" kern="1200"/>
            <a:t>Bug fix rate per spring</a:t>
          </a:r>
        </a:p>
        <a:p>
          <a:pPr marL="0" lvl="0" indent="0" algn="l" defTabSz="533400">
            <a:lnSpc>
              <a:spcPct val="90000"/>
            </a:lnSpc>
            <a:spcBef>
              <a:spcPct val="0"/>
            </a:spcBef>
            <a:spcAft>
              <a:spcPct val="35000"/>
            </a:spcAft>
            <a:buNone/>
          </a:pPr>
          <a:r>
            <a:rPr lang="en-US" sz="1200" kern="1200"/>
            <a:t>Test Coverage</a:t>
          </a:r>
        </a:p>
      </dsp:txBody>
      <dsp:txXfrm>
        <a:off x="4431634" y="4459099"/>
        <a:ext cx="2366040" cy="118846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8950A-F84E-49FC-914B-34797CF9A2E9}">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706812F-18A4-46FD-A702-4E545476DC05}">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090F2DC-B27B-4DAF-BABD-12A88AA791A9}">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1066800">
            <a:lnSpc>
              <a:spcPct val="90000"/>
            </a:lnSpc>
            <a:spcBef>
              <a:spcPct val="0"/>
            </a:spcBef>
            <a:spcAft>
              <a:spcPct val="35000"/>
            </a:spcAft>
            <a:buNone/>
          </a:pPr>
          <a:r>
            <a:rPr lang="en-US" sz="2400" kern="1200"/>
            <a:t>The development environment is built daily with developers checking in working code at the end of the day.</a:t>
          </a:r>
        </a:p>
      </dsp:txBody>
      <dsp:txXfrm>
        <a:off x="1750318" y="820856"/>
        <a:ext cx="5160068" cy="1515427"/>
      </dsp:txXfrm>
    </dsp:sp>
    <dsp:sp modelId="{96623940-97F2-431D-A991-546EB9428B42}">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2B78342-6914-4126-B80D-36056288C74F}">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5E7C519-E00D-46DF-BB71-7B4DD9489C50}">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1066800">
            <a:lnSpc>
              <a:spcPct val="90000"/>
            </a:lnSpc>
            <a:spcBef>
              <a:spcPct val="0"/>
            </a:spcBef>
            <a:spcAft>
              <a:spcPct val="35000"/>
            </a:spcAft>
            <a:buNone/>
          </a:pPr>
          <a:r>
            <a:rPr lang="en-US" sz="2400" kern="1200"/>
            <a:t>Features may be disabled, but will still be updated daily</a:t>
          </a:r>
        </a:p>
      </dsp:txBody>
      <dsp:txXfrm>
        <a:off x="1750318" y="2715140"/>
        <a:ext cx="5160068" cy="15154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99478-5F90-4071-84F5-D79902C08BD6}">
      <dsp:nvSpPr>
        <dsp:cNvPr id="0" name=""/>
        <dsp:cNvSpPr/>
      </dsp:nvSpPr>
      <dsp:spPr>
        <a:xfrm>
          <a:off x="0" y="2310"/>
          <a:ext cx="10058399" cy="1080416"/>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AE8E9A7-55A6-4FAD-A904-7E9CAE812D9C}">
      <dsp:nvSpPr>
        <dsp:cNvPr id="0" name=""/>
        <dsp:cNvSpPr/>
      </dsp:nvSpPr>
      <dsp:spPr>
        <a:xfrm>
          <a:off x="326826" y="245404"/>
          <a:ext cx="594229" cy="5942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87155D9-0EA4-4A6A-8EAB-C91E4AC1DC6D}">
      <dsp:nvSpPr>
        <dsp:cNvPr id="0" name=""/>
        <dsp:cNvSpPr/>
      </dsp:nvSpPr>
      <dsp:spPr>
        <a:xfrm>
          <a:off x="1247881" y="2310"/>
          <a:ext cx="8809298"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889000">
            <a:lnSpc>
              <a:spcPct val="90000"/>
            </a:lnSpc>
            <a:spcBef>
              <a:spcPct val="0"/>
            </a:spcBef>
            <a:spcAft>
              <a:spcPct val="35000"/>
            </a:spcAft>
            <a:buNone/>
          </a:pPr>
          <a:r>
            <a:rPr lang="en-US" sz="2000" kern="1200" dirty="0"/>
            <a:t>A version used to track progress of the overall system (i.e. v1.8).  Every time a deployment to production occurs, we increment the version number.  A version will always be associated with one build and a single release.  </a:t>
          </a:r>
        </a:p>
      </dsp:txBody>
      <dsp:txXfrm>
        <a:off x="1247881" y="2310"/>
        <a:ext cx="8809298" cy="1080416"/>
      </dsp:txXfrm>
    </dsp:sp>
    <dsp:sp modelId="{3E873EDB-6A64-4541-A12E-D89F5DE7656D}">
      <dsp:nvSpPr>
        <dsp:cNvPr id="0" name=""/>
        <dsp:cNvSpPr/>
      </dsp:nvSpPr>
      <dsp:spPr>
        <a:xfrm>
          <a:off x="0" y="1352831"/>
          <a:ext cx="10058399" cy="1080416"/>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EE42BC1B-38CE-4C91-B703-572E3CEFBCA8}">
      <dsp:nvSpPr>
        <dsp:cNvPr id="0" name=""/>
        <dsp:cNvSpPr/>
      </dsp:nvSpPr>
      <dsp:spPr>
        <a:xfrm>
          <a:off x="326826" y="1595925"/>
          <a:ext cx="594229" cy="5942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C1EF4EC-07E6-4173-ABA9-2E0F4A8CCF43}">
      <dsp:nvSpPr>
        <dsp:cNvPr id="0" name=""/>
        <dsp:cNvSpPr/>
      </dsp:nvSpPr>
      <dsp:spPr>
        <a:xfrm>
          <a:off x="1247881" y="1352831"/>
          <a:ext cx="8809298"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889000">
            <a:lnSpc>
              <a:spcPct val="90000"/>
            </a:lnSpc>
            <a:spcBef>
              <a:spcPct val="0"/>
            </a:spcBef>
            <a:spcAft>
              <a:spcPct val="35000"/>
            </a:spcAft>
            <a:buNone/>
          </a:pPr>
          <a:r>
            <a:rPr lang="en-US" sz="2000" kern="1200"/>
            <a:t>If a hotfix is needed such as an update to a stored procedure or change to a cshtml file that is when we would create a dot release (i.e. v1.8.1) </a:t>
          </a:r>
        </a:p>
      </dsp:txBody>
      <dsp:txXfrm>
        <a:off x="1247881" y="1352831"/>
        <a:ext cx="8809298" cy="1080416"/>
      </dsp:txXfrm>
    </dsp:sp>
    <dsp:sp modelId="{FE5B5AA5-AD0C-4A71-B8D3-AFCB7FC021F6}">
      <dsp:nvSpPr>
        <dsp:cNvPr id="0" name=""/>
        <dsp:cNvSpPr/>
      </dsp:nvSpPr>
      <dsp:spPr>
        <a:xfrm>
          <a:off x="0" y="2703352"/>
          <a:ext cx="10058399" cy="1080416"/>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6DDF9CB-54D8-43F3-AC96-37983B0F50A0}">
      <dsp:nvSpPr>
        <dsp:cNvPr id="0" name=""/>
        <dsp:cNvSpPr/>
      </dsp:nvSpPr>
      <dsp:spPr>
        <a:xfrm>
          <a:off x="326826" y="2946446"/>
          <a:ext cx="594229" cy="5942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6E7961B-92DA-44A3-9E43-8FD0B27ABCB6}">
      <dsp:nvSpPr>
        <dsp:cNvPr id="0" name=""/>
        <dsp:cNvSpPr/>
      </dsp:nvSpPr>
      <dsp:spPr>
        <a:xfrm>
          <a:off x="1247881" y="2703352"/>
          <a:ext cx="4526280"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889000">
            <a:lnSpc>
              <a:spcPct val="90000"/>
            </a:lnSpc>
            <a:spcBef>
              <a:spcPct val="0"/>
            </a:spcBef>
            <a:spcAft>
              <a:spcPct val="35000"/>
            </a:spcAft>
            <a:buNone/>
          </a:pPr>
          <a:r>
            <a:rPr lang="en-US" sz="2000" kern="1200"/>
            <a:t>Some guidelines for version naming:</a:t>
          </a:r>
        </a:p>
      </dsp:txBody>
      <dsp:txXfrm>
        <a:off x="1247881" y="2703352"/>
        <a:ext cx="4526280" cy="1080416"/>
      </dsp:txXfrm>
    </dsp:sp>
    <dsp:sp modelId="{CE67DB8F-C0D6-4EC8-AA9B-B46A765FD274}">
      <dsp:nvSpPr>
        <dsp:cNvPr id="0" name=""/>
        <dsp:cNvSpPr/>
      </dsp:nvSpPr>
      <dsp:spPr>
        <a:xfrm>
          <a:off x="5774161" y="2703352"/>
          <a:ext cx="4283018"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488950">
            <a:lnSpc>
              <a:spcPct val="90000"/>
            </a:lnSpc>
            <a:spcBef>
              <a:spcPct val="0"/>
            </a:spcBef>
            <a:spcAft>
              <a:spcPct val="35000"/>
            </a:spcAft>
            <a:buNone/>
          </a:pPr>
          <a:r>
            <a:rPr lang="en-US" sz="1100" kern="1200"/>
            <a:t>A version number MUST take the form X.Y.Z where X, Y, and Z are non-negative integers, and MUST NOT contain leading zeroes. X is the major version, Y is the minor version, and Z is the patch version. Each element MUST increase numerically. For instance: 1.9.0 -&gt; 1.10.0 -&gt; 1.11.0.</a:t>
          </a:r>
        </a:p>
        <a:p>
          <a:pPr marL="0" lvl="0" indent="0" algn="l" defTabSz="488950">
            <a:lnSpc>
              <a:spcPct val="90000"/>
            </a:lnSpc>
            <a:spcBef>
              <a:spcPct val="0"/>
            </a:spcBef>
            <a:spcAft>
              <a:spcPct val="35000"/>
            </a:spcAft>
            <a:buNone/>
          </a:pPr>
          <a:r>
            <a:rPr lang="en-US" sz="1100" kern="1200"/>
            <a:t>Once a versioned package has been released, the contents of that version MUST NOT be modified. Any modifications MUST be released as a new version.</a:t>
          </a:r>
        </a:p>
        <a:p>
          <a:pPr marL="0" lvl="0" indent="0" algn="l" defTabSz="488950">
            <a:lnSpc>
              <a:spcPct val="90000"/>
            </a:lnSpc>
            <a:spcBef>
              <a:spcPct val="0"/>
            </a:spcBef>
            <a:spcAft>
              <a:spcPct val="35000"/>
            </a:spcAft>
            <a:buNone/>
          </a:pPr>
          <a:r>
            <a:rPr lang="en-US" sz="1100" kern="1200"/>
            <a:t>Patch version Z (x.y.Z | x &gt; 0) MUST be incremented if only backwards compatible bug fixes are introduced. A bug fix is defined as an internal change that fixes incorrect behavior.</a:t>
          </a:r>
        </a:p>
      </dsp:txBody>
      <dsp:txXfrm>
        <a:off x="5774161" y="2703352"/>
        <a:ext cx="4283018" cy="10804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FA180-342D-49F2-B2FF-6707AC186E8E}">
      <dsp:nvSpPr>
        <dsp:cNvPr id="0" name=""/>
        <dsp:cNvSpPr/>
      </dsp:nvSpPr>
      <dsp:spPr>
        <a:xfrm>
          <a:off x="576520" y="792667"/>
          <a:ext cx="617203" cy="617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3BDFE3F-4066-48F1-BCBE-CFB5D7B48398}">
      <dsp:nvSpPr>
        <dsp:cNvPr id="0" name=""/>
        <dsp:cNvSpPr/>
      </dsp:nvSpPr>
      <dsp:spPr>
        <a:xfrm>
          <a:off x="3403" y="1504502"/>
          <a:ext cx="1763437" cy="39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Agile</a:t>
          </a:r>
        </a:p>
      </dsp:txBody>
      <dsp:txXfrm>
        <a:off x="3403" y="1504502"/>
        <a:ext cx="1763437" cy="396773"/>
      </dsp:txXfrm>
    </dsp:sp>
    <dsp:sp modelId="{A9B2763B-BB0F-4C3A-BD8B-174398790477}">
      <dsp:nvSpPr>
        <dsp:cNvPr id="0" name=""/>
        <dsp:cNvSpPr/>
      </dsp:nvSpPr>
      <dsp:spPr>
        <a:xfrm>
          <a:off x="3403" y="1945290"/>
          <a:ext cx="1763437" cy="1048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3"/>
            </a:rPr>
            <a:t>The Agile Manifesto</a:t>
          </a:r>
          <a:r>
            <a:rPr lang="en-US" sz="1100" kern="1200"/>
            <a:t> </a:t>
          </a:r>
        </a:p>
        <a:p>
          <a:pPr marL="0" lvl="0" indent="0" algn="ctr" defTabSz="488950">
            <a:lnSpc>
              <a:spcPct val="90000"/>
            </a:lnSpc>
            <a:spcBef>
              <a:spcPct val="0"/>
            </a:spcBef>
            <a:spcAft>
              <a:spcPct val="35000"/>
            </a:spcAft>
            <a:buNone/>
          </a:pPr>
          <a:r>
            <a:rPr lang="en-US" sz="1100" kern="1200">
              <a:hlinkClick xmlns:r="http://schemas.openxmlformats.org/officeDocument/2006/relationships" r:id="rId4"/>
            </a:rPr>
            <a:t>What Does the Agile Manifesto Mean? - Scott Ocamb</a:t>
          </a:r>
          <a:r>
            <a:rPr lang="en-US" sz="1100" kern="1200"/>
            <a:t> </a:t>
          </a:r>
        </a:p>
        <a:p>
          <a:pPr marL="0" lvl="0" indent="0" algn="ctr" defTabSz="488950">
            <a:lnSpc>
              <a:spcPct val="90000"/>
            </a:lnSpc>
            <a:spcBef>
              <a:spcPct val="0"/>
            </a:spcBef>
            <a:spcAft>
              <a:spcPct val="35000"/>
            </a:spcAft>
            <a:buNone/>
          </a:pPr>
          <a:r>
            <a:rPr lang="en-US" sz="1100" kern="1200">
              <a:hlinkClick xmlns:r="http://schemas.openxmlformats.org/officeDocument/2006/relationships" r:id="rId5"/>
            </a:rPr>
            <a:t>Disciplined Agile Delivery (Amazon)</a:t>
          </a:r>
          <a:r>
            <a:rPr lang="en-US" sz="1100" kern="1200"/>
            <a:t> </a:t>
          </a:r>
        </a:p>
      </dsp:txBody>
      <dsp:txXfrm>
        <a:off x="3403" y="1945290"/>
        <a:ext cx="1763437" cy="1048122"/>
      </dsp:txXfrm>
    </dsp:sp>
    <dsp:sp modelId="{F2085F2A-15AE-446D-B5D6-294775E70F91}">
      <dsp:nvSpPr>
        <dsp:cNvPr id="0" name=""/>
        <dsp:cNvSpPr/>
      </dsp:nvSpPr>
      <dsp:spPr>
        <a:xfrm>
          <a:off x="2648559" y="792667"/>
          <a:ext cx="617203" cy="61720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4FAC43D-6721-4547-A389-99452C01B303}">
      <dsp:nvSpPr>
        <dsp:cNvPr id="0" name=""/>
        <dsp:cNvSpPr/>
      </dsp:nvSpPr>
      <dsp:spPr>
        <a:xfrm>
          <a:off x="2075442" y="1504502"/>
          <a:ext cx="1763437" cy="39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Scrum</a:t>
          </a:r>
        </a:p>
      </dsp:txBody>
      <dsp:txXfrm>
        <a:off x="2075442" y="1504502"/>
        <a:ext cx="1763437" cy="396773"/>
      </dsp:txXfrm>
    </dsp:sp>
    <dsp:sp modelId="{E3DF6191-949C-42ED-B0CC-0DCDC2919247}">
      <dsp:nvSpPr>
        <dsp:cNvPr id="0" name=""/>
        <dsp:cNvSpPr/>
      </dsp:nvSpPr>
      <dsp:spPr>
        <a:xfrm>
          <a:off x="2075442" y="1945290"/>
          <a:ext cx="1763437" cy="1048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8"/>
            </a:rPr>
            <a:t>Scrum Software Development (wikipedia)</a:t>
          </a:r>
          <a:r>
            <a:rPr lang="en-US" sz="1100" kern="1200"/>
            <a:t> </a:t>
          </a:r>
        </a:p>
        <a:p>
          <a:pPr marL="0" lvl="0" indent="0" algn="ctr" defTabSz="488950">
            <a:lnSpc>
              <a:spcPct val="90000"/>
            </a:lnSpc>
            <a:spcBef>
              <a:spcPct val="0"/>
            </a:spcBef>
            <a:spcAft>
              <a:spcPct val="35000"/>
            </a:spcAft>
            <a:buNone/>
          </a:pPr>
          <a:r>
            <a:rPr lang="en-US" sz="1100" kern="1200">
              <a:hlinkClick xmlns:r="http://schemas.openxmlformats.org/officeDocument/2006/relationships" r:id="rId9"/>
            </a:rPr>
            <a:t>The Scrum Guide</a:t>
          </a:r>
          <a:r>
            <a:rPr lang="en-US" sz="1100" kern="1200"/>
            <a:t> </a:t>
          </a:r>
        </a:p>
      </dsp:txBody>
      <dsp:txXfrm>
        <a:off x="2075442" y="1945290"/>
        <a:ext cx="1763437" cy="1048122"/>
      </dsp:txXfrm>
    </dsp:sp>
    <dsp:sp modelId="{B24DE5A6-FCEF-4617-9AD9-2AADD4639370}">
      <dsp:nvSpPr>
        <dsp:cNvPr id="0" name=""/>
        <dsp:cNvSpPr/>
      </dsp:nvSpPr>
      <dsp:spPr>
        <a:xfrm>
          <a:off x="4720598" y="792667"/>
          <a:ext cx="617203" cy="617203"/>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A43A91-3AAA-4D1E-B283-1DE8CB95DE43}">
      <dsp:nvSpPr>
        <dsp:cNvPr id="0" name=""/>
        <dsp:cNvSpPr/>
      </dsp:nvSpPr>
      <dsp:spPr>
        <a:xfrm>
          <a:off x="4147481" y="1504502"/>
          <a:ext cx="1763437" cy="39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Versioning</a:t>
          </a:r>
        </a:p>
      </dsp:txBody>
      <dsp:txXfrm>
        <a:off x="4147481" y="1504502"/>
        <a:ext cx="1763437" cy="396773"/>
      </dsp:txXfrm>
    </dsp:sp>
    <dsp:sp modelId="{CB38B280-79F9-4233-A430-4176B53FED60}">
      <dsp:nvSpPr>
        <dsp:cNvPr id="0" name=""/>
        <dsp:cNvSpPr/>
      </dsp:nvSpPr>
      <dsp:spPr>
        <a:xfrm>
          <a:off x="4147481" y="1945290"/>
          <a:ext cx="1763437" cy="1048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12"/>
            </a:rPr>
            <a:t>Semantic Versioning</a:t>
          </a:r>
          <a:endParaRPr lang="en-US" sz="1100" kern="1200"/>
        </a:p>
      </dsp:txBody>
      <dsp:txXfrm>
        <a:off x="4147481" y="1945290"/>
        <a:ext cx="1763437" cy="1048122"/>
      </dsp:txXfrm>
    </dsp:sp>
    <dsp:sp modelId="{C794ABB2-42B3-4866-856B-2D3E9CEDDDAC}">
      <dsp:nvSpPr>
        <dsp:cNvPr id="0" name=""/>
        <dsp:cNvSpPr/>
      </dsp:nvSpPr>
      <dsp:spPr>
        <a:xfrm>
          <a:off x="6792637" y="792667"/>
          <a:ext cx="617203" cy="61720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0AF28A1-45D5-41DF-AE2C-9E487744BD20}">
      <dsp:nvSpPr>
        <dsp:cNvPr id="0" name=""/>
        <dsp:cNvSpPr/>
      </dsp:nvSpPr>
      <dsp:spPr>
        <a:xfrm>
          <a:off x="6219520" y="1504502"/>
          <a:ext cx="1763437" cy="39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Azure DevOps</a:t>
          </a:r>
        </a:p>
      </dsp:txBody>
      <dsp:txXfrm>
        <a:off x="6219520" y="1504502"/>
        <a:ext cx="1763437" cy="396773"/>
      </dsp:txXfrm>
    </dsp:sp>
    <dsp:sp modelId="{C44A9096-FFC8-40D7-AE80-85D2303E22AD}">
      <dsp:nvSpPr>
        <dsp:cNvPr id="0" name=""/>
        <dsp:cNvSpPr/>
      </dsp:nvSpPr>
      <dsp:spPr>
        <a:xfrm>
          <a:off x="6219520" y="1945290"/>
          <a:ext cx="1763437" cy="1048122"/>
        </a:xfrm>
        <a:prstGeom prst="rect">
          <a:avLst/>
        </a:prstGeom>
        <a:noFill/>
        <a:ln>
          <a:noFill/>
        </a:ln>
        <a:effectLst/>
      </dsp:spPr>
      <dsp:style>
        <a:lnRef idx="0">
          <a:scrgbClr r="0" g="0" b="0"/>
        </a:lnRef>
        <a:fillRef idx="0">
          <a:scrgbClr r="0" g="0" b="0"/>
        </a:fillRef>
        <a:effectRef idx="0">
          <a:scrgbClr r="0" g="0" b="0"/>
        </a:effectRef>
        <a:fontRef idx="minor"/>
      </dsp:style>
    </dsp:sp>
    <dsp:sp modelId="{8E5B89F8-AF33-40D1-A895-6F216FA5057D}">
      <dsp:nvSpPr>
        <dsp:cNvPr id="0" name=""/>
        <dsp:cNvSpPr/>
      </dsp:nvSpPr>
      <dsp:spPr>
        <a:xfrm>
          <a:off x="8864676" y="792667"/>
          <a:ext cx="617203" cy="61720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2BF2A35-05D1-4682-BC74-32121A5D2D5D}">
      <dsp:nvSpPr>
        <dsp:cNvPr id="0" name=""/>
        <dsp:cNvSpPr/>
      </dsp:nvSpPr>
      <dsp:spPr>
        <a:xfrm>
          <a:off x="8291559" y="1504502"/>
          <a:ext cx="1763437" cy="39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Secure Coding Standards</a:t>
          </a:r>
        </a:p>
      </dsp:txBody>
      <dsp:txXfrm>
        <a:off x="8291559" y="1504502"/>
        <a:ext cx="1763437" cy="396773"/>
      </dsp:txXfrm>
    </dsp:sp>
    <dsp:sp modelId="{B32C230C-FDF3-4059-B379-C58C24A7B12D}">
      <dsp:nvSpPr>
        <dsp:cNvPr id="0" name=""/>
        <dsp:cNvSpPr/>
      </dsp:nvSpPr>
      <dsp:spPr>
        <a:xfrm>
          <a:off x="8291559" y="1945290"/>
          <a:ext cx="1763437" cy="1048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17"/>
            </a:rPr>
            <a:t>OWASP Secure Coding Practices</a:t>
          </a:r>
          <a:endParaRPr lang="en-US" sz="1100" kern="1200"/>
        </a:p>
        <a:p>
          <a:pPr marL="0" lvl="0" indent="0" algn="ctr" defTabSz="488950">
            <a:lnSpc>
              <a:spcPct val="90000"/>
            </a:lnSpc>
            <a:spcBef>
              <a:spcPct val="0"/>
            </a:spcBef>
            <a:spcAft>
              <a:spcPct val="35000"/>
            </a:spcAft>
            <a:buNone/>
          </a:pPr>
          <a:r>
            <a:rPr lang="en-US" sz="1100" kern="1200">
              <a:hlinkClick xmlns:r="http://schemas.openxmlformats.org/officeDocument/2006/relationships" r:id="rId18"/>
            </a:rPr>
            <a:t>Carnegie Mellon Software Engineering Institute</a:t>
          </a:r>
          <a:endParaRPr lang="en-US" sz="1100" kern="1200"/>
        </a:p>
      </dsp:txBody>
      <dsp:txXfrm>
        <a:off x="8291559" y="1945290"/>
        <a:ext cx="1763437" cy="1048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37694-9AB3-4695-89AA-887B9775DA0F}">
      <dsp:nvSpPr>
        <dsp:cNvPr id="0" name=""/>
        <dsp:cNvSpPr/>
      </dsp:nvSpPr>
      <dsp:spPr>
        <a:xfrm>
          <a:off x="0" y="2096"/>
          <a:ext cx="6910387" cy="1062575"/>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E3C64504-78C0-4198-BE21-F59C0B8D0BC1}">
      <dsp:nvSpPr>
        <dsp:cNvPr id="0" name=""/>
        <dsp:cNvSpPr/>
      </dsp:nvSpPr>
      <dsp:spPr>
        <a:xfrm>
          <a:off x="321428" y="241175"/>
          <a:ext cx="584416" cy="584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DDACE53-3743-4D46-BE45-E9C454FF4A40}">
      <dsp:nvSpPr>
        <dsp:cNvPr id="0" name=""/>
        <dsp:cNvSpPr/>
      </dsp:nvSpPr>
      <dsp:spPr>
        <a:xfrm>
          <a:off x="1227274" y="2096"/>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n-US" sz="1500" kern="1200"/>
            <a:t>Scrum is an iterative and incremental framework for managing product development.</a:t>
          </a:r>
        </a:p>
      </dsp:txBody>
      <dsp:txXfrm>
        <a:off x="1227274" y="2096"/>
        <a:ext cx="5683112" cy="1062575"/>
      </dsp:txXfrm>
    </dsp:sp>
    <dsp:sp modelId="{B4E14511-6A88-49B2-A18F-75E1030FAB02}">
      <dsp:nvSpPr>
        <dsp:cNvPr id="0" name=""/>
        <dsp:cNvSpPr/>
      </dsp:nvSpPr>
      <dsp:spPr>
        <a:xfrm>
          <a:off x="0" y="1330315"/>
          <a:ext cx="6910387" cy="1062575"/>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EE452321-424B-40C4-9F77-2DC6AD24D808}">
      <dsp:nvSpPr>
        <dsp:cNvPr id="0" name=""/>
        <dsp:cNvSpPr/>
      </dsp:nvSpPr>
      <dsp:spPr>
        <a:xfrm>
          <a:off x="321428" y="1569394"/>
          <a:ext cx="584416" cy="584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DD0C846-7494-400C-8914-4C5C88E34FC1}">
      <dsp:nvSpPr>
        <dsp:cNvPr id="0" name=""/>
        <dsp:cNvSpPr/>
      </dsp:nvSpPr>
      <dsp:spPr>
        <a:xfrm>
          <a:off x="1227274" y="1330315"/>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n-US" sz="1500" kern="1200"/>
            <a:t>It defines "a flexible, holistic product development strategy where a development team works as a unit to reach a common goal"</a:t>
          </a:r>
        </a:p>
      </dsp:txBody>
      <dsp:txXfrm>
        <a:off x="1227274" y="1330315"/>
        <a:ext cx="5683112" cy="1062575"/>
      </dsp:txXfrm>
    </dsp:sp>
    <dsp:sp modelId="{34228657-E95D-4BB4-9A46-C93E008386ED}">
      <dsp:nvSpPr>
        <dsp:cNvPr id="0" name=""/>
        <dsp:cNvSpPr/>
      </dsp:nvSpPr>
      <dsp:spPr>
        <a:xfrm>
          <a:off x="0" y="2658534"/>
          <a:ext cx="6910387" cy="1062575"/>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9BB630D-2BBC-4BED-84F0-C07B3735AE3B}">
      <dsp:nvSpPr>
        <dsp:cNvPr id="0" name=""/>
        <dsp:cNvSpPr/>
      </dsp:nvSpPr>
      <dsp:spPr>
        <a:xfrm>
          <a:off x="321428" y="2897613"/>
          <a:ext cx="584416" cy="584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96D5D14-7AC9-40BB-82ED-EA245E982C41}">
      <dsp:nvSpPr>
        <dsp:cNvPr id="0" name=""/>
        <dsp:cNvSpPr/>
      </dsp:nvSpPr>
      <dsp:spPr>
        <a:xfrm>
          <a:off x="1227274" y="2658534"/>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n-US" sz="1500" kern="1200"/>
            <a:t>A key principle of scrum is its recognition that customers change their minds about what they want and need as the needs of the business reacts to multiple environmental variables including the use of the application. </a:t>
          </a:r>
        </a:p>
      </dsp:txBody>
      <dsp:txXfrm>
        <a:off x="1227274" y="2658534"/>
        <a:ext cx="5683112" cy="1062575"/>
      </dsp:txXfrm>
    </dsp:sp>
    <dsp:sp modelId="{972AA58F-4F3B-4034-A1A8-11EDC736CDC5}">
      <dsp:nvSpPr>
        <dsp:cNvPr id="0" name=""/>
        <dsp:cNvSpPr/>
      </dsp:nvSpPr>
      <dsp:spPr>
        <a:xfrm>
          <a:off x="0" y="3986753"/>
          <a:ext cx="6910387" cy="1062575"/>
        </a:xfrm>
        <a:prstGeom prst="roundRect">
          <a:avLst>
            <a:gd name="adj" fmla="val 1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680ACD9-13F6-4323-9A34-352FED10C592}">
      <dsp:nvSpPr>
        <dsp:cNvPr id="0" name=""/>
        <dsp:cNvSpPr/>
      </dsp:nvSpPr>
      <dsp:spPr>
        <a:xfrm>
          <a:off x="321428" y="4225832"/>
          <a:ext cx="584416" cy="5844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1AF785B-1866-4E50-AE1E-4F8268971E4E}">
      <dsp:nvSpPr>
        <dsp:cNvPr id="0" name=""/>
        <dsp:cNvSpPr/>
      </dsp:nvSpPr>
      <dsp:spPr>
        <a:xfrm>
          <a:off x="1227274" y="3986753"/>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n-US" sz="1500" kern="1200"/>
            <a:t>Scrum adopts an empirical approach focusing on maximizing the team's ability to deliver quickly, respond to emerging requirements and adapt to evolving technologies and changes in market conditions.</a:t>
          </a:r>
        </a:p>
      </dsp:txBody>
      <dsp:txXfrm>
        <a:off x="1227274" y="3986753"/>
        <a:ext cx="5683112" cy="1062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07ADB-9F14-4D45-AB36-AB001D33489C}">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36EF4DB-D315-457C-8F45-B5F6DC972600}">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3D86E6F-F0C5-4A17-8263-F26B786D92D3}">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90000"/>
            </a:lnSpc>
            <a:spcBef>
              <a:spcPct val="0"/>
            </a:spcBef>
            <a:spcAft>
              <a:spcPct val="35000"/>
            </a:spcAft>
            <a:buNone/>
          </a:pPr>
          <a:r>
            <a:rPr lang="en-US" sz="1700" kern="1200" dirty="0"/>
            <a:t>Rapidly changing environments characterized by evolving requirements and tight schedules require software developers to take an agile approach. </a:t>
          </a:r>
        </a:p>
      </dsp:txBody>
      <dsp:txXfrm>
        <a:off x="1666563" y="616"/>
        <a:ext cx="5243823" cy="1442911"/>
      </dsp:txXfrm>
    </dsp:sp>
    <dsp:sp modelId="{D56B6A91-4EAD-407B-8349-B57DF00A1E3F}">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D155FC69-AD55-4BAC-AAAD-B91A2CDE62A6}">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B283740-287D-41F0-9594-D0F6BA25F2BE}">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90000"/>
            </a:lnSpc>
            <a:spcBef>
              <a:spcPct val="0"/>
            </a:spcBef>
            <a:spcAft>
              <a:spcPct val="35000"/>
            </a:spcAft>
            <a:buNone/>
          </a:pPr>
          <a:r>
            <a:rPr lang="en-US" sz="1700" kern="1200" dirty="0"/>
            <a:t>Control Origins Methodology (C0M) is our process for software development which include practices such as short iterations, frequent releases, simple and emerging design, peer review, and on-site customer participation.</a:t>
          </a:r>
        </a:p>
      </dsp:txBody>
      <dsp:txXfrm>
        <a:off x="1666563" y="1804256"/>
        <a:ext cx="5243823" cy="1442911"/>
      </dsp:txXfrm>
    </dsp:sp>
    <dsp:sp modelId="{D40F627E-6003-47FD-98AF-7DC827BC5FDB}">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7FFC629-0EAD-4995-96EE-EE2E110A2382}">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D7C2E50-08BC-4B56-8D65-59E5F0858E55}">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55650">
            <a:lnSpc>
              <a:spcPct val="90000"/>
            </a:lnSpc>
            <a:spcBef>
              <a:spcPct val="0"/>
            </a:spcBef>
            <a:spcAft>
              <a:spcPct val="35000"/>
            </a:spcAft>
            <a:buNone/>
          </a:pPr>
          <a:r>
            <a:rPr lang="en-US" sz="1700" kern="1200" dirty="0"/>
            <a:t>COM is characterized by iterative development, continuous code integration, and the ability to handle changing business requirements</a:t>
          </a:r>
        </a:p>
      </dsp:txBody>
      <dsp:txXfrm>
        <a:off x="1666563" y="3607896"/>
        <a:ext cx="5243823" cy="14429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09FF9-9E74-41B7-937B-A76530A6A2E9}">
      <dsp:nvSpPr>
        <dsp:cNvPr id="0" name=""/>
        <dsp:cNvSpPr/>
      </dsp:nvSpPr>
      <dsp:spPr>
        <a:xfrm>
          <a:off x="0" y="616"/>
          <a:ext cx="6910387" cy="1442911"/>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E748D762-8066-4628-8B67-3FD71174A9E0}">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8913AE3-841D-4525-85ED-FC5D07452683}">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066800">
            <a:lnSpc>
              <a:spcPct val="100000"/>
            </a:lnSpc>
            <a:spcBef>
              <a:spcPct val="0"/>
            </a:spcBef>
            <a:spcAft>
              <a:spcPct val="35000"/>
            </a:spcAft>
            <a:buNone/>
          </a:pPr>
          <a:r>
            <a:rPr lang="en-US" sz="2400" kern="1200" dirty="0"/>
            <a:t>Azure DevOps is where we define the work required to implement a given piece of functionality is tracked.</a:t>
          </a:r>
        </a:p>
      </dsp:txBody>
      <dsp:txXfrm>
        <a:off x="1666563" y="616"/>
        <a:ext cx="5243823" cy="1442911"/>
      </dsp:txXfrm>
    </dsp:sp>
    <dsp:sp modelId="{F4DAC0A1-B0D5-4596-92E2-9F52B26A2510}">
      <dsp:nvSpPr>
        <dsp:cNvPr id="0" name=""/>
        <dsp:cNvSpPr/>
      </dsp:nvSpPr>
      <dsp:spPr>
        <a:xfrm>
          <a:off x="0" y="1804256"/>
          <a:ext cx="6910387" cy="1442911"/>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CF878837-4859-42F7-AA81-976E76250D8F}">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5FEB422-9482-4DDB-8034-7A9AFF202B6F}">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066800">
            <a:lnSpc>
              <a:spcPct val="100000"/>
            </a:lnSpc>
            <a:spcBef>
              <a:spcPct val="0"/>
            </a:spcBef>
            <a:spcAft>
              <a:spcPct val="35000"/>
            </a:spcAft>
            <a:buNone/>
          </a:pPr>
          <a:r>
            <a:rPr lang="en-US" sz="2400" kern="1200" dirty="0"/>
            <a:t>Work Items in DevOps have a defined beginning and end. </a:t>
          </a:r>
        </a:p>
      </dsp:txBody>
      <dsp:txXfrm>
        <a:off x="1666563" y="1804256"/>
        <a:ext cx="5243823" cy="1442911"/>
      </dsp:txXfrm>
    </dsp:sp>
    <dsp:sp modelId="{AA8A11B9-F4A0-493C-90E2-18B49C78CF58}">
      <dsp:nvSpPr>
        <dsp:cNvPr id="0" name=""/>
        <dsp:cNvSpPr/>
      </dsp:nvSpPr>
      <dsp:spPr>
        <a:xfrm>
          <a:off x="0" y="3607896"/>
          <a:ext cx="6910387" cy="1442911"/>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29C4F4E-A7F1-4143-9865-873DF8EA093B}">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E9B84ED-4C2C-458F-A825-55D131B75AA9}">
      <dsp:nvSpPr>
        <dsp:cNvPr id="0" name=""/>
        <dsp:cNvSpPr/>
      </dsp:nvSpPr>
      <dsp:spPr>
        <a:xfrm>
          <a:off x="1666563" y="3607896"/>
          <a:ext cx="3109674"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066800">
            <a:lnSpc>
              <a:spcPct val="100000"/>
            </a:lnSpc>
            <a:spcBef>
              <a:spcPct val="0"/>
            </a:spcBef>
            <a:spcAft>
              <a:spcPct val="35000"/>
            </a:spcAft>
            <a:buNone/>
          </a:pPr>
          <a:r>
            <a:rPr lang="en-US" sz="2400" kern="1200" dirty="0"/>
            <a:t>When an item is done, there should be 2 major artifacts</a:t>
          </a:r>
        </a:p>
      </dsp:txBody>
      <dsp:txXfrm>
        <a:off x="1666563" y="3607896"/>
        <a:ext cx="3109674" cy="1442911"/>
      </dsp:txXfrm>
    </dsp:sp>
    <dsp:sp modelId="{4EDDD021-6CBA-47F2-8E16-83AAB8840F5B}">
      <dsp:nvSpPr>
        <dsp:cNvPr id="0" name=""/>
        <dsp:cNvSpPr/>
      </dsp:nvSpPr>
      <dsp:spPr>
        <a:xfrm>
          <a:off x="4776237" y="3607896"/>
          <a:ext cx="2134149"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533400">
            <a:lnSpc>
              <a:spcPct val="100000"/>
            </a:lnSpc>
            <a:spcBef>
              <a:spcPct val="0"/>
            </a:spcBef>
            <a:spcAft>
              <a:spcPct val="35000"/>
            </a:spcAft>
            <a:buNone/>
          </a:pPr>
          <a:r>
            <a:rPr lang="en-US" sz="1200" kern="1200" dirty="0"/>
            <a:t>The working application that is a result of the work (Code)</a:t>
          </a:r>
        </a:p>
        <a:p>
          <a:pPr marL="0" lvl="0" indent="0" algn="l" defTabSz="533400">
            <a:lnSpc>
              <a:spcPct val="100000"/>
            </a:lnSpc>
            <a:spcBef>
              <a:spcPct val="0"/>
            </a:spcBef>
            <a:spcAft>
              <a:spcPct val="35000"/>
            </a:spcAft>
            <a:buNone/>
          </a:pPr>
          <a:r>
            <a:rPr lang="en-US" sz="1200" kern="1200"/>
            <a:t>Test Cases to validate the working application (Test Case)</a:t>
          </a:r>
        </a:p>
      </dsp:txBody>
      <dsp:txXfrm>
        <a:off x="4776237" y="3607896"/>
        <a:ext cx="2134149" cy="14429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A5364-93E1-48E2-8512-41C2C0108CD0}">
      <dsp:nvSpPr>
        <dsp:cNvPr id="0" name=""/>
        <dsp:cNvSpPr/>
      </dsp:nvSpPr>
      <dsp:spPr>
        <a:xfrm>
          <a:off x="4705" y="1482"/>
          <a:ext cx="10048989"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Epic</a:t>
          </a:r>
        </a:p>
      </dsp:txBody>
      <dsp:txXfrm>
        <a:off x="31341" y="28118"/>
        <a:ext cx="9995717" cy="856162"/>
      </dsp:txXfrm>
    </dsp:sp>
    <dsp:sp modelId="{9A344717-D0E0-4E59-B2BE-B1D6D49FBCFA}">
      <dsp:nvSpPr>
        <dsp:cNvPr id="0" name=""/>
        <dsp:cNvSpPr/>
      </dsp:nvSpPr>
      <dsp:spPr>
        <a:xfrm>
          <a:off x="4705" y="1038257"/>
          <a:ext cx="10048989"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Feature</a:t>
          </a:r>
        </a:p>
      </dsp:txBody>
      <dsp:txXfrm>
        <a:off x="31341" y="1064893"/>
        <a:ext cx="9995717" cy="856162"/>
      </dsp:txXfrm>
    </dsp:sp>
    <dsp:sp modelId="{E8E83E06-8315-4600-BA0D-806DADB79BBE}">
      <dsp:nvSpPr>
        <dsp:cNvPr id="0" name=""/>
        <dsp:cNvSpPr/>
      </dsp:nvSpPr>
      <dsp:spPr>
        <a:xfrm>
          <a:off x="4705" y="2075032"/>
          <a:ext cx="4972822"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Product Backlog Item</a:t>
          </a:r>
        </a:p>
      </dsp:txBody>
      <dsp:txXfrm>
        <a:off x="31341" y="2101668"/>
        <a:ext cx="4919550" cy="856162"/>
      </dsp:txXfrm>
    </dsp:sp>
    <dsp:sp modelId="{29C16ECA-6CDC-430D-B888-BD660847362B}">
      <dsp:nvSpPr>
        <dsp:cNvPr id="0" name=""/>
        <dsp:cNvSpPr/>
      </dsp:nvSpPr>
      <dsp:spPr>
        <a:xfrm>
          <a:off x="4705" y="3111808"/>
          <a:ext cx="2460575"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Test Case</a:t>
          </a:r>
        </a:p>
      </dsp:txBody>
      <dsp:txXfrm>
        <a:off x="31341" y="3138444"/>
        <a:ext cx="2407303" cy="856162"/>
      </dsp:txXfrm>
    </dsp:sp>
    <dsp:sp modelId="{D6EC7042-51A9-4F8A-9732-D6BCA4905620}">
      <dsp:nvSpPr>
        <dsp:cNvPr id="0" name=""/>
        <dsp:cNvSpPr/>
      </dsp:nvSpPr>
      <dsp:spPr>
        <a:xfrm>
          <a:off x="2516952" y="3111808"/>
          <a:ext cx="2460575"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Task</a:t>
          </a:r>
        </a:p>
      </dsp:txBody>
      <dsp:txXfrm>
        <a:off x="2543588" y="3138444"/>
        <a:ext cx="2407303" cy="856162"/>
      </dsp:txXfrm>
    </dsp:sp>
    <dsp:sp modelId="{ED3AC2BC-D05B-4018-97F7-4D1A74FFAEEE}">
      <dsp:nvSpPr>
        <dsp:cNvPr id="0" name=""/>
        <dsp:cNvSpPr/>
      </dsp:nvSpPr>
      <dsp:spPr>
        <a:xfrm>
          <a:off x="5080872" y="2075032"/>
          <a:ext cx="4972822"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Bug (Defect)</a:t>
          </a:r>
        </a:p>
      </dsp:txBody>
      <dsp:txXfrm>
        <a:off x="5107508" y="2101668"/>
        <a:ext cx="4919550" cy="856162"/>
      </dsp:txXfrm>
    </dsp:sp>
    <dsp:sp modelId="{EC97FE5A-9C9B-4B64-9467-CAF1DD7226CD}">
      <dsp:nvSpPr>
        <dsp:cNvPr id="0" name=""/>
        <dsp:cNvSpPr/>
      </dsp:nvSpPr>
      <dsp:spPr>
        <a:xfrm>
          <a:off x="5080872" y="3111808"/>
          <a:ext cx="2460575"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Test Case</a:t>
          </a:r>
        </a:p>
      </dsp:txBody>
      <dsp:txXfrm>
        <a:off x="5107508" y="3138444"/>
        <a:ext cx="2407303" cy="856162"/>
      </dsp:txXfrm>
    </dsp:sp>
    <dsp:sp modelId="{B971923E-2DFF-4003-BB89-95657BE10492}">
      <dsp:nvSpPr>
        <dsp:cNvPr id="0" name=""/>
        <dsp:cNvSpPr/>
      </dsp:nvSpPr>
      <dsp:spPr>
        <a:xfrm>
          <a:off x="7593119" y="3111808"/>
          <a:ext cx="2460575" cy="9094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Task</a:t>
          </a:r>
        </a:p>
      </dsp:txBody>
      <dsp:txXfrm>
        <a:off x="7619755" y="3138444"/>
        <a:ext cx="2407303" cy="8561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AE6CA-1907-434D-B205-48E2EF789982}">
      <dsp:nvSpPr>
        <dsp:cNvPr id="0" name=""/>
        <dsp:cNvSpPr/>
      </dsp:nvSpPr>
      <dsp:spPr>
        <a:xfrm>
          <a:off x="0" y="1634"/>
          <a:ext cx="6910387" cy="696297"/>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F801F2E8-6C1C-4BA5-92E9-FA4A39A9BD1F}">
      <dsp:nvSpPr>
        <dsp:cNvPr id="0" name=""/>
        <dsp:cNvSpPr/>
      </dsp:nvSpPr>
      <dsp:spPr>
        <a:xfrm>
          <a:off x="210629" y="158301"/>
          <a:ext cx="382963" cy="382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1BA6668-00BB-4B22-B714-F7E394DEBEB4}">
      <dsp:nvSpPr>
        <dsp:cNvPr id="0" name=""/>
        <dsp:cNvSpPr/>
      </dsp:nvSpPr>
      <dsp:spPr>
        <a:xfrm>
          <a:off x="804223" y="1634"/>
          <a:ext cx="6106163" cy="69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91" tIns="73691" rIns="73691" bIns="73691" numCol="1" spcCol="1270" anchor="ctr" anchorCtr="0">
          <a:noAutofit/>
        </a:bodyPr>
        <a:lstStyle/>
        <a:p>
          <a:pPr marL="0" lvl="0" indent="0" algn="l" defTabSz="844550">
            <a:lnSpc>
              <a:spcPct val="90000"/>
            </a:lnSpc>
            <a:spcBef>
              <a:spcPct val="0"/>
            </a:spcBef>
            <a:spcAft>
              <a:spcPct val="35000"/>
            </a:spcAft>
            <a:buNone/>
          </a:pPr>
          <a:r>
            <a:rPr lang="en-US" sz="1900" kern="1200"/>
            <a:t>Implementing Features, functions that have tangible value to the customer/end-user</a:t>
          </a:r>
        </a:p>
      </dsp:txBody>
      <dsp:txXfrm>
        <a:off x="804223" y="1634"/>
        <a:ext cx="6106163" cy="696297"/>
      </dsp:txXfrm>
    </dsp:sp>
    <dsp:sp modelId="{5EE808E8-A1C3-432F-8F1C-58A63A200BC0}">
      <dsp:nvSpPr>
        <dsp:cNvPr id="0" name=""/>
        <dsp:cNvSpPr/>
      </dsp:nvSpPr>
      <dsp:spPr>
        <a:xfrm>
          <a:off x="0" y="872005"/>
          <a:ext cx="6910387" cy="696297"/>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0F5F03F-F66A-4892-8E61-8CCEAC11496D}">
      <dsp:nvSpPr>
        <dsp:cNvPr id="0" name=""/>
        <dsp:cNvSpPr/>
      </dsp:nvSpPr>
      <dsp:spPr>
        <a:xfrm>
          <a:off x="210629" y="1028672"/>
          <a:ext cx="382963" cy="382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3C5A9DC-B161-46B6-9407-5A016D191C67}">
      <dsp:nvSpPr>
        <dsp:cNvPr id="0" name=""/>
        <dsp:cNvSpPr/>
      </dsp:nvSpPr>
      <dsp:spPr>
        <a:xfrm>
          <a:off x="804223" y="872005"/>
          <a:ext cx="6106163" cy="69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91" tIns="73691" rIns="73691" bIns="73691" numCol="1" spcCol="1270" anchor="ctr" anchorCtr="0">
          <a:noAutofit/>
        </a:bodyPr>
        <a:lstStyle/>
        <a:p>
          <a:pPr marL="0" lvl="0" indent="0" algn="l" defTabSz="844550">
            <a:lnSpc>
              <a:spcPct val="90000"/>
            </a:lnSpc>
            <a:spcBef>
              <a:spcPct val="0"/>
            </a:spcBef>
            <a:spcAft>
              <a:spcPct val="35000"/>
            </a:spcAft>
            <a:buNone/>
          </a:pPr>
          <a:r>
            <a:rPr lang="en-US" sz="1900" kern="1200"/>
            <a:t>Changes/enhancements to an existing or previously implemented feature or function</a:t>
          </a:r>
        </a:p>
      </dsp:txBody>
      <dsp:txXfrm>
        <a:off x="804223" y="872005"/>
        <a:ext cx="6106163" cy="696297"/>
      </dsp:txXfrm>
    </dsp:sp>
    <dsp:sp modelId="{236211CF-2D4B-4D13-AF2E-D64111C855CC}">
      <dsp:nvSpPr>
        <dsp:cNvPr id="0" name=""/>
        <dsp:cNvSpPr/>
      </dsp:nvSpPr>
      <dsp:spPr>
        <a:xfrm>
          <a:off x="0" y="1742377"/>
          <a:ext cx="6910387" cy="696297"/>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B4F99B94-C816-4F27-87C3-9790AC2DB934}">
      <dsp:nvSpPr>
        <dsp:cNvPr id="0" name=""/>
        <dsp:cNvSpPr/>
      </dsp:nvSpPr>
      <dsp:spPr>
        <a:xfrm>
          <a:off x="210629" y="1899044"/>
          <a:ext cx="382963" cy="3829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ED8D029-C2BB-42F0-97BA-CC1A7B923CA8}">
      <dsp:nvSpPr>
        <dsp:cNvPr id="0" name=""/>
        <dsp:cNvSpPr/>
      </dsp:nvSpPr>
      <dsp:spPr>
        <a:xfrm>
          <a:off x="804223" y="1742377"/>
          <a:ext cx="6106163" cy="69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91" tIns="73691" rIns="73691" bIns="73691" numCol="1" spcCol="1270" anchor="ctr" anchorCtr="0">
          <a:noAutofit/>
        </a:bodyPr>
        <a:lstStyle/>
        <a:p>
          <a:pPr marL="0" lvl="0" indent="0" algn="l" defTabSz="844550">
            <a:lnSpc>
              <a:spcPct val="90000"/>
            </a:lnSpc>
            <a:spcBef>
              <a:spcPct val="0"/>
            </a:spcBef>
            <a:spcAft>
              <a:spcPct val="35000"/>
            </a:spcAft>
            <a:buNone/>
          </a:pPr>
          <a:r>
            <a:rPr lang="en-US" sz="1900" kern="1200"/>
            <a:t>Defects that need to be fixed (bug)</a:t>
          </a:r>
        </a:p>
      </dsp:txBody>
      <dsp:txXfrm>
        <a:off x="804223" y="1742377"/>
        <a:ext cx="6106163" cy="696297"/>
      </dsp:txXfrm>
    </dsp:sp>
    <dsp:sp modelId="{CE2FACD4-8F2E-485F-BA07-AC60CE61BD82}">
      <dsp:nvSpPr>
        <dsp:cNvPr id="0" name=""/>
        <dsp:cNvSpPr/>
      </dsp:nvSpPr>
      <dsp:spPr>
        <a:xfrm>
          <a:off x="0" y="2612749"/>
          <a:ext cx="6910387" cy="696297"/>
        </a:xfrm>
        <a:prstGeom prst="roundRect">
          <a:avLst>
            <a:gd name="adj" fmla="val 1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384C100-D734-4C19-A9BF-F0C642DD5F62}">
      <dsp:nvSpPr>
        <dsp:cNvPr id="0" name=""/>
        <dsp:cNvSpPr/>
      </dsp:nvSpPr>
      <dsp:spPr>
        <a:xfrm>
          <a:off x="210629" y="2769416"/>
          <a:ext cx="382963" cy="3829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321F4B3-EDC2-4B39-9533-E583480B4A7B}">
      <dsp:nvSpPr>
        <dsp:cNvPr id="0" name=""/>
        <dsp:cNvSpPr/>
      </dsp:nvSpPr>
      <dsp:spPr>
        <a:xfrm>
          <a:off x="804223" y="2612749"/>
          <a:ext cx="6106163" cy="69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91" tIns="73691" rIns="73691" bIns="73691" numCol="1" spcCol="1270" anchor="ctr" anchorCtr="0">
          <a:noAutofit/>
        </a:bodyPr>
        <a:lstStyle/>
        <a:p>
          <a:pPr marL="0" lvl="0" indent="0" algn="l" defTabSz="844550">
            <a:lnSpc>
              <a:spcPct val="90000"/>
            </a:lnSpc>
            <a:spcBef>
              <a:spcPct val="0"/>
            </a:spcBef>
            <a:spcAft>
              <a:spcPct val="35000"/>
            </a:spcAft>
            <a:buNone/>
          </a:pPr>
          <a:r>
            <a:rPr lang="en-US" sz="1900" kern="1200"/>
            <a:t>Technical improvements to the product</a:t>
          </a:r>
        </a:p>
      </dsp:txBody>
      <dsp:txXfrm>
        <a:off x="804223" y="2612749"/>
        <a:ext cx="6106163" cy="696297"/>
      </dsp:txXfrm>
    </dsp:sp>
    <dsp:sp modelId="{7F352E6E-A4F3-4AEA-A3E6-1CB111C290DB}">
      <dsp:nvSpPr>
        <dsp:cNvPr id="0" name=""/>
        <dsp:cNvSpPr/>
      </dsp:nvSpPr>
      <dsp:spPr>
        <a:xfrm>
          <a:off x="0" y="3483121"/>
          <a:ext cx="6910387" cy="696297"/>
        </a:xfrm>
        <a:prstGeom prst="roundRect">
          <a:avLst>
            <a:gd name="adj" fmla="val 10000"/>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63A81CFD-0DC5-4E8B-A2D4-7A3552DE417B}">
      <dsp:nvSpPr>
        <dsp:cNvPr id="0" name=""/>
        <dsp:cNvSpPr/>
      </dsp:nvSpPr>
      <dsp:spPr>
        <a:xfrm>
          <a:off x="210629" y="3639788"/>
          <a:ext cx="382963" cy="3829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510A450-725C-4E12-94A5-34517EE80BD6}">
      <dsp:nvSpPr>
        <dsp:cNvPr id="0" name=""/>
        <dsp:cNvSpPr/>
      </dsp:nvSpPr>
      <dsp:spPr>
        <a:xfrm>
          <a:off x="804223" y="3483121"/>
          <a:ext cx="6106163" cy="69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91" tIns="73691" rIns="73691" bIns="73691" numCol="1" spcCol="1270" anchor="ctr" anchorCtr="0">
          <a:noAutofit/>
        </a:bodyPr>
        <a:lstStyle/>
        <a:p>
          <a:pPr marL="0" lvl="0" indent="0" algn="l" defTabSz="844550">
            <a:lnSpc>
              <a:spcPct val="90000"/>
            </a:lnSpc>
            <a:spcBef>
              <a:spcPct val="0"/>
            </a:spcBef>
            <a:spcAft>
              <a:spcPct val="35000"/>
            </a:spcAft>
            <a:buNone/>
          </a:pPr>
          <a:r>
            <a:rPr lang="en-US" sz="1900" kern="1200"/>
            <a:t>Knowledge acquisition work associated with the product</a:t>
          </a:r>
        </a:p>
      </dsp:txBody>
      <dsp:txXfrm>
        <a:off x="804223" y="3483121"/>
        <a:ext cx="6106163" cy="696297"/>
      </dsp:txXfrm>
    </dsp:sp>
    <dsp:sp modelId="{6DEE63FB-FDC8-4507-9D9E-38316AAD7C7C}">
      <dsp:nvSpPr>
        <dsp:cNvPr id="0" name=""/>
        <dsp:cNvSpPr/>
      </dsp:nvSpPr>
      <dsp:spPr>
        <a:xfrm>
          <a:off x="0" y="4353493"/>
          <a:ext cx="6910387" cy="696297"/>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EF730FF7-46BA-4F75-942D-F3AE9255FF7E}">
      <dsp:nvSpPr>
        <dsp:cNvPr id="0" name=""/>
        <dsp:cNvSpPr/>
      </dsp:nvSpPr>
      <dsp:spPr>
        <a:xfrm>
          <a:off x="210629" y="4510160"/>
          <a:ext cx="382963" cy="3829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97D7ABE-2BC9-46D7-B95A-8241B98BC497}">
      <dsp:nvSpPr>
        <dsp:cNvPr id="0" name=""/>
        <dsp:cNvSpPr/>
      </dsp:nvSpPr>
      <dsp:spPr>
        <a:xfrm>
          <a:off x="804223" y="4353493"/>
          <a:ext cx="6106163" cy="69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91" tIns="73691" rIns="73691" bIns="73691" numCol="1" spcCol="1270" anchor="ctr" anchorCtr="0">
          <a:noAutofit/>
        </a:bodyPr>
        <a:lstStyle/>
        <a:p>
          <a:pPr marL="0" lvl="0" indent="0" algn="l" defTabSz="844550">
            <a:lnSpc>
              <a:spcPct val="90000"/>
            </a:lnSpc>
            <a:spcBef>
              <a:spcPct val="0"/>
            </a:spcBef>
            <a:spcAft>
              <a:spcPct val="35000"/>
            </a:spcAft>
            <a:buNone/>
          </a:pPr>
          <a:r>
            <a:rPr lang="en-US" sz="1900" kern="1200"/>
            <a:t>Anything else the Product Owner deems valuable</a:t>
          </a:r>
        </a:p>
      </dsp:txBody>
      <dsp:txXfrm>
        <a:off x="804223" y="4353493"/>
        <a:ext cx="6106163" cy="6962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8E663-EA28-4877-BCC1-AA5D119D6569}">
      <dsp:nvSpPr>
        <dsp:cNvPr id="0" name=""/>
        <dsp:cNvSpPr/>
      </dsp:nvSpPr>
      <dsp:spPr>
        <a:xfrm>
          <a:off x="0" y="3946"/>
          <a:ext cx="6910387" cy="840588"/>
        </a:xfrm>
        <a:prstGeom prst="roundRect">
          <a:avLst>
            <a:gd name="adj" fmla="val 10000"/>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9763B36-05BF-4FC4-9A77-348B8AC4FD98}">
      <dsp:nvSpPr>
        <dsp:cNvPr id="0" name=""/>
        <dsp:cNvSpPr/>
      </dsp:nvSpPr>
      <dsp:spPr>
        <a:xfrm>
          <a:off x="254278" y="193078"/>
          <a:ext cx="462323" cy="4623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3FB6F07-802A-481A-A5A6-515B61CB3B51}">
      <dsp:nvSpPr>
        <dsp:cNvPr id="0" name=""/>
        <dsp:cNvSpPr/>
      </dsp:nvSpPr>
      <dsp:spPr>
        <a:xfrm>
          <a:off x="970879" y="3946"/>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755650">
            <a:lnSpc>
              <a:spcPct val="90000"/>
            </a:lnSpc>
            <a:spcBef>
              <a:spcPct val="0"/>
            </a:spcBef>
            <a:spcAft>
              <a:spcPct val="35000"/>
            </a:spcAft>
            <a:buNone/>
          </a:pPr>
          <a:r>
            <a:rPr lang="en-US" sz="1700" kern="1200"/>
            <a:t>The base elements of a story. Stepping stones to take the PBI/Bug to ‘Done’.   The steps of the journey, not the destination. </a:t>
          </a:r>
        </a:p>
      </dsp:txBody>
      <dsp:txXfrm>
        <a:off x="970879" y="3946"/>
        <a:ext cx="5939507" cy="840588"/>
      </dsp:txXfrm>
    </dsp:sp>
    <dsp:sp modelId="{E89E9A08-398A-4F35-9D08-969D06A66C6F}">
      <dsp:nvSpPr>
        <dsp:cNvPr id="0" name=""/>
        <dsp:cNvSpPr/>
      </dsp:nvSpPr>
      <dsp:spPr>
        <a:xfrm>
          <a:off x="0" y="1054682"/>
          <a:ext cx="6910387" cy="840588"/>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CE9B4DD6-3974-44D5-874A-7F84940DDC5B}">
      <dsp:nvSpPr>
        <dsp:cNvPr id="0" name=""/>
        <dsp:cNvSpPr/>
      </dsp:nvSpPr>
      <dsp:spPr>
        <a:xfrm>
          <a:off x="254278" y="1243814"/>
          <a:ext cx="462323" cy="4623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549E7B5-C633-482A-B547-AD464D64A412}">
      <dsp:nvSpPr>
        <dsp:cNvPr id="0" name=""/>
        <dsp:cNvSpPr/>
      </dsp:nvSpPr>
      <dsp:spPr>
        <a:xfrm>
          <a:off x="970879" y="1054682"/>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755650">
            <a:lnSpc>
              <a:spcPct val="90000"/>
            </a:lnSpc>
            <a:spcBef>
              <a:spcPct val="0"/>
            </a:spcBef>
            <a:spcAft>
              <a:spcPct val="35000"/>
            </a:spcAft>
            <a:buNone/>
          </a:pPr>
          <a:r>
            <a:rPr lang="en-US" sz="1700" kern="1200"/>
            <a:t>Tasks often follow the SMART acronym: specific, measurable, achievable, relevant, and time-boxed </a:t>
          </a:r>
        </a:p>
      </dsp:txBody>
      <dsp:txXfrm>
        <a:off x="970879" y="1054682"/>
        <a:ext cx="5939507" cy="840588"/>
      </dsp:txXfrm>
    </dsp:sp>
    <dsp:sp modelId="{C4F7A8B0-1772-4532-9019-2D4BC6031C0F}">
      <dsp:nvSpPr>
        <dsp:cNvPr id="0" name=""/>
        <dsp:cNvSpPr/>
      </dsp:nvSpPr>
      <dsp:spPr>
        <a:xfrm>
          <a:off x="0" y="2105418"/>
          <a:ext cx="6910387" cy="840588"/>
        </a:xfrm>
        <a:prstGeom prst="roundRect">
          <a:avLst>
            <a:gd name="adj" fmla="val 10000"/>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765038C-9FA8-49A4-BD26-D81BAB5A80AA}">
      <dsp:nvSpPr>
        <dsp:cNvPr id="0" name=""/>
        <dsp:cNvSpPr/>
      </dsp:nvSpPr>
      <dsp:spPr>
        <a:xfrm>
          <a:off x="254278" y="2294550"/>
          <a:ext cx="462323" cy="4623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DE6A66F-C64E-4165-8C70-A96479A345B2}">
      <dsp:nvSpPr>
        <dsp:cNvPr id="0" name=""/>
        <dsp:cNvSpPr/>
      </dsp:nvSpPr>
      <dsp:spPr>
        <a:xfrm>
          <a:off x="970879" y="2105418"/>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755650">
            <a:lnSpc>
              <a:spcPct val="90000"/>
            </a:lnSpc>
            <a:spcBef>
              <a:spcPct val="0"/>
            </a:spcBef>
            <a:spcAft>
              <a:spcPct val="35000"/>
            </a:spcAft>
            <a:buNone/>
          </a:pPr>
          <a:r>
            <a:rPr lang="en-US" sz="1700" kern="1200"/>
            <a:t>Tasks have effort associated with them in terms of number of hours. </a:t>
          </a:r>
        </a:p>
      </dsp:txBody>
      <dsp:txXfrm>
        <a:off x="970879" y="2105418"/>
        <a:ext cx="5939507" cy="840588"/>
      </dsp:txXfrm>
    </dsp:sp>
    <dsp:sp modelId="{C8233CA6-08CE-4490-8C76-400B591F4F59}">
      <dsp:nvSpPr>
        <dsp:cNvPr id="0" name=""/>
        <dsp:cNvSpPr/>
      </dsp:nvSpPr>
      <dsp:spPr>
        <a:xfrm>
          <a:off x="0" y="3156154"/>
          <a:ext cx="6910387" cy="840588"/>
        </a:xfrm>
        <a:prstGeom prst="roundRect">
          <a:avLst>
            <a:gd name="adj" fmla="val 10000"/>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D932E0FC-B00D-43CF-A40F-A37C2237643F}">
      <dsp:nvSpPr>
        <dsp:cNvPr id="0" name=""/>
        <dsp:cNvSpPr/>
      </dsp:nvSpPr>
      <dsp:spPr>
        <a:xfrm>
          <a:off x="254278" y="3345286"/>
          <a:ext cx="462323" cy="4623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19859E2-01D7-4BA1-AC6E-46F8E7059193}">
      <dsp:nvSpPr>
        <dsp:cNvPr id="0" name=""/>
        <dsp:cNvSpPr/>
      </dsp:nvSpPr>
      <dsp:spPr>
        <a:xfrm>
          <a:off x="970879" y="3156154"/>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755650">
            <a:lnSpc>
              <a:spcPct val="90000"/>
            </a:lnSpc>
            <a:spcBef>
              <a:spcPct val="0"/>
            </a:spcBef>
            <a:spcAft>
              <a:spcPct val="35000"/>
            </a:spcAft>
            <a:buNone/>
          </a:pPr>
          <a:r>
            <a:rPr lang="en-US" sz="1700" kern="1200"/>
            <a:t>There can be multiple tasks for a given work item </a:t>
          </a:r>
        </a:p>
      </dsp:txBody>
      <dsp:txXfrm>
        <a:off x="970879" y="3156154"/>
        <a:ext cx="5939507" cy="840588"/>
      </dsp:txXfrm>
    </dsp:sp>
    <dsp:sp modelId="{DE0D119F-1B97-44CF-ACB8-E091933EEB02}">
      <dsp:nvSpPr>
        <dsp:cNvPr id="0" name=""/>
        <dsp:cNvSpPr/>
      </dsp:nvSpPr>
      <dsp:spPr>
        <a:xfrm>
          <a:off x="0" y="4206889"/>
          <a:ext cx="6910387" cy="840588"/>
        </a:xfrm>
        <a:prstGeom prst="roundRect">
          <a:avLst>
            <a:gd name="adj" fmla="val 10000"/>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29E2334D-A7D8-4C83-8055-3E6C9AA432E7}">
      <dsp:nvSpPr>
        <dsp:cNvPr id="0" name=""/>
        <dsp:cNvSpPr/>
      </dsp:nvSpPr>
      <dsp:spPr>
        <a:xfrm>
          <a:off x="254278" y="4396022"/>
          <a:ext cx="462323" cy="4623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A5667AD-C16B-45C5-9D6E-57215397F33F}">
      <dsp:nvSpPr>
        <dsp:cNvPr id="0" name=""/>
        <dsp:cNvSpPr/>
      </dsp:nvSpPr>
      <dsp:spPr>
        <a:xfrm>
          <a:off x="970879" y="4206889"/>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755650">
            <a:lnSpc>
              <a:spcPct val="90000"/>
            </a:lnSpc>
            <a:spcBef>
              <a:spcPct val="0"/>
            </a:spcBef>
            <a:spcAft>
              <a:spcPct val="35000"/>
            </a:spcAft>
            <a:buNone/>
          </a:pPr>
          <a:r>
            <a:rPr lang="en-US" sz="1700" kern="1200"/>
            <a:t>Tasks take the form of Noun verb (i.e. Add Table, Review Requirements, Analyze Problem) </a:t>
          </a:r>
        </a:p>
      </dsp:txBody>
      <dsp:txXfrm>
        <a:off x="970879" y="4206889"/>
        <a:ext cx="5939507" cy="8405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5C305-52A2-444F-80A9-17754202FD1D}">
      <dsp:nvSpPr>
        <dsp:cNvPr id="0" name=""/>
        <dsp:cNvSpPr/>
      </dsp:nvSpPr>
      <dsp:spPr>
        <a:xfrm>
          <a:off x="0" y="1571"/>
          <a:ext cx="10058399" cy="7964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DD7ED-F086-4D22-B9D2-5E2B70461CB1}">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BE3424-7AB7-4861-B860-FAD29EFF14E7}">
      <dsp:nvSpPr>
        <dsp:cNvPr id="0" name=""/>
        <dsp:cNvSpPr/>
      </dsp:nvSpPr>
      <dsp:spPr>
        <a:xfrm>
          <a:off x="919851" y="157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Testing is a part of the sprint, test cases are developed when a product backlog item is added to the sprint.  </a:t>
          </a:r>
        </a:p>
      </dsp:txBody>
      <dsp:txXfrm>
        <a:off x="919851" y="1571"/>
        <a:ext cx="9138548" cy="796407"/>
      </dsp:txXfrm>
    </dsp:sp>
    <dsp:sp modelId="{C417054C-FF32-488E-AA35-B97854A85553}">
      <dsp:nvSpPr>
        <dsp:cNvPr id="0" name=""/>
        <dsp:cNvSpPr/>
      </dsp:nvSpPr>
      <dsp:spPr>
        <a:xfrm>
          <a:off x="0" y="997081"/>
          <a:ext cx="10058399" cy="7964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F068A-7E08-4E77-9A67-FFA9F5D1F885}">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9D80F3-458B-4C6B-9BAB-F587588560CC}">
      <dsp:nvSpPr>
        <dsp:cNvPr id="0" name=""/>
        <dsp:cNvSpPr/>
      </dsp:nvSpPr>
      <dsp:spPr>
        <a:xfrm>
          <a:off x="919851" y="997081"/>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Test cases are executed when code is checked in and built</a:t>
          </a:r>
        </a:p>
      </dsp:txBody>
      <dsp:txXfrm>
        <a:off x="919851" y="997081"/>
        <a:ext cx="9138548" cy="796407"/>
      </dsp:txXfrm>
    </dsp:sp>
    <dsp:sp modelId="{EFCD14F9-B2C9-4B96-89F7-97FF5C131443}">
      <dsp:nvSpPr>
        <dsp:cNvPr id="0" name=""/>
        <dsp:cNvSpPr/>
      </dsp:nvSpPr>
      <dsp:spPr>
        <a:xfrm>
          <a:off x="0" y="1992590"/>
          <a:ext cx="10058399" cy="7964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73895F-F004-4530-817E-4A1E0AA6B223}">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C31963-E0C8-4FD5-A444-0F5414AAE0EA}">
      <dsp:nvSpPr>
        <dsp:cNvPr id="0" name=""/>
        <dsp:cNvSpPr/>
      </dsp:nvSpPr>
      <dsp:spPr>
        <a:xfrm>
          <a:off x="919851" y="199259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a:t>Product backlog item test cases get added to the automated regression testing suite when the item is deployed to production. </a:t>
          </a:r>
        </a:p>
      </dsp:txBody>
      <dsp:txXfrm>
        <a:off x="919851" y="1992590"/>
        <a:ext cx="9138548" cy="796407"/>
      </dsp:txXfrm>
    </dsp:sp>
    <dsp:sp modelId="{A87A91CB-2CA5-49D2-B7C1-D8910A119A31}">
      <dsp:nvSpPr>
        <dsp:cNvPr id="0" name=""/>
        <dsp:cNvSpPr/>
      </dsp:nvSpPr>
      <dsp:spPr>
        <a:xfrm>
          <a:off x="0" y="2988100"/>
          <a:ext cx="10058399" cy="7964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4ACDD-9F7F-4CC3-BBB5-9EB1C6A8D70F}">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41BFEF-3F82-45F1-BE71-4618880DAD9D}">
      <dsp:nvSpPr>
        <dsp:cNvPr id="0" name=""/>
        <dsp:cNvSpPr/>
      </dsp:nvSpPr>
      <dsp:spPr>
        <a:xfrm>
          <a:off x="919851" y="2988100"/>
          <a:ext cx="913854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90000"/>
            </a:lnSpc>
            <a:spcBef>
              <a:spcPct val="0"/>
            </a:spcBef>
            <a:spcAft>
              <a:spcPct val="35000"/>
            </a:spcAft>
            <a:buNone/>
          </a:pPr>
          <a:r>
            <a:rPr lang="en-US" sz="2200" kern="1200" dirty="0"/>
            <a:t>The System test cases is a catalog of system functionality.  Test cases stay in the system as long at the functionality is in the system.</a:t>
          </a:r>
        </a:p>
      </dsp:txBody>
      <dsp:txXfrm>
        <a:off x="919851" y="2988100"/>
        <a:ext cx="9138548" cy="7964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431E5-4DCA-4884-8A9F-C0639521EDB2}">
      <dsp:nvSpPr>
        <dsp:cNvPr id="0" name=""/>
        <dsp:cNvSpPr/>
      </dsp:nvSpPr>
      <dsp:spPr>
        <a:xfrm>
          <a:off x="0" y="2941"/>
          <a:ext cx="10119362" cy="6265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BFC1A-ECD8-4B79-9BF5-94F8B4095057}">
      <dsp:nvSpPr>
        <dsp:cNvPr id="0" name=""/>
        <dsp:cNvSpPr/>
      </dsp:nvSpPr>
      <dsp:spPr>
        <a:xfrm>
          <a:off x="189540" y="143921"/>
          <a:ext cx="344618" cy="3446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804198-C476-4191-845E-DA3FAF24CD12}">
      <dsp:nvSpPr>
        <dsp:cNvPr id="0" name=""/>
        <dsp:cNvSpPr/>
      </dsp:nvSpPr>
      <dsp:spPr>
        <a:xfrm>
          <a:off x="723698" y="2941"/>
          <a:ext cx="9395663" cy="626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3" tIns="66313" rIns="66313" bIns="66313" numCol="1" spcCol="1270" anchor="ctr" anchorCtr="0">
          <a:noAutofit/>
        </a:bodyPr>
        <a:lstStyle/>
        <a:p>
          <a:pPr marL="0" lvl="0" indent="0" algn="l" defTabSz="844550">
            <a:lnSpc>
              <a:spcPct val="90000"/>
            </a:lnSpc>
            <a:spcBef>
              <a:spcPct val="0"/>
            </a:spcBef>
            <a:spcAft>
              <a:spcPct val="35000"/>
            </a:spcAft>
            <a:buNone/>
          </a:pPr>
          <a:r>
            <a:rPr lang="en-US" sz="1900" kern="1200"/>
            <a:t>Test case discovery happens throughout the sprint process.</a:t>
          </a:r>
        </a:p>
      </dsp:txBody>
      <dsp:txXfrm>
        <a:off x="723698" y="2941"/>
        <a:ext cx="9395663" cy="626578"/>
      </dsp:txXfrm>
    </dsp:sp>
    <dsp:sp modelId="{DB3B3C6B-9791-4398-A773-6D387343F7C6}">
      <dsp:nvSpPr>
        <dsp:cNvPr id="0" name=""/>
        <dsp:cNvSpPr/>
      </dsp:nvSpPr>
      <dsp:spPr>
        <a:xfrm>
          <a:off x="0" y="786164"/>
          <a:ext cx="10119362" cy="626578"/>
        </a:xfrm>
        <a:prstGeom prst="roundRect">
          <a:avLst>
            <a:gd name="adj" fmla="val 10000"/>
          </a:avLst>
        </a:prstGeom>
        <a:solidFill>
          <a:schemeClr val="accent2">
            <a:hueOff val="9759"/>
            <a:satOff val="-6719"/>
            <a:lumOff val="-1716"/>
            <a:alphaOff val="0"/>
          </a:schemeClr>
        </a:solidFill>
        <a:ln>
          <a:noFill/>
        </a:ln>
        <a:effectLst/>
      </dsp:spPr>
      <dsp:style>
        <a:lnRef idx="0">
          <a:scrgbClr r="0" g="0" b="0"/>
        </a:lnRef>
        <a:fillRef idx="1">
          <a:scrgbClr r="0" g="0" b="0"/>
        </a:fillRef>
        <a:effectRef idx="0">
          <a:scrgbClr r="0" g="0" b="0"/>
        </a:effectRef>
        <a:fontRef idx="minor"/>
      </dsp:style>
    </dsp:sp>
    <dsp:sp modelId="{82294704-55EB-4F10-B41B-D8DC234D45ED}">
      <dsp:nvSpPr>
        <dsp:cNvPr id="0" name=""/>
        <dsp:cNvSpPr/>
      </dsp:nvSpPr>
      <dsp:spPr>
        <a:xfrm>
          <a:off x="189540" y="927145"/>
          <a:ext cx="344618" cy="3446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B3D409-068A-4D53-B584-ECEB73BD656C}">
      <dsp:nvSpPr>
        <dsp:cNvPr id="0" name=""/>
        <dsp:cNvSpPr/>
      </dsp:nvSpPr>
      <dsp:spPr>
        <a:xfrm>
          <a:off x="723698" y="786164"/>
          <a:ext cx="9395663" cy="626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3" tIns="66313" rIns="66313" bIns="66313" numCol="1" spcCol="1270" anchor="ctr" anchorCtr="0">
          <a:noAutofit/>
        </a:bodyPr>
        <a:lstStyle/>
        <a:p>
          <a:pPr marL="0" lvl="0" indent="0" algn="l" defTabSz="844550">
            <a:lnSpc>
              <a:spcPct val="90000"/>
            </a:lnSpc>
            <a:spcBef>
              <a:spcPct val="0"/>
            </a:spcBef>
            <a:spcAft>
              <a:spcPct val="35000"/>
            </a:spcAft>
            <a:buNone/>
          </a:pPr>
          <a:r>
            <a:rPr lang="en-US" sz="1900" kern="1200"/>
            <a:t>Exploratory testing will uncover the hidden cases and expand to better coverage.</a:t>
          </a:r>
        </a:p>
      </dsp:txBody>
      <dsp:txXfrm>
        <a:off x="723698" y="786164"/>
        <a:ext cx="9395663" cy="626578"/>
      </dsp:txXfrm>
    </dsp:sp>
    <dsp:sp modelId="{1888A4EA-10F4-40A9-B25D-9C8D653EF24E}">
      <dsp:nvSpPr>
        <dsp:cNvPr id="0" name=""/>
        <dsp:cNvSpPr/>
      </dsp:nvSpPr>
      <dsp:spPr>
        <a:xfrm>
          <a:off x="0" y="1569388"/>
          <a:ext cx="10119362" cy="626578"/>
        </a:xfrm>
        <a:prstGeom prst="roundRect">
          <a:avLst>
            <a:gd name="adj" fmla="val 10000"/>
          </a:avLst>
        </a:prstGeom>
        <a:solidFill>
          <a:schemeClr val="accent2">
            <a:hueOff val="19519"/>
            <a:satOff val="-13438"/>
            <a:lumOff val="-3431"/>
            <a:alphaOff val="0"/>
          </a:schemeClr>
        </a:solidFill>
        <a:ln>
          <a:noFill/>
        </a:ln>
        <a:effectLst/>
      </dsp:spPr>
      <dsp:style>
        <a:lnRef idx="0">
          <a:scrgbClr r="0" g="0" b="0"/>
        </a:lnRef>
        <a:fillRef idx="1">
          <a:scrgbClr r="0" g="0" b="0"/>
        </a:fillRef>
        <a:effectRef idx="0">
          <a:scrgbClr r="0" g="0" b="0"/>
        </a:effectRef>
        <a:fontRef idx="minor"/>
      </dsp:style>
    </dsp:sp>
    <dsp:sp modelId="{88CEACED-7D51-4BFB-8C59-659022A997FB}">
      <dsp:nvSpPr>
        <dsp:cNvPr id="0" name=""/>
        <dsp:cNvSpPr/>
      </dsp:nvSpPr>
      <dsp:spPr>
        <a:xfrm>
          <a:off x="189540" y="1710368"/>
          <a:ext cx="344618" cy="3446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7F9F34-B1D2-45CB-B5E9-D340D6535717}">
      <dsp:nvSpPr>
        <dsp:cNvPr id="0" name=""/>
        <dsp:cNvSpPr/>
      </dsp:nvSpPr>
      <dsp:spPr>
        <a:xfrm>
          <a:off x="723698" y="1569388"/>
          <a:ext cx="9395663" cy="626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3" tIns="66313" rIns="66313" bIns="66313" numCol="1" spcCol="1270" anchor="ctr" anchorCtr="0">
          <a:noAutofit/>
        </a:bodyPr>
        <a:lstStyle/>
        <a:p>
          <a:pPr marL="0" lvl="0" indent="0" algn="l" defTabSz="844550">
            <a:lnSpc>
              <a:spcPct val="90000"/>
            </a:lnSpc>
            <a:spcBef>
              <a:spcPct val="0"/>
            </a:spcBef>
            <a:spcAft>
              <a:spcPct val="35000"/>
            </a:spcAft>
            <a:buNone/>
          </a:pPr>
          <a:r>
            <a:rPr lang="en-US" sz="1900" kern="1200"/>
            <a:t>Definition of “done” of a story/feature</a:t>
          </a:r>
        </a:p>
      </dsp:txBody>
      <dsp:txXfrm>
        <a:off x="723698" y="1569388"/>
        <a:ext cx="9395663" cy="626578"/>
      </dsp:txXfrm>
    </dsp:sp>
    <dsp:sp modelId="{C32D4F62-7C45-4A0C-A3A5-9E88522B0E0C}">
      <dsp:nvSpPr>
        <dsp:cNvPr id="0" name=""/>
        <dsp:cNvSpPr/>
      </dsp:nvSpPr>
      <dsp:spPr>
        <a:xfrm>
          <a:off x="0" y="2352611"/>
          <a:ext cx="10119362" cy="626578"/>
        </a:xfrm>
        <a:prstGeom prst="roundRect">
          <a:avLst>
            <a:gd name="adj" fmla="val 10000"/>
          </a:avLst>
        </a:prstGeom>
        <a:solidFill>
          <a:schemeClr val="accent2">
            <a:hueOff val="29278"/>
            <a:satOff val="-20157"/>
            <a:lumOff val="-5147"/>
            <a:alphaOff val="0"/>
          </a:schemeClr>
        </a:solidFill>
        <a:ln>
          <a:noFill/>
        </a:ln>
        <a:effectLst/>
      </dsp:spPr>
      <dsp:style>
        <a:lnRef idx="0">
          <a:scrgbClr r="0" g="0" b="0"/>
        </a:lnRef>
        <a:fillRef idx="1">
          <a:scrgbClr r="0" g="0" b="0"/>
        </a:fillRef>
        <a:effectRef idx="0">
          <a:scrgbClr r="0" g="0" b="0"/>
        </a:effectRef>
        <a:fontRef idx="minor"/>
      </dsp:style>
    </dsp:sp>
    <dsp:sp modelId="{0F8FBC1C-AD75-4BFA-BE32-6988942BA2CB}">
      <dsp:nvSpPr>
        <dsp:cNvPr id="0" name=""/>
        <dsp:cNvSpPr/>
      </dsp:nvSpPr>
      <dsp:spPr>
        <a:xfrm>
          <a:off x="189540" y="2493591"/>
          <a:ext cx="344618" cy="3446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9BFA7E-D6F1-47F8-9A67-5785D661958E}">
      <dsp:nvSpPr>
        <dsp:cNvPr id="0" name=""/>
        <dsp:cNvSpPr/>
      </dsp:nvSpPr>
      <dsp:spPr>
        <a:xfrm>
          <a:off x="723698" y="2352611"/>
          <a:ext cx="9395663" cy="626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3" tIns="66313" rIns="66313" bIns="66313" numCol="1" spcCol="1270" anchor="ctr" anchorCtr="0">
          <a:noAutofit/>
        </a:bodyPr>
        <a:lstStyle/>
        <a:p>
          <a:pPr marL="0" lvl="0" indent="0" algn="l" defTabSz="844550">
            <a:lnSpc>
              <a:spcPct val="90000"/>
            </a:lnSpc>
            <a:spcBef>
              <a:spcPct val="0"/>
            </a:spcBef>
            <a:spcAft>
              <a:spcPct val="35000"/>
            </a:spcAft>
            <a:buNone/>
          </a:pPr>
          <a:r>
            <a:rPr lang="en-US" sz="1900" kern="1200"/>
            <a:t>Start with happy path and take following step by step approach to expand coverage.</a:t>
          </a:r>
        </a:p>
      </dsp:txBody>
      <dsp:txXfrm>
        <a:off x="723698" y="2352611"/>
        <a:ext cx="9395663" cy="626578"/>
      </dsp:txXfrm>
    </dsp:sp>
    <dsp:sp modelId="{71B4B390-94D6-4071-9B41-7050E870FA5D}">
      <dsp:nvSpPr>
        <dsp:cNvPr id="0" name=""/>
        <dsp:cNvSpPr/>
      </dsp:nvSpPr>
      <dsp:spPr>
        <a:xfrm>
          <a:off x="0" y="3135834"/>
          <a:ext cx="10119362" cy="626578"/>
        </a:xfrm>
        <a:prstGeom prst="roundRect">
          <a:avLst>
            <a:gd name="adj" fmla="val 10000"/>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dsp:style>
    </dsp:sp>
    <dsp:sp modelId="{186A392F-8F49-4353-B9A2-9A0232001D73}">
      <dsp:nvSpPr>
        <dsp:cNvPr id="0" name=""/>
        <dsp:cNvSpPr/>
      </dsp:nvSpPr>
      <dsp:spPr>
        <a:xfrm>
          <a:off x="189540" y="3276814"/>
          <a:ext cx="344618" cy="3446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29B809-FEBA-4557-B916-183EC7BBA0D9}">
      <dsp:nvSpPr>
        <dsp:cNvPr id="0" name=""/>
        <dsp:cNvSpPr/>
      </dsp:nvSpPr>
      <dsp:spPr>
        <a:xfrm>
          <a:off x="723698" y="3135834"/>
          <a:ext cx="9395663" cy="626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3" tIns="66313" rIns="66313" bIns="66313" numCol="1" spcCol="1270" anchor="ctr" anchorCtr="0">
          <a:noAutofit/>
        </a:bodyPr>
        <a:lstStyle/>
        <a:p>
          <a:pPr marL="0" lvl="0" indent="0" algn="l" defTabSz="844550">
            <a:lnSpc>
              <a:spcPct val="90000"/>
            </a:lnSpc>
            <a:spcBef>
              <a:spcPct val="0"/>
            </a:spcBef>
            <a:spcAft>
              <a:spcPct val="35000"/>
            </a:spcAft>
            <a:buNone/>
          </a:pPr>
          <a:r>
            <a:rPr lang="en-US" sz="1900" kern="1200"/>
            <a:t>Most part, acceptance criteria defines the “done” for a Sprint story.</a:t>
          </a:r>
        </a:p>
      </dsp:txBody>
      <dsp:txXfrm>
        <a:off x="723698" y="3135834"/>
        <a:ext cx="9395663" cy="6265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884E8F-6154-4A3F-A598-89CC7E5A87DD}" type="datetimeFigureOut">
              <a:rPr lang="en-US" smtClean="0"/>
              <a:t>6/29/2020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989EB5-951C-4AF4-A603-71DC38177EC8}" type="slidenum">
              <a:rPr lang="en-US" smtClean="0"/>
              <a:t>‹#›</a:t>
            </a:fld>
            <a:endParaRPr lang="en-US"/>
          </a:p>
        </p:txBody>
      </p:sp>
    </p:spTree>
    <p:extLst>
      <p:ext uri="{BB962C8B-B14F-4D97-AF65-F5344CB8AC3E}">
        <p14:creationId xmlns:p14="http://schemas.microsoft.com/office/powerpoint/2010/main" val="2161704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AC7D7-F4DD-4947-B0DB-B513C81BB2C0}" type="datetimeFigureOut">
              <a:rPr lang="en-US"/>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0CEDA-D18E-44A7-BB6A-23F81FE8F537}" type="slidenum">
              <a:rPr lang="en-US"/>
              <a:t>‹#›</a:t>
            </a:fld>
            <a:endParaRPr lang="en-US"/>
          </a:p>
        </p:txBody>
      </p:sp>
    </p:spTree>
    <p:extLst>
      <p:ext uri="{BB962C8B-B14F-4D97-AF65-F5344CB8AC3E}">
        <p14:creationId xmlns:p14="http://schemas.microsoft.com/office/powerpoint/2010/main" val="391476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a:t>1</a:t>
            </a:fld>
            <a:endParaRPr lang="en-US"/>
          </a:p>
        </p:txBody>
      </p:sp>
    </p:spTree>
    <p:extLst>
      <p:ext uri="{BB962C8B-B14F-4D97-AF65-F5344CB8AC3E}">
        <p14:creationId xmlns:p14="http://schemas.microsoft.com/office/powerpoint/2010/main" val="3432735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0CEDA-D18E-44A7-BB6A-23F81FE8F537}" type="slidenum">
              <a:rPr lang="en-US" smtClean="0"/>
              <a:t>11</a:t>
            </a:fld>
            <a:endParaRPr lang="en-US"/>
          </a:p>
        </p:txBody>
      </p:sp>
    </p:spTree>
    <p:extLst>
      <p:ext uri="{BB962C8B-B14F-4D97-AF65-F5344CB8AC3E}">
        <p14:creationId xmlns:p14="http://schemas.microsoft.com/office/powerpoint/2010/main" val="341835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13</a:t>
            </a:fld>
            <a:endParaRPr lang="en-US"/>
          </a:p>
        </p:txBody>
      </p:sp>
    </p:spTree>
    <p:extLst>
      <p:ext uri="{BB962C8B-B14F-4D97-AF65-F5344CB8AC3E}">
        <p14:creationId xmlns:p14="http://schemas.microsoft.com/office/powerpoint/2010/main" val="276742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14</a:t>
            </a:fld>
            <a:endParaRPr lang="en-US"/>
          </a:p>
        </p:txBody>
      </p:sp>
    </p:spTree>
    <p:extLst>
      <p:ext uri="{BB962C8B-B14F-4D97-AF65-F5344CB8AC3E}">
        <p14:creationId xmlns:p14="http://schemas.microsoft.com/office/powerpoint/2010/main" val="213491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15</a:t>
            </a:fld>
            <a:endParaRPr lang="en-US"/>
          </a:p>
        </p:txBody>
      </p:sp>
    </p:spTree>
    <p:extLst>
      <p:ext uri="{BB962C8B-B14F-4D97-AF65-F5344CB8AC3E}">
        <p14:creationId xmlns:p14="http://schemas.microsoft.com/office/powerpoint/2010/main" val="1806373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16</a:t>
            </a:fld>
            <a:endParaRPr lang="en-US"/>
          </a:p>
        </p:txBody>
      </p:sp>
    </p:spTree>
    <p:extLst>
      <p:ext uri="{BB962C8B-B14F-4D97-AF65-F5344CB8AC3E}">
        <p14:creationId xmlns:p14="http://schemas.microsoft.com/office/powerpoint/2010/main" val="324460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17</a:t>
            </a:fld>
            <a:endParaRPr lang="en-US"/>
          </a:p>
        </p:txBody>
      </p:sp>
    </p:spTree>
    <p:extLst>
      <p:ext uri="{BB962C8B-B14F-4D97-AF65-F5344CB8AC3E}">
        <p14:creationId xmlns:p14="http://schemas.microsoft.com/office/powerpoint/2010/main" val="345529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20</a:t>
            </a:fld>
            <a:endParaRPr lang="en-US"/>
          </a:p>
        </p:txBody>
      </p:sp>
    </p:spTree>
    <p:extLst>
      <p:ext uri="{BB962C8B-B14F-4D97-AF65-F5344CB8AC3E}">
        <p14:creationId xmlns:p14="http://schemas.microsoft.com/office/powerpoint/2010/main" val="194368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21</a:t>
            </a:fld>
            <a:endParaRPr lang="en-US"/>
          </a:p>
        </p:txBody>
      </p:sp>
    </p:spTree>
    <p:extLst>
      <p:ext uri="{BB962C8B-B14F-4D97-AF65-F5344CB8AC3E}">
        <p14:creationId xmlns:p14="http://schemas.microsoft.com/office/powerpoint/2010/main" val="3740821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22</a:t>
            </a:fld>
            <a:endParaRPr lang="en-US"/>
          </a:p>
        </p:txBody>
      </p:sp>
    </p:spTree>
    <p:extLst>
      <p:ext uri="{BB962C8B-B14F-4D97-AF65-F5344CB8AC3E}">
        <p14:creationId xmlns:p14="http://schemas.microsoft.com/office/powerpoint/2010/main" val="3072429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23</a:t>
            </a:fld>
            <a:endParaRPr lang="en-US"/>
          </a:p>
        </p:txBody>
      </p:sp>
    </p:spTree>
    <p:extLst>
      <p:ext uri="{BB962C8B-B14F-4D97-AF65-F5344CB8AC3E}">
        <p14:creationId xmlns:p14="http://schemas.microsoft.com/office/powerpoint/2010/main" val="285155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0CEDA-D18E-44A7-BB6A-23F81FE8F537}" type="slidenum">
              <a:rPr lang="en-US" smtClean="0"/>
              <a:t>2</a:t>
            </a:fld>
            <a:endParaRPr lang="en-US"/>
          </a:p>
        </p:txBody>
      </p:sp>
    </p:spTree>
    <p:extLst>
      <p:ext uri="{BB962C8B-B14F-4D97-AF65-F5344CB8AC3E}">
        <p14:creationId xmlns:p14="http://schemas.microsoft.com/office/powerpoint/2010/main" val="3238684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26</a:t>
            </a:fld>
            <a:endParaRPr lang="en-US"/>
          </a:p>
        </p:txBody>
      </p:sp>
    </p:spTree>
    <p:extLst>
      <p:ext uri="{BB962C8B-B14F-4D97-AF65-F5344CB8AC3E}">
        <p14:creationId xmlns:p14="http://schemas.microsoft.com/office/powerpoint/2010/main" val="3061081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29</a:t>
            </a:fld>
            <a:endParaRPr lang="en-US"/>
          </a:p>
        </p:txBody>
      </p:sp>
    </p:spTree>
    <p:extLst>
      <p:ext uri="{BB962C8B-B14F-4D97-AF65-F5344CB8AC3E}">
        <p14:creationId xmlns:p14="http://schemas.microsoft.com/office/powerpoint/2010/main" val="3205190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30</a:t>
            </a:fld>
            <a:endParaRPr lang="en-US"/>
          </a:p>
        </p:txBody>
      </p:sp>
    </p:spTree>
    <p:extLst>
      <p:ext uri="{BB962C8B-B14F-4D97-AF65-F5344CB8AC3E}">
        <p14:creationId xmlns:p14="http://schemas.microsoft.com/office/powerpoint/2010/main" val="3168632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31</a:t>
            </a:fld>
            <a:endParaRPr lang="en-US"/>
          </a:p>
        </p:txBody>
      </p:sp>
    </p:spTree>
    <p:extLst>
      <p:ext uri="{BB962C8B-B14F-4D97-AF65-F5344CB8AC3E}">
        <p14:creationId xmlns:p14="http://schemas.microsoft.com/office/powerpoint/2010/main" val="4289334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538254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not the traditional definition of these states, they have been modified to fit into the unique team structure of Control Origins Methodology (COM)</a:t>
            </a:r>
            <a:endParaRPr lang="en-US" dirty="0"/>
          </a:p>
        </p:txBody>
      </p:sp>
      <p:sp>
        <p:nvSpPr>
          <p:cNvPr id="4" name="Slide Number Placeholder 3"/>
          <p:cNvSpPr>
            <a:spLocks noGrp="1"/>
          </p:cNvSpPr>
          <p:nvPr>
            <p:ph type="sldNum" sz="quarter" idx="10"/>
          </p:nvPr>
        </p:nvSpPr>
        <p:spPr/>
        <p:txBody>
          <a:bodyPr/>
          <a:lstStyle/>
          <a:p>
            <a:fld id="{E980CEDA-D18E-44A7-BB6A-23F81FE8F537}"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664191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487022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38</a:t>
            </a:fld>
            <a:endParaRPr lang="en-US"/>
          </a:p>
        </p:txBody>
      </p:sp>
    </p:spTree>
    <p:extLst>
      <p:ext uri="{BB962C8B-B14F-4D97-AF65-F5344CB8AC3E}">
        <p14:creationId xmlns:p14="http://schemas.microsoft.com/office/powerpoint/2010/main" val="231081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41</a:t>
            </a:fld>
            <a:endParaRPr lang="en-US"/>
          </a:p>
        </p:txBody>
      </p:sp>
    </p:spTree>
    <p:extLst>
      <p:ext uri="{BB962C8B-B14F-4D97-AF65-F5344CB8AC3E}">
        <p14:creationId xmlns:p14="http://schemas.microsoft.com/office/powerpoint/2010/main" val="1209701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44</a:t>
            </a:fld>
            <a:endParaRPr lang="en-US"/>
          </a:p>
        </p:txBody>
      </p:sp>
    </p:spTree>
    <p:extLst>
      <p:ext uri="{BB962C8B-B14F-4D97-AF65-F5344CB8AC3E}">
        <p14:creationId xmlns:p14="http://schemas.microsoft.com/office/powerpoint/2010/main" val="1208912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0CEDA-D18E-44A7-BB6A-23F81FE8F537}" type="slidenum">
              <a:rPr lang="en-US" smtClean="0"/>
              <a:t>3</a:t>
            </a:fld>
            <a:endParaRPr lang="en-US"/>
          </a:p>
        </p:txBody>
      </p:sp>
    </p:spTree>
    <p:extLst>
      <p:ext uri="{BB962C8B-B14F-4D97-AF65-F5344CB8AC3E}">
        <p14:creationId xmlns:p14="http://schemas.microsoft.com/office/powerpoint/2010/main" val="82155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45</a:t>
            </a:fld>
            <a:endParaRPr lang="en-US"/>
          </a:p>
        </p:txBody>
      </p:sp>
    </p:spTree>
    <p:extLst>
      <p:ext uri="{BB962C8B-B14F-4D97-AF65-F5344CB8AC3E}">
        <p14:creationId xmlns:p14="http://schemas.microsoft.com/office/powerpoint/2010/main" val="3818198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46</a:t>
            </a:fld>
            <a:endParaRPr lang="en-US"/>
          </a:p>
        </p:txBody>
      </p:sp>
    </p:spTree>
    <p:extLst>
      <p:ext uri="{BB962C8B-B14F-4D97-AF65-F5344CB8AC3E}">
        <p14:creationId xmlns:p14="http://schemas.microsoft.com/office/powerpoint/2010/main" val="1698573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0CEDA-D18E-44A7-BB6A-23F81FE8F537}" type="slidenum">
              <a:rPr lang="en-US" smtClean="0"/>
              <a:t>47</a:t>
            </a:fld>
            <a:endParaRPr lang="en-US"/>
          </a:p>
        </p:txBody>
      </p:sp>
    </p:spTree>
    <p:extLst>
      <p:ext uri="{BB962C8B-B14F-4D97-AF65-F5344CB8AC3E}">
        <p14:creationId xmlns:p14="http://schemas.microsoft.com/office/powerpoint/2010/main" val="861772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48</a:t>
            </a:fld>
            <a:endParaRPr lang="en-US"/>
          </a:p>
        </p:txBody>
      </p:sp>
    </p:spTree>
    <p:extLst>
      <p:ext uri="{BB962C8B-B14F-4D97-AF65-F5344CB8AC3E}">
        <p14:creationId xmlns:p14="http://schemas.microsoft.com/office/powerpoint/2010/main" val="23050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4</a:t>
            </a:fld>
            <a:endParaRPr lang="en-US"/>
          </a:p>
        </p:txBody>
      </p:sp>
    </p:spTree>
    <p:extLst>
      <p:ext uri="{BB962C8B-B14F-4D97-AF65-F5344CB8AC3E}">
        <p14:creationId xmlns:p14="http://schemas.microsoft.com/office/powerpoint/2010/main" val="175091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Individuals and interactions over processes and tools</a:t>
            </a:r>
          </a:p>
          <a:p>
            <a:endParaRPr lang="en-US" dirty="0"/>
          </a:p>
          <a:p>
            <a:r>
              <a:rPr lang="en-US" dirty="0"/>
              <a:t>People are required to deliver software. The people who want and need the product must explain it to the team that delivers it. This is a very hard thing to do. The people who need the software are overworked at their normal day-to-day jobs. When it's decided that a software product is required, these people must take the time to think about what's needed in addition to doing their regular work.</a:t>
            </a:r>
          </a:p>
          <a:p>
            <a:endParaRPr lang="en-US" dirty="0"/>
          </a:p>
          <a:p>
            <a:r>
              <a:rPr lang="en-US" dirty="0"/>
              <a:t>As detailed processes and sophisticated tools were developed, the focus shifted from the people to the tools and process. Vendors would sell a process or tool as a solution. All along, it was still people. What this point means to me is that the focus should be on the people and the communication between them. The process and tools should be the minimum needed for a given situation.</a:t>
            </a:r>
          </a:p>
          <a:p>
            <a:endParaRPr lang="en-US" dirty="0"/>
          </a:p>
          <a:p>
            <a:r>
              <a:rPr lang="en-US" dirty="0"/>
              <a:t>For a start-up firm that's building a product with a short time to market, a simple, lightweight process and few or no tools may be the proper solution. Here a large whiteboard and 3x5 cards may be best answer. For firms that are regulated and audited, more process is necessary and more formality is required. Here, very formal tools and process may be required. This will be different based on each situation. An objective should be to use the minimum amount of process and tools and no more. Use just enough to get the job done.</a:t>
            </a:r>
          </a:p>
          <a:p>
            <a:endParaRPr lang="en-US" dirty="0"/>
          </a:p>
          <a:p>
            <a:r>
              <a:rPr lang="en-US" dirty="0"/>
              <a:t>Start with the people and then decide what level of process and tools is necessary for a given circumstance. Use established Agile techniques to facilitate individuals and interactions.</a:t>
            </a:r>
          </a:p>
          <a:p>
            <a:endParaRPr lang="en-US" dirty="0"/>
          </a:p>
          <a:p>
            <a:r>
              <a:rPr lang="en-US" dirty="0"/>
              <a:t>Working software over comprehensive documentation</a:t>
            </a:r>
          </a:p>
          <a:p>
            <a:endParaRPr lang="en-US" dirty="0"/>
          </a:p>
          <a:p>
            <a:r>
              <a:rPr lang="en-US" dirty="0"/>
              <a:t>Many projects that have thick binders of software requirements have failed. This is the model for the typical Waterfall approach. Under this approach, the delivery team interviews the customer and documents the requirements. The customer is asked to read the requirements and sign off on them. Then the delivery team builds and tests the product described in the requirements.</a:t>
            </a:r>
          </a:p>
          <a:p>
            <a:endParaRPr lang="en-US" dirty="0"/>
          </a:p>
          <a:p>
            <a:r>
              <a:rPr lang="en-US" dirty="0"/>
              <a:t>We have learned that it is virtually impossible for customers to document the computer system they need. Even if they could do this, it's likely that the needs will change between the time the requirements were signed off on and the product ships.</a:t>
            </a:r>
          </a:p>
          <a:p>
            <a:endParaRPr lang="en-US" dirty="0"/>
          </a:p>
          <a:p>
            <a:r>
              <a:rPr lang="en-US" dirty="0"/>
              <a:t>I believe the Agile approach of building potentially shippable increments of the product in short periods of time is one of the most tangible changes and benefits an Agile process provides. This demonstrates progress and builds confidence between the customer and delivery team because useful software is constantly being delivered. The customer also sees an evolving product and will notice things that never would have come to light if a thick binder of requirements had been used.</a:t>
            </a:r>
          </a:p>
          <a:p>
            <a:endParaRPr lang="en-US" dirty="0"/>
          </a:p>
          <a:p>
            <a:r>
              <a:rPr lang="en-US" dirty="0"/>
              <a:t>So what level of documentation is proper? The philosophy of Agile is to do the least amount of something and no more for a given situation. A regulated industry will require much more documentation and trace matrices than an unregulated one. Agile process can accommodate this whole spectrum of needs.</a:t>
            </a:r>
          </a:p>
          <a:p>
            <a:endParaRPr lang="en-US" dirty="0"/>
          </a:p>
          <a:p>
            <a:r>
              <a:rPr lang="en-US" dirty="0"/>
              <a:t>Customer collaboration over contract negotiation</a:t>
            </a:r>
          </a:p>
          <a:p>
            <a:endParaRPr lang="en-US" dirty="0"/>
          </a:p>
          <a:p>
            <a:r>
              <a:rPr lang="en-US" dirty="0"/>
              <a:t>I believe this is one of the most misunderstood points of Agile. No one is saying that we don't need contracts and all collaboration is informal. I take this to mean that the iterative delivery approach will have a better chance of delivering a product that provides the customer with a competitive advantage than a contract that is signed early in the lifecycle and is difficult to change.</a:t>
            </a:r>
          </a:p>
          <a:p>
            <a:endParaRPr lang="en-US" dirty="0"/>
          </a:p>
          <a:p>
            <a:r>
              <a:rPr lang="en-US" dirty="0"/>
              <a:t>When we focus on a contract, we get a false sense of security and think everyone agrees to what is being done. After all, we have a signed contract, so we must be OK. In reality, we do not know what we do not know. An iterative approach is the best solution to this problem.</a:t>
            </a:r>
          </a:p>
          <a:p>
            <a:endParaRPr lang="en-US" dirty="0"/>
          </a:p>
          <a:p>
            <a:r>
              <a:rPr lang="en-US" dirty="0"/>
              <a:t>We need contracts. They just need to be flexible and have the proper change control built in to accommodate an Agile process. There is a "sales" effort that's required to convince the customer of the benefits of a more "flexible" contract approach. We need to explain that there will be many opportunities for change and that the customer will be in complete control.</a:t>
            </a:r>
          </a:p>
          <a:p>
            <a:endParaRPr lang="en-US" dirty="0"/>
          </a:p>
          <a:p>
            <a:r>
              <a:rPr lang="en-US" dirty="0"/>
              <a:t>What if we are forced to use a fixed-price contract? Does this mean we cannot do Agile? I believe we can. Although this is not the preferred approach, Agile still provides a process that increases our chance for success. With fixed-price contracts we need to include proper language in the change-control section and include this in our process. We can discuss changes in our release planning and sprint review meetings and obtain the proper approval for them when they're required.</a:t>
            </a:r>
          </a:p>
          <a:p>
            <a:endParaRPr lang="en-US" dirty="0"/>
          </a:p>
          <a:p>
            <a:r>
              <a:rPr lang="en-US" dirty="0"/>
              <a:t>Responding to change over following a plan</a:t>
            </a:r>
          </a:p>
          <a:p>
            <a:endParaRPr lang="en-US" dirty="0"/>
          </a:p>
          <a:p>
            <a:r>
              <a:rPr lang="en-US" dirty="0"/>
              <a:t>Many projects that have elaborate project plans with detailed Gantt charts have failed. We make the plans so complex and detailed that they're difficult to modify when changes occur. Agile process replaces project plans with release schedules and burn-down charts that can accommodate change. We can still track progress and, in fact, progress is more transparent than in a typical Waterfall project plan.</a:t>
            </a:r>
          </a:p>
          <a:p>
            <a:endParaRPr lang="en-US" dirty="0"/>
          </a:p>
          <a:p>
            <a:r>
              <a:rPr lang="en-US" dirty="0"/>
              <a:t>Agile is actively transparent. This means that the progress on the project, good or bad, occurs as a result of the process. There is little need for separate updating of progress reports.</a:t>
            </a:r>
          </a:p>
          <a:p>
            <a:endParaRPr lang="en-US" dirty="0"/>
          </a:p>
          <a:p>
            <a:r>
              <a:rPr lang="en-US" dirty="0"/>
              <a:t>In conclusion, it's the results that matter</a:t>
            </a:r>
          </a:p>
          <a:p>
            <a:endParaRPr lang="en-US" dirty="0"/>
          </a:p>
          <a:p>
            <a:r>
              <a:rPr lang="en-US" dirty="0"/>
              <a:t>The whole purpose of the Agile Manifesto is to deliver better software. We need to focus on value and results that add to a firm's competitive advantage.</a:t>
            </a:r>
          </a:p>
          <a:p>
            <a:endParaRPr lang="en-US" dirty="0"/>
          </a:p>
          <a:p>
            <a:r>
              <a:rPr lang="en-US" dirty="0"/>
              <a:t>Of course, this was always the intention of Waterfall projects. It simply did not happen very often. All too often we focused on the process and documentation, which resulted in a false sense of security; and we didn't communicate with the people who, in the end, are most important.</a:t>
            </a:r>
          </a:p>
          <a:p>
            <a:endParaRPr lang="en-US" dirty="0"/>
          </a:p>
          <a:p>
            <a:r>
              <a:rPr lang="en-US" dirty="0"/>
              <a:t>However . . .</a:t>
            </a:r>
          </a:p>
          <a:p>
            <a:endParaRPr lang="en-US" dirty="0"/>
          </a:p>
          <a:p>
            <a:r>
              <a:rPr lang="en-US" dirty="0"/>
              <a:t>There are also examples of Agile projects in which people forget the importance of the "items on the right." This is also an improper choice. Delivering the proper software product is still very hard. Agile doesn't change that.</a:t>
            </a:r>
          </a:p>
          <a:p>
            <a:endParaRPr lang="en-US" dirty="0"/>
          </a:p>
          <a:p>
            <a:r>
              <a:rPr lang="en-US" dirty="0"/>
              <a:t>Using an Agile approach gives us permission to lessen the need for formality, but we should not disregard it. We will close with one of the 12 principles of Agile that is pertinent to this discussion: "Simplicity — the art of maximizing the amount of work not done — is essential."</a:t>
            </a:r>
          </a:p>
          <a:p>
            <a:endParaRPr lang="en-US" dirty="0"/>
          </a:p>
          <a:p>
            <a:r>
              <a:rPr lang="en-US" dirty="0"/>
              <a:t>- See more at: https://www.scrumalliance.org/community/articles/2013/2013-april/what-does-the-agile-manifesto-mean#sthash.vvVX6cnk.dpuf</a:t>
            </a:r>
          </a:p>
        </p:txBody>
      </p:sp>
      <p:sp>
        <p:nvSpPr>
          <p:cNvPr id="4" name="Slide Number Placeholder 3"/>
          <p:cNvSpPr>
            <a:spLocks noGrp="1"/>
          </p:cNvSpPr>
          <p:nvPr>
            <p:ph type="sldNum" sz="quarter" idx="10"/>
          </p:nvPr>
        </p:nvSpPr>
        <p:spPr/>
        <p:txBody>
          <a:bodyPr/>
          <a:lstStyle/>
          <a:p>
            <a:fld id="{E980CEDA-D18E-44A7-BB6A-23F81FE8F537}" type="slidenum">
              <a:rPr lang="en-US" smtClean="0"/>
              <a:t>5</a:t>
            </a:fld>
            <a:endParaRPr lang="en-US"/>
          </a:p>
        </p:txBody>
      </p:sp>
    </p:spTree>
    <p:extLst>
      <p:ext uri="{BB962C8B-B14F-4D97-AF65-F5344CB8AC3E}">
        <p14:creationId xmlns:p14="http://schemas.microsoft.com/office/powerpoint/2010/main" val="129053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0CEDA-D18E-44A7-BB6A-23F81FE8F537}" type="slidenum">
              <a:rPr lang="en-US" smtClean="0"/>
              <a:t>6</a:t>
            </a:fld>
            <a:endParaRPr lang="en-US"/>
          </a:p>
        </p:txBody>
      </p:sp>
    </p:spTree>
    <p:extLst>
      <p:ext uri="{BB962C8B-B14F-4D97-AF65-F5344CB8AC3E}">
        <p14:creationId xmlns:p14="http://schemas.microsoft.com/office/powerpoint/2010/main" val="2274603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7</a:t>
            </a:fld>
            <a:endParaRPr lang="en-US"/>
          </a:p>
        </p:txBody>
      </p:sp>
    </p:spTree>
    <p:extLst>
      <p:ext uri="{BB962C8B-B14F-4D97-AF65-F5344CB8AC3E}">
        <p14:creationId xmlns:p14="http://schemas.microsoft.com/office/powerpoint/2010/main" val="4109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8</a:t>
            </a:fld>
            <a:endParaRPr lang="en-US"/>
          </a:p>
        </p:txBody>
      </p:sp>
    </p:spTree>
    <p:extLst>
      <p:ext uri="{BB962C8B-B14F-4D97-AF65-F5344CB8AC3E}">
        <p14:creationId xmlns:p14="http://schemas.microsoft.com/office/powerpoint/2010/main" val="148083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0CEDA-D18E-44A7-BB6A-23F81FE8F537}" type="slidenum">
              <a:rPr lang="en-US" smtClean="0"/>
              <a:t>9</a:t>
            </a:fld>
            <a:endParaRPr lang="en-US"/>
          </a:p>
        </p:txBody>
      </p:sp>
    </p:spTree>
    <p:extLst>
      <p:ext uri="{BB962C8B-B14F-4D97-AF65-F5344CB8AC3E}">
        <p14:creationId xmlns:p14="http://schemas.microsoft.com/office/powerpoint/2010/main" val="13339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3E04C9-37AE-4FAA-9DDF-68B041043FF0}" type="datetimeFigureOut">
              <a:rPr lang="en-US" smtClean="0">
                <a:solidFill>
                  <a:prstClr val="black"/>
                </a:solidFill>
              </a:rPr>
              <a:pPr/>
              <a:t>6/29/2020</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BD3CA45-1CC9-4952-AA4E-85EB4AB204F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68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E04C9-37AE-4FAA-9DDF-68B041043FF0}" type="datetimeFigureOut">
              <a:rPr lang="en-US" smtClean="0">
                <a:solidFill>
                  <a:prstClr val="black"/>
                </a:solidFill>
              </a:rPr>
              <a:pPr/>
              <a:t>6/29/2020</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BD3CA45-1CC9-4952-AA4E-85EB4AB204F6}" type="slidenum">
              <a:rPr lang="en-US" smtClean="0"/>
              <a:pPr/>
              <a:t>‹#›</a:t>
            </a:fld>
            <a:endParaRPr lang="en-US"/>
          </a:p>
        </p:txBody>
      </p:sp>
    </p:spTree>
    <p:extLst>
      <p:ext uri="{BB962C8B-B14F-4D97-AF65-F5344CB8AC3E}">
        <p14:creationId xmlns:p14="http://schemas.microsoft.com/office/powerpoint/2010/main" val="415130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3E04C9-37AE-4FAA-9DDF-68B041043FF0}" type="datetimeFigureOut">
              <a:rPr lang="en-US" smtClean="0">
                <a:solidFill>
                  <a:prstClr val="black"/>
                </a:solidFill>
              </a:rPr>
              <a:pPr/>
              <a:t>6/29/2020</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BD3CA45-1CC9-4952-AA4E-85EB4AB204F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47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3E04C9-37AE-4FAA-9DDF-68B041043FF0}" type="datetimeFigureOut">
              <a:rPr lang="en-US" smtClean="0">
                <a:solidFill>
                  <a:prstClr val="black"/>
                </a:solidFill>
              </a:rPr>
              <a:pPr/>
              <a:t>6/29/2020</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BD3CA45-1CC9-4952-AA4E-85EB4AB204F6}" type="slidenum">
              <a:rPr lang="en-US" smtClean="0"/>
              <a:pPr/>
              <a:t>‹#›</a:t>
            </a:fld>
            <a:endParaRPr lang="en-US"/>
          </a:p>
        </p:txBody>
      </p:sp>
    </p:spTree>
    <p:extLst>
      <p:ext uri="{BB962C8B-B14F-4D97-AF65-F5344CB8AC3E}">
        <p14:creationId xmlns:p14="http://schemas.microsoft.com/office/powerpoint/2010/main" val="137300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3E04C9-37AE-4FAA-9DDF-68B041043FF0}" type="datetimeFigureOut">
              <a:rPr lang="en-US" smtClean="0">
                <a:solidFill>
                  <a:prstClr val="black"/>
                </a:solidFill>
              </a:rPr>
              <a:pPr/>
              <a:t>6/29/2020</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BD3CA45-1CC9-4952-AA4E-85EB4AB204F6}" type="slidenum">
              <a:rPr lang="en-US" smtClean="0"/>
              <a:pPr/>
              <a:t>‹#›</a:t>
            </a:fld>
            <a:endParaRPr lang="en-US"/>
          </a:p>
        </p:txBody>
      </p:sp>
    </p:spTree>
    <p:extLst>
      <p:ext uri="{BB962C8B-B14F-4D97-AF65-F5344CB8AC3E}">
        <p14:creationId xmlns:p14="http://schemas.microsoft.com/office/powerpoint/2010/main" val="99552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E04C9-37AE-4FAA-9DDF-68B041043FF0}" type="datetimeFigureOut">
              <a:rPr lang="en-US" smtClean="0">
                <a:solidFill>
                  <a:prstClr val="black"/>
                </a:solidFill>
              </a:rPr>
              <a:pPr/>
              <a:t>6/29/2020</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4BD3CA45-1CC9-4952-AA4E-85EB4AB204F6}" type="slidenum">
              <a:rPr lang="en-US" smtClean="0"/>
              <a:pPr/>
              <a:t>‹#›</a:t>
            </a:fld>
            <a:endParaRPr lang="en-US"/>
          </a:p>
        </p:txBody>
      </p:sp>
    </p:spTree>
    <p:extLst>
      <p:ext uri="{BB962C8B-B14F-4D97-AF65-F5344CB8AC3E}">
        <p14:creationId xmlns:p14="http://schemas.microsoft.com/office/powerpoint/2010/main" val="208208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3E04C9-37AE-4FAA-9DDF-68B041043FF0}" type="datetimeFigureOut">
              <a:rPr lang="en-US" smtClean="0">
                <a:solidFill>
                  <a:prstClr val="black"/>
                </a:solidFill>
              </a:rPr>
              <a:pPr/>
              <a:t>6/29/2020</a:t>
            </a:fld>
            <a:endParaRPr lang="en-US">
              <a:solidFill>
                <a:prstClr val="black"/>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BD3CA45-1CC9-4952-AA4E-85EB4AB204F6}" type="slidenum">
              <a:rPr lang="en-US" smtClean="0"/>
              <a:pPr/>
              <a:t>‹#›</a:t>
            </a:fld>
            <a:endParaRPr lang="en-US"/>
          </a:p>
        </p:txBody>
      </p:sp>
    </p:spTree>
    <p:extLst>
      <p:ext uri="{BB962C8B-B14F-4D97-AF65-F5344CB8AC3E}">
        <p14:creationId xmlns:p14="http://schemas.microsoft.com/office/powerpoint/2010/main" val="309020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3E04C9-37AE-4FAA-9DDF-68B041043FF0}" type="datetimeFigureOut">
              <a:rPr lang="en-US" smtClean="0">
                <a:solidFill>
                  <a:prstClr val="black"/>
                </a:solidFill>
              </a:rPr>
              <a:pPr/>
              <a:t>6/29/2020</a:t>
            </a:fld>
            <a:endParaRPr lang="en-US">
              <a:solidFill>
                <a:prstClr val="black"/>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prstClr val="black"/>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D3CA45-1CC9-4952-AA4E-85EB4AB204F6}" type="slidenum">
              <a:rPr lang="en-US" smtClean="0"/>
              <a:pPr/>
              <a:t>‹#›</a:t>
            </a:fld>
            <a:endParaRPr lang="en-US"/>
          </a:p>
        </p:txBody>
      </p:sp>
    </p:spTree>
    <p:extLst>
      <p:ext uri="{BB962C8B-B14F-4D97-AF65-F5344CB8AC3E}">
        <p14:creationId xmlns:p14="http://schemas.microsoft.com/office/powerpoint/2010/main" val="347583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887383" y="2159000"/>
            <a:ext cx="6691183" cy="495300"/>
          </a:xfrm>
          <a:prstGeom prst="rect">
            <a:avLst/>
          </a:prstGeom>
        </p:spPr>
        <p:txBody>
          <a:bodyPr/>
          <a:lstStyle>
            <a:lvl1pPr marL="0" indent="0" algn="r">
              <a:buNone/>
              <a:defRPr sz="2400"/>
            </a:lvl1pPr>
            <a:lvl2pPr>
              <a:defRPr sz="2400"/>
            </a:lvl2pPr>
            <a:lvl3pPr>
              <a:defRPr sz="2000"/>
            </a:lvl3pPr>
            <a:lvl4pPr>
              <a:defRPr sz="1800"/>
            </a:lvl4pPr>
            <a:lvl5pPr>
              <a:defRPr sz="1800"/>
            </a:lvl5pPr>
          </a:lstStyle>
          <a:p>
            <a:pPr lvl="0"/>
            <a:r>
              <a:rPr lang="en-US"/>
              <a:t>SUBHEADING</a:t>
            </a:r>
          </a:p>
        </p:txBody>
      </p:sp>
      <p:sp>
        <p:nvSpPr>
          <p:cNvPr id="4" name="Text Placeholder 3"/>
          <p:cNvSpPr>
            <a:spLocks noGrp="1"/>
          </p:cNvSpPr>
          <p:nvPr>
            <p:ph type="body" sz="quarter" idx="11"/>
          </p:nvPr>
        </p:nvSpPr>
        <p:spPr>
          <a:xfrm>
            <a:off x="4887385" y="846138"/>
            <a:ext cx="6690783" cy="533400"/>
          </a:xfrm>
          <a:prstGeom prst="rect">
            <a:avLst/>
          </a:prstGeom>
        </p:spPr>
        <p:txBody>
          <a:bodyPr/>
          <a:lstStyle>
            <a:lvl1pPr marL="0" indent="0" algn="r">
              <a:buNone/>
              <a:defRPr sz="3200" b="1">
                <a:solidFill>
                  <a:srgbClr val="C00000"/>
                </a:solidFill>
              </a:defRPr>
            </a:lvl1pPr>
            <a:lvl2pPr>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42906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6/29/2020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CONTROL Origins Application Development Process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D3CA45-1CC9-4952-AA4E-85EB4AB204F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2518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80" r:id="rId9"/>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03.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agilemanifesto.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gilemanifesto.or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umguides.org/index.html"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sz="3200" b="1" dirty="0"/>
              <a:t>Processes, Standards and Best Practices</a:t>
            </a:r>
          </a:p>
        </p:txBody>
      </p:sp>
      <p:sp>
        <p:nvSpPr>
          <p:cNvPr id="3" name="Text Placeholder 2"/>
          <p:cNvSpPr>
            <a:spLocks noGrp="1"/>
          </p:cNvSpPr>
          <p:nvPr>
            <p:ph type="body" sz="quarter" idx="11"/>
          </p:nvPr>
        </p:nvSpPr>
        <p:spPr>
          <a:xfrm>
            <a:off x="1187533" y="320634"/>
            <a:ext cx="10390636" cy="1058904"/>
          </a:xfrm>
        </p:spPr>
        <p:txBody>
          <a:bodyPr>
            <a:noAutofit/>
          </a:bodyPr>
          <a:lstStyle/>
          <a:p>
            <a:r>
              <a:rPr lang="en-US" dirty="0"/>
              <a:t>Control Origins</a:t>
            </a:r>
          </a:p>
          <a:p>
            <a:r>
              <a:rPr lang="en-US" dirty="0"/>
              <a:t>Application Development</a:t>
            </a:r>
          </a:p>
        </p:txBody>
      </p:sp>
    </p:spTree>
    <p:extLst>
      <p:ext uri="{BB962C8B-B14F-4D97-AF65-F5344CB8AC3E}">
        <p14:creationId xmlns:p14="http://schemas.microsoft.com/office/powerpoint/2010/main" val="375282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sz="4400" dirty="0"/>
              <a:t>Control Origins Methodology (COM)</a:t>
            </a:r>
          </a:p>
        </p:txBody>
      </p:sp>
      <p:cxnSp>
        <p:nvCxnSpPr>
          <p:cNvPr id="14" name="Straight Connector 13">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E1A26AFF-C339-4DC6-A36D-D6B7EDBA0FC3}"/>
              </a:ext>
            </a:extLst>
          </p:cNvPr>
          <p:cNvGraphicFramePr>
            <a:graphicFrameLocks noGrp="1"/>
          </p:cNvGraphicFramePr>
          <p:nvPr>
            <p:ph idx="1"/>
            <p:extLst>
              <p:ext uri="{D42A27DB-BD31-4B8C-83A1-F6EECF244321}">
                <p14:modId xmlns:p14="http://schemas.microsoft.com/office/powerpoint/2010/main" val="38063155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518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 y="605896"/>
            <a:ext cx="3986798" cy="1330480"/>
          </a:xfrm>
        </p:spPr>
        <p:txBody>
          <a:bodyPr anchor="ctr">
            <a:normAutofit/>
          </a:bodyPr>
          <a:lstStyle/>
          <a:p>
            <a:r>
              <a:rPr lang="en-US" sz="3200" b="1" dirty="0">
                <a:solidFill>
                  <a:srgbClr val="FFFFFF"/>
                </a:solidFill>
              </a:rPr>
              <a:t>Done - </a:t>
            </a:r>
            <a:br>
              <a:rPr lang="en-US" sz="3200" b="1" dirty="0">
                <a:solidFill>
                  <a:srgbClr val="FFFFFF"/>
                </a:solidFill>
              </a:rPr>
            </a:br>
            <a:r>
              <a:rPr lang="en-US" sz="3200" b="1" dirty="0">
                <a:solidFill>
                  <a:srgbClr val="FFFFFF"/>
                </a:solidFill>
              </a:rPr>
              <a:t>Are We There Yet?</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40080"/>
            <a:ext cx="6413663" cy="5646208"/>
          </a:xfrm>
        </p:spPr>
        <p:txBody>
          <a:bodyPr anchor="t" anchorCtr="0">
            <a:normAutofit/>
          </a:bodyPr>
          <a:lstStyle/>
          <a:p>
            <a:pPr>
              <a:lnSpc>
                <a:spcPct val="200000"/>
              </a:lnSpc>
            </a:pPr>
            <a:r>
              <a:rPr lang="en-US" sz="3200" b="1" dirty="0"/>
              <a:t>Definition of Done (DoD) </a:t>
            </a:r>
          </a:p>
          <a:p>
            <a:pPr lvl="1"/>
            <a:r>
              <a:rPr lang="en-US" sz="2800" dirty="0"/>
              <a:t>Acceptance Criteria is completed for each work item</a:t>
            </a:r>
          </a:p>
          <a:p>
            <a:pPr lvl="1"/>
            <a:r>
              <a:rPr lang="en-US" sz="2800" dirty="0"/>
              <a:t>Functionality is Deployed and validated in Production</a:t>
            </a:r>
          </a:p>
          <a:p>
            <a:pPr lvl="1"/>
            <a:r>
              <a:rPr lang="en-US" sz="2800" dirty="0"/>
              <a:t>Regression Test Portfolio modified to include modified functionality </a:t>
            </a:r>
          </a:p>
          <a:p>
            <a:pPr lvl="1"/>
            <a:r>
              <a:rPr lang="en-US" sz="2800" dirty="0"/>
              <a:t>Actively Collecting data to validate that the objective was achieved</a:t>
            </a:r>
          </a:p>
        </p:txBody>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11</a:t>
            </a:fld>
            <a:endParaRPr lang="en-US">
              <a:solidFill>
                <a:schemeClr val="tx2"/>
              </a:solidFill>
            </a:endParaRPr>
          </a:p>
        </p:txBody>
      </p:sp>
    </p:spTree>
    <p:extLst>
      <p:ext uri="{BB962C8B-B14F-4D97-AF65-F5344CB8AC3E}">
        <p14:creationId xmlns:p14="http://schemas.microsoft.com/office/powerpoint/2010/main" val="172100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Definition of Done (DoD)</a:t>
            </a:r>
          </a:p>
        </p:txBody>
      </p:sp>
      <p:sp>
        <p:nvSpPr>
          <p:cNvPr id="5" name="Content Placeholder 4"/>
          <p:cNvSpPr>
            <a:spLocks noGrp="1"/>
          </p:cNvSpPr>
          <p:nvPr>
            <p:ph sz="half" idx="1"/>
          </p:nvPr>
        </p:nvSpPr>
        <p:spPr/>
        <p:txBody>
          <a:bodyPr>
            <a:normAutofit fontScale="92500" lnSpcReduction="20000"/>
          </a:bodyPr>
          <a:lstStyle/>
          <a:p>
            <a:r>
              <a:rPr lang="en-US" b="1"/>
              <a:t>Development / Coder</a:t>
            </a:r>
          </a:p>
          <a:p>
            <a:pPr lvl="1"/>
            <a:r>
              <a:rPr lang="en-US"/>
              <a:t>Code is written with unit tests completed</a:t>
            </a:r>
          </a:p>
          <a:p>
            <a:pPr lvl="1"/>
            <a:r>
              <a:rPr lang="en-US"/>
              <a:t>TFS Development Status </a:t>
            </a:r>
          </a:p>
          <a:p>
            <a:pPr lvl="1"/>
            <a:r>
              <a:rPr lang="en-US"/>
              <a:t>Unit tests &gt; 75% Code Coverage</a:t>
            </a:r>
          </a:p>
          <a:p>
            <a:pPr lvl="1"/>
            <a:r>
              <a:rPr lang="en-US"/>
              <a:t>Code merged into Main</a:t>
            </a:r>
          </a:p>
          <a:p>
            <a:pPr lvl="1"/>
            <a:r>
              <a:rPr lang="en-US"/>
              <a:t>Code Complies and unit tests pass when run as party of an automated build (DEV/TEST)</a:t>
            </a:r>
          </a:p>
          <a:p>
            <a:pPr lvl="1"/>
            <a:r>
              <a:rPr lang="en-US"/>
              <a:t>Database project updated</a:t>
            </a:r>
          </a:p>
          <a:p>
            <a:pPr lvl="1"/>
            <a:r>
              <a:rPr lang="en-US"/>
              <a:t>Code reviewed by someone other than the original author</a:t>
            </a:r>
          </a:p>
          <a:p>
            <a:pPr lvl="1"/>
            <a:endParaRPr lang="en-US"/>
          </a:p>
          <a:p>
            <a:pPr lvl="1"/>
            <a:endParaRPr lang="en-US"/>
          </a:p>
        </p:txBody>
      </p:sp>
      <p:sp>
        <p:nvSpPr>
          <p:cNvPr id="6" name="Content Placeholder 5"/>
          <p:cNvSpPr>
            <a:spLocks noGrp="1"/>
          </p:cNvSpPr>
          <p:nvPr>
            <p:ph sz="half" idx="2"/>
          </p:nvPr>
        </p:nvSpPr>
        <p:spPr/>
        <p:txBody>
          <a:bodyPr>
            <a:normAutofit fontScale="92500" lnSpcReduction="20000"/>
          </a:bodyPr>
          <a:lstStyle/>
          <a:p>
            <a:r>
              <a:rPr lang="en-US" b="1"/>
              <a:t>Testing, Deployment, Ops</a:t>
            </a:r>
          </a:p>
          <a:p>
            <a:pPr lvl="1"/>
            <a:r>
              <a:rPr lang="en-US"/>
              <a:t>Written QA test plan</a:t>
            </a:r>
          </a:p>
          <a:p>
            <a:pPr lvl="1"/>
            <a:r>
              <a:rPr lang="en-US"/>
              <a:t>Tested with QA test plan</a:t>
            </a:r>
          </a:p>
          <a:p>
            <a:pPr lvl="1"/>
            <a:r>
              <a:rPr lang="en-US"/>
              <a:t>Deployed/Tested in Staging</a:t>
            </a:r>
          </a:p>
          <a:p>
            <a:pPr lvl="1"/>
            <a:r>
              <a:rPr lang="en-US"/>
              <a:t>Automated UI tests are updated and passed</a:t>
            </a:r>
          </a:p>
          <a:p>
            <a:pPr lvl="1"/>
            <a:r>
              <a:rPr lang="en-US"/>
              <a:t>No severity 1 or 2 bugs</a:t>
            </a:r>
          </a:p>
          <a:p>
            <a:pPr lvl="1"/>
            <a:r>
              <a:rPr lang="en-US"/>
              <a:t>Reviewed by Product Owner</a:t>
            </a:r>
          </a:p>
          <a:p>
            <a:pPr lvl="1"/>
            <a:r>
              <a:rPr lang="en-US"/>
              <a:t>Passes acceptance criteria for PBI</a:t>
            </a:r>
          </a:p>
          <a:p>
            <a:pPr lvl="1"/>
            <a:r>
              <a:rPr lang="en-US"/>
              <a:t>Known Deployment and Rollback Plan</a:t>
            </a:r>
          </a:p>
          <a:p>
            <a:pPr lvl="1"/>
            <a:r>
              <a:rPr lang="en-US"/>
              <a:t>Deployment Plan Reviewed by Ops</a:t>
            </a:r>
          </a:p>
          <a:p>
            <a:pPr lvl="1"/>
            <a:r>
              <a:rPr lang="en-US"/>
              <a:t>Database Changes reviewed by DBA</a:t>
            </a:r>
          </a:p>
          <a:p>
            <a:pPr lvl="1"/>
            <a:r>
              <a:rPr lang="en-US"/>
              <a:t>Load Tested</a:t>
            </a:r>
          </a:p>
          <a:p>
            <a:pPr lvl="1"/>
            <a:r>
              <a:rPr lang="en-US"/>
              <a:t>Deployed to Production</a:t>
            </a:r>
          </a:p>
          <a:p>
            <a:r>
              <a:rPr lang="en-US"/>
              <a:t>Stakeholders</a:t>
            </a:r>
          </a:p>
          <a:p>
            <a:pPr lvl="1"/>
            <a:r>
              <a:rPr lang="en-US"/>
              <a:t>Feature is successfully being used in Production</a:t>
            </a:r>
          </a:p>
        </p:txBody>
      </p:sp>
    </p:spTree>
    <p:extLst>
      <p:ext uri="{BB962C8B-B14F-4D97-AF65-F5344CB8AC3E}">
        <p14:creationId xmlns:p14="http://schemas.microsoft.com/office/powerpoint/2010/main" val="31361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dirty="0"/>
              <a:t>Planning </a:t>
            </a:r>
            <a:br>
              <a:rPr lang="en-US" dirty="0"/>
            </a:br>
            <a:r>
              <a:rPr lang="en-US" dirty="0"/>
              <a:t>The Work</a:t>
            </a:r>
          </a:p>
        </p:txBody>
      </p:sp>
      <p:cxnSp>
        <p:nvCxnSpPr>
          <p:cNvPr id="14" name="Straight Connector 13">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13</a:t>
            </a:fld>
            <a:endParaRPr lang="en-US"/>
          </a:p>
        </p:txBody>
      </p:sp>
      <p:graphicFrame>
        <p:nvGraphicFramePr>
          <p:cNvPr id="7" name="Content Placeholder 2">
            <a:extLst>
              <a:ext uri="{FF2B5EF4-FFF2-40B4-BE49-F238E27FC236}">
                <a16:creationId xmlns:a16="http://schemas.microsoft.com/office/drawing/2014/main" id="{19AC47CF-9030-4660-AABB-830CE2280E9C}"/>
              </a:ext>
            </a:extLst>
          </p:cNvPr>
          <p:cNvGraphicFramePr>
            <a:graphicFrameLocks noGrp="1"/>
          </p:cNvGraphicFramePr>
          <p:nvPr>
            <p:ph idx="1"/>
            <p:extLst>
              <p:ext uri="{D42A27DB-BD31-4B8C-83A1-F6EECF244321}">
                <p14:modId xmlns:p14="http://schemas.microsoft.com/office/powerpoint/2010/main" val="318510249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377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3">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5">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14</a:t>
            </a:fld>
            <a:endParaRPr lang="en-US"/>
          </a:p>
        </p:txBody>
      </p:sp>
      <p:sp>
        <p:nvSpPr>
          <p:cNvPr id="7" name="Title 6"/>
          <p:cNvSpPr>
            <a:spLocks noGrp="1"/>
          </p:cNvSpPr>
          <p:nvPr>
            <p:ph type="title"/>
          </p:nvPr>
        </p:nvSpPr>
        <p:spPr/>
        <p:txBody>
          <a:bodyPr>
            <a:normAutofit/>
          </a:bodyPr>
          <a:lstStyle/>
          <a:p>
            <a:r>
              <a:rPr lang="en-US"/>
              <a:t>Planning The Work - Hierarchy</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9793808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80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5" y="634946"/>
            <a:ext cx="5127171" cy="1450757"/>
          </a:xfrm>
        </p:spPr>
        <p:txBody>
          <a:bodyPr>
            <a:normAutofit/>
          </a:bodyPr>
          <a:lstStyle/>
          <a:p>
            <a:r>
              <a:rPr lang="en-US" dirty="0"/>
              <a:t>Planning The</a:t>
            </a:r>
            <a:r>
              <a:rPr lang="en-US" baseline="0" dirty="0"/>
              <a:t> Work – Epics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p:blipFill>
        <p:spPr>
          <a:xfrm>
            <a:off x="89764" y="828876"/>
            <a:ext cx="6057036" cy="4620064"/>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1684" y="2198914"/>
            <a:ext cx="5127172" cy="3670180"/>
          </a:xfrm>
        </p:spPr>
        <p:txBody>
          <a:bodyPr>
            <a:normAutofit/>
          </a:bodyPr>
          <a:lstStyle/>
          <a:p>
            <a:r>
              <a:rPr lang="en-US" sz="1700" dirty="0"/>
              <a:t>An epic is a big story. A requirement that is just too big to deliver in a single sprint and may be deployed across multiple versions. </a:t>
            </a:r>
          </a:p>
          <a:p>
            <a:r>
              <a:rPr lang="en-US" sz="1700" dirty="0"/>
              <a:t>Epics need to be broken into smaller deliverables (Features). This helps them support the agile principles (e.g. delivering working software frequently, early continuous delivery, regular reflection).</a:t>
            </a:r>
          </a:p>
          <a:p>
            <a:r>
              <a:rPr lang="en-US" sz="1700" dirty="0"/>
              <a:t>Epics are focused on the activity of adding  functionality to a system.  Like a project, Epics have a defined beginning and end. </a:t>
            </a:r>
            <a:br>
              <a:rPr lang="en-US" sz="1700" dirty="0"/>
            </a:br>
            <a:endParaRPr lang="en-US" sz="1700" dirty="0"/>
          </a:p>
          <a:p>
            <a:pPr marL="0" indent="0">
              <a:buNone/>
            </a:pPr>
            <a:r>
              <a:rPr lang="en-US" sz="1700" b="1" i="1" dirty="0"/>
              <a:t> “Create Sample CRUD Application.”</a:t>
            </a: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15</a:t>
            </a:fld>
            <a:endParaRPr lang="en-US"/>
          </a:p>
        </p:txBody>
      </p:sp>
    </p:spTree>
    <p:extLst>
      <p:ext uri="{BB962C8B-B14F-4D97-AF65-F5344CB8AC3E}">
        <p14:creationId xmlns:p14="http://schemas.microsoft.com/office/powerpoint/2010/main" val="174275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5" y="634946"/>
            <a:ext cx="5127171" cy="1450757"/>
          </a:xfrm>
        </p:spPr>
        <p:txBody>
          <a:bodyPr>
            <a:normAutofit/>
          </a:bodyPr>
          <a:lstStyle/>
          <a:p>
            <a:r>
              <a:rPr lang="en-US" dirty="0"/>
              <a:t>Planning</a:t>
            </a:r>
            <a:r>
              <a:rPr lang="en-US" baseline="0" dirty="0"/>
              <a:t> The Work – Features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p:blipFill>
        <p:spPr>
          <a:xfrm>
            <a:off x="68944" y="795660"/>
            <a:ext cx="6094808" cy="4627219"/>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1684" y="2198914"/>
            <a:ext cx="5127172" cy="3670180"/>
          </a:xfrm>
        </p:spPr>
        <p:txBody>
          <a:bodyPr>
            <a:normAutofit/>
          </a:bodyPr>
          <a:lstStyle/>
          <a:p>
            <a:r>
              <a:rPr lang="en-US" sz="1600" dirty="0"/>
              <a:t>Features represent work that cannot be completed within one sprint and instead will run over a longer period of time before it is complete </a:t>
            </a:r>
          </a:p>
          <a:p>
            <a:r>
              <a:rPr lang="en-US" sz="1600" dirty="0"/>
              <a:t>Features are not estimated as they are by definition large and unwieldy, instead they have a target date to help prioritize and plan releases over time. </a:t>
            </a:r>
          </a:p>
          <a:p>
            <a:r>
              <a:rPr lang="en-US" sz="1600" dirty="0"/>
              <a:t>Features are not used in sprint planning as they are too big.</a:t>
            </a:r>
          </a:p>
          <a:p>
            <a:r>
              <a:rPr lang="en-US" sz="1600" dirty="0"/>
              <a:t>Features have a defined beginning and end and are about the effort and activities to add functionality to a system. </a:t>
            </a:r>
            <a:br>
              <a:rPr lang="en-US" sz="1600" dirty="0"/>
            </a:br>
            <a:endParaRPr lang="en-US" sz="1600" dirty="0"/>
          </a:p>
          <a:p>
            <a:pPr marL="0" indent="0">
              <a:buNone/>
            </a:pPr>
            <a:r>
              <a:rPr lang="en-US" sz="1600" b="1" i="1" dirty="0"/>
              <a:t>“Demonstrate Application Insights”</a:t>
            </a: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16</a:t>
            </a:fld>
            <a:endParaRPr lang="en-US"/>
          </a:p>
        </p:txBody>
      </p:sp>
    </p:spTree>
    <p:extLst>
      <p:ext uri="{BB962C8B-B14F-4D97-AF65-F5344CB8AC3E}">
        <p14:creationId xmlns:p14="http://schemas.microsoft.com/office/powerpoint/2010/main" val="209334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5" y="634946"/>
            <a:ext cx="5127171" cy="1450757"/>
          </a:xfrm>
        </p:spPr>
        <p:txBody>
          <a:bodyPr>
            <a:normAutofit/>
          </a:bodyPr>
          <a:lstStyle/>
          <a:p>
            <a:r>
              <a:rPr lang="en-US" dirty="0"/>
              <a:t>Planning</a:t>
            </a:r>
            <a:r>
              <a:rPr lang="en-US" baseline="0" dirty="0"/>
              <a:t> The Work – User Stories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p:blipFill>
        <p:spPr>
          <a:xfrm>
            <a:off x="68944" y="957148"/>
            <a:ext cx="6094808" cy="4304242"/>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1684" y="2198914"/>
            <a:ext cx="5127172" cy="3670180"/>
          </a:xfrm>
        </p:spPr>
        <p:txBody>
          <a:bodyPr>
            <a:normAutofit/>
          </a:bodyPr>
          <a:lstStyle/>
          <a:p>
            <a:r>
              <a:rPr lang="en-US" sz="1600" dirty="0"/>
              <a:t>A user story represent work for a feature that can be completed within one sprint.  </a:t>
            </a:r>
          </a:p>
          <a:p>
            <a:r>
              <a:rPr lang="en-US" sz="1600" dirty="0"/>
              <a:t>User Stories are broken down into the tasks that need to be done to complete the work. </a:t>
            </a:r>
          </a:p>
          <a:p>
            <a:r>
              <a:rPr lang="en-US" sz="1600" dirty="0"/>
              <a:t>User Stories are estimated to enable planning &amp; forecasting using our velocity.</a:t>
            </a:r>
          </a:p>
          <a:p>
            <a:r>
              <a:rPr lang="en-US" sz="1600" dirty="0"/>
              <a:t>In the scrum visual studio template, the user story  is where you define the user store, the use case, or the requirements. </a:t>
            </a:r>
          </a:p>
          <a:p>
            <a:r>
              <a:rPr lang="en-US" sz="1600" dirty="0"/>
              <a:t>Story Points are used to estimate the level of effort to complete the item.</a:t>
            </a:r>
          </a:p>
          <a:p>
            <a:r>
              <a:rPr lang="en-US" sz="1600" dirty="0"/>
              <a:t>User Stories have a defined beginning and end are the detailed plan to add functionality to the system. </a:t>
            </a:r>
          </a:p>
          <a:p>
            <a:endParaRPr lang="en-US" sz="1600" dirty="0"/>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17</a:t>
            </a:fld>
            <a:endParaRPr lang="en-US"/>
          </a:p>
        </p:txBody>
      </p:sp>
    </p:spTree>
    <p:extLst>
      <p:ext uri="{BB962C8B-B14F-4D97-AF65-F5344CB8AC3E}">
        <p14:creationId xmlns:p14="http://schemas.microsoft.com/office/powerpoint/2010/main" val="13937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8177212" y="634946"/>
            <a:ext cx="3372529" cy="5055904"/>
          </a:xfrm>
        </p:spPr>
        <p:txBody>
          <a:bodyPr anchor="ctr">
            <a:normAutofit/>
          </a:bodyPr>
          <a:lstStyle/>
          <a:p>
            <a:r>
              <a:rPr lang="en-US" dirty="0"/>
              <a:t>What is a Product Backlog Item (PBIs)?</a:t>
            </a:r>
          </a:p>
        </p:txBody>
      </p:sp>
      <p:cxnSp>
        <p:nvCxnSpPr>
          <p:cNvPr id="14" name="Straight Connector 13">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18</a:t>
            </a:fld>
            <a:endParaRPr lang="en-US"/>
          </a:p>
        </p:txBody>
      </p:sp>
      <p:graphicFrame>
        <p:nvGraphicFramePr>
          <p:cNvPr id="7" name="Content Placeholder 2">
            <a:extLst>
              <a:ext uri="{FF2B5EF4-FFF2-40B4-BE49-F238E27FC236}">
                <a16:creationId xmlns:a16="http://schemas.microsoft.com/office/drawing/2014/main" id="{A0E348E5-F3F5-4A15-AB1A-D434E41CD176}"/>
              </a:ext>
            </a:extLst>
          </p:cNvPr>
          <p:cNvGraphicFramePr>
            <a:graphicFrameLocks noGrp="1"/>
          </p:cNvGraphicFramePr>
          <p:nvPr>
            <p:ph idx="1"/>
            <p:extLst>
              <p:ext uri="{D42A27DB-BD31-4B8C-83A1-F6EECF244321}">
                <p14:modId xmlns:p14="http://schemas.microsoft.com/office/powerpoint/2010/main" val="37787997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637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a:t>Types of Product Backlog Items</a:t>
            </a:r>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19</a:t>
            </a:fld>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2804480"/>
              </p:ext>
            </p:extLst>
          </p:nvPr>
        </p:nvGraphicFramePr>
        <p:xfrm>
          <a:off x="633413" y="806546"/>
          <a:ext cx="6910388" cy="4717864"/>
        </p:xfrm>
        <a:graphic>
          <a:graphicData uri="http://schemas.openxmlformats.org/drawingml/2006/table">
            <a:tbl>
              <a:tblPr firstRow="1" bandRow="1">
                <a:tableStyleId>{5C22544A-7EE6-4342-B048-85BDC9FD1C3A}</a:tableStyleId>
              </a:tblPr>
              <a:tblGrid>
                <a:gridCol w="1547617">
                  <a:extLst>
                    <a:ext uri="{9D8B030D-6E8A-4147-A177-3AD203B41FA5}">
                      <a16:colId xmlns:a16="http://schemas.microsoft.com/office/drawing/2014/main" val="20000"/>
                    </a:ext>
                  </a:extLst>
                </a:gridCol>
                <a:gridCol w="5362771">
                  <a:extLst>
                    <a:ext uri="{9D8B030D-6E8A-4147-A177-3AD203B41FA5}">
                      <a16:colId xmlns:a16="http://schemas.microsoft.com/office/drawing/2014/main" val="20001"/>
                    </a:ext>
                  </a:extLst>
                </a:gridCol>
              </a:tblGrid>
              <a:tr h="341424">
                <a:tc>
                  <a:txBody>
                    <a:bodyPr/>
                    <a:lstStyle/>
                    <a:p>
                      <a:r>
                        <a:rPr lang="en-US" sz="1500"/>
                        <a:t>PBI</a:t>
                      </a:r>
                      <a:r>
                        <a:rPr lang="en-US" sz="1500" baseline="0"/>
                        <a:t> Type</a:t>
                      </a:r>
                      <a:endParaRPr lang="en-US" sz="1500"/>
                    </a:p>
                  </a:txBody>
                  <a:tcPr marL="71130" marR="71130" marT="38798" marB="38798"/>
                </a:tc>
                <a:tc>
                  <a:txBody>
                    <a:bodyPr/>
                    <a:lstStyle/>
                    <a:p>
                      <a:pPr>
                        <a:buNone/>
                      </a:pPr>
                      <a:r>
                        <a:rPr lang="en-US" sz="1500"/>
                        <a:t>Example Description</a:t>
                      </a:r>
                    </a:p>
                  </a:txBody>
                  <a:tcPr marL="71130" marR="71130" marT="38798" marB="38798"/>
                </a:tc>
                <a:extLst>
                  <a:ext uri="{0D108BD9-81ED-4DB2-BD59-A6C34878D82A}">
                    <a16:rowId xmlns:a16="http://schemas.microsoft.com/office/drawing/2014/main" val="10000"/>
                  </a:ext>
                </a:extLst>
              </a:tr>
              <a:tr h="807003">
                <a:tc>
                  <a:txBody>
                    <a:bodyPr/>
                    <a:lstStyle/>
                    <a:p>
                      <a:r>
                        <a:rPr lang="en-US" sz="1500"/>
                        <a:t>Feature / Function</a:t>
                      </a:r>
                    </a:p>
                  </a:txBody>
                  <a:tcPr marL="71130" marR="71130" marT="38798" marB="38798"/>
                </a:tc>
                <a:tc>
                  <a:txBody>
                    <a:bodyPr/>
                    <a:lstStyle/>
                    <a:p>
                      <a:r>
                        <a:rPr lang="en-US" sz="1500"/>
                        <a:t>As</a:t>
                      </a:r>
                      <a:r>
                        <a:rPr lang="en-US" sz="1500" baseline="0"/>
                        <a:t> a call center manager I want to run a report on Fundraising parties that happened in the past few days and calculate Sales data and amount to pay to organization. </a:t>
                      </a:r>
                      <a:endParaRPr lang="en-US" sz="1500"/>
                    </a:p>
                  </a:txBody>
                  <a:tcPr marL="71130" marR="71130" marT="38798" marB="38798"/>
                </a:tc>
                <a:extLst>
                  <a:ext uri="{0D108BD9-81ED-4DB2-BD59-A6C34878D82A}">
                    <a16:rowId xmlns:a16="http://schemas.microsoft.com/office/drawing/2014/main" val="10001"/>
                  </a:ext>
                </a:extLst>
              </a:tr>
              <a:tr h="807003">
                <a:tc>
                  <a:txBody>
                    <a:bodyPr/>
                    <a:lstStyle/>
                    <a:p>
                      <a:r>
                        <a:rPr lang="en-US" sz="1500"/>
                        <a:t>Change</a:t>
                      </a:r>
                      <a:r>
                        <a:rPr lang="en-US" sz="1500" baseline="0"/>
                        <a:t> / Enhancement</a:t>
                      </a:r>
                      <a:endParaRPr lang="en-US" sz="1500"/>
                    </a:p>
                  </a:txBody>
                  <a:tcPr marL="71130" marR="71130" marT="38798" marB="38798"/>
                </a:tc>
                <a:tc>
                  <a:txBody>
                    <a:bodyPr/>
                    <a:lstStyle/>
                    <a:p>
                      <a:r>
                        <a:rPr lang="en-US" sz="1500"/>
                        <a:t>As</a:t>
                      </a:r>
                      <a:r>
                        <a:rPr lang="en-US" sz="1500" baseline="0"/>
                        <a:t> a call center manager I want to be able to visually distinguish when a fundraising party amount has been manually overridden. (change color of text).</a:t>
                      </a:r>
                      <a:endParaRPr lang="en-US" sz="1500"/>
                    </a:p>
                  </a:txBody>
                  <a:tcPr marL="71130" marR="71130" marT="38798" marB="38798"/>
                </a:tc>
                <a:extLst>
                  <a:ext uri="{0D108BD9-81ED-4DB2-BD59-A6C34878D82A}">
                    <a16:rowId xmlns:a16="http://schemas.microsoft.com/office/drawing/2014/main" val="10002"/>
                  </a:ext>
                </a:extLst>
              </a:tr>
              <a:tr h="807003">
                <a:tc>
                  <a:txBody>
                    <a:bodyPr/>
                    <a:lstStyle/>
                    <a:p>
                      <a:r>
                        <a:rPr lang="en-US" sz="1500"/>
                        <a:t>Defect</a:t>
                      </a:r>
                    </a:p>
                  </a:txBody>
                  <a:tcPr marL="71130" marR="71130" marT="38798" marB="38798"/>
                </a:tc>
                <a:tc>
                  <a:txBody>
                    <a:bodyPr/>
                    <a:lstStyle/>
                    <a:p>
                      <a:r>
                        <a:rPr lang="en-US" sz="1500"/>
                        <a:t>The percent</a:t>
                      </a:r>
                      <a:r>
                        <a:rPr lang="en-US" sz="1500" baseline="0"/>
                        <a:t> allocation is not calculated correctly, the allocation should always be 15% of the fundraising party sales for the day of the event. </a:t>
                      </a:r>
                      <a:endParaRPr lang="en-US" sz="1500"/>
                    </a:p>
                  </a:txBody>
                  <a:tcPr marL="71130" marR="71130" marT="38798" marB="38798"/>
                </a:tc>
                <a:extLst>
                  <a:ext uri="{0D108BD9-81ED-4DB2-BD59-A6C34878D82A}">
                    <a16:rowId xmlns:a16="http://schemas.microsoft.com/office/drawing/2014/main" val="10003"/>
                  </a:ext>
                </a:extLst>
              </a:tr>
              <a:tr h="807003">
                <a:tc>
                  <a:txBody>
                    <a:bodyPr/>
                    <a:lstStyle/>
                    <a:p>
                      <a:r>
                        <a:rPr lang="en-US" sz="1500"/>
                        <a:t>Technical Improvement</a:t>
                      </a:r>
                    </a:p>
                  </a:txBody>
                  <a:tcPr marL="71130" marR="71130" marT="38798" marB="38798"/>
                </a:tc>
                <a:tc>
                  <a:txBody>
                    <a:bodyPr/>
                    <a:lstStyle/>
                    <a:p>
                      <a:r>
                        <a:rPr lang="en-US" sz="1500"/>
                        <a:t>Remove references to</a:t>
                      </a:r>
                      <a:r>
                        <a:rPr lang="en-US" sz="1500" baseline="0"/>
                        <a:t> the Database repository classes and interfaces from the </a:t>
                      </a:r>
                      <a:r>
                        <a:rPr lang="en-US" sz="1500"/>
                        <a:t>client applications.</a:t>
                      </a:r>
                      <a:r>
                        <a:rPr lang="en-US" sz="1500" baseline="0"/>
                        <a:t> </a:t>
                      </a:r>
                    </a:p>
                    <a:p>
                      <a:r>
                        <a:rPr lang="en-US" sz="1500" baseline="0"/>
                        <a:t>Update NuGet Packages to most recent stable release</a:t>
                      </a:r>
                      <a:endParaRPr lang="en-US" sz="1500"/>
                    </a:p>
                  </a:txBody>
                  <a:tcPr marL="71130" marR="71130" marT="38798" marB="38798"/>
                </a:tc>
                <a:extLst>
                  <a:ext uri="{0D108BD9-81ED-4DB2-BD59-A6C34878D82A}">
                    <a16:rowId xmlns:a16="http://schemas.microsoft.com/office/drawing/2014/main" val="10004"/>
                  </a:ext>
                </a:extLst>
              </a:tr>
              <a:tr h="574214">
                <a:tc>
                  <a:txBody>
                    <a:bodyPr/>
                    <a:lstStyle/>
                    <a:p>
                      <a:r>
                        <a:rPr lang="en-US" sz="1500"/>
                        <a:t>Knowledge Acquisition</a:t>
                      </a:r>
                    </a:p>
                  </a:txBody>
                  <a:tcPr marL="71130" marR="71130" marT="38798" marB="38798"/>
                </a:tc>
                <a:tc>
                  <a:txBody>
                    <a:bodyPr/>
                    <a:lstStyle/>
                    <a:p>
                      <a:r>
                        <a:rPr lang="en-US" sz="1500"/>
                        <a:t>Create a proof</a:t>
                      </a:r>
                      <a:r>
                        <a:rPr lang="en-US" sz="1500" baseline="0"/>
                        <a:t> of concept for displaying 1 – 5 different party types for a selected wave. </a:t>
                      </a:r>
                      <a:endParaRPr lang="en-US" sz="1500"/>
                    </a:p>
                  </a:txBody>
                  <a:tcPr marL="71130" marR="71130" marT="38798" marB="38798"/>
                </a:tc>
                <a:extLst>
                  <a:ext uri="{0D108BD9-81ED-4DB2-BD59-A6C34878D82A}">
                    <a16:rowId xmlns:a16="http://schemas.microsoft.com/office/drawing/2014/main" val="10005"/>
                  </a:ext>
                </a:extLst>
              </a:tr>
              <a:tr h="574214">
                <a:tc>
                  <a:txBody>
                    <a:bodyPr/>
                    <a:lstStyle/>
                    <a:p>
                      <a:r>
                        <a:rPr lang="en-US" sz="1500"/>
                        <a:t>Product</a:t>
                      </a:r>
                      <a:r>
                        <a:rPr lang="en-US" sz="1500" baseline="0"/>
                        <a:t> Owner Additional</a:t>
                      </a:r>
                      <a:endParaRPr lang="en-US" sz="1500"/>
                    </a:p>
                  </a:txBody>
                  <a:tcPr marL="71130" marR="71130" marT="38798" marB="38798"/>
                </a:tc>
                <a:tc>
                  <a:txBody>
                    <a:bodyPr/>
                    <a:lstStyle/>
                    <a:p>
                      <a:r>
                        <a:rPr lang="en-US" sz="1500"/>
                        <a:t>Update developer tools</a:t>
                      </a:r>
                      <a:r>
                        <a:rPr lang="en-US" sz="1500" baseline="0"/>
                        <a:t> set to Visual Studio 2015 update 3. </a:t>
                      </a:r>
                    </a:p>
                  </a:txBody>
                  <a:tcPr marL="71130" marR="71130" marT="38798" marB="3879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418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p:cNvSpPr>
            <a:spLocks noGrp="1"/>
          </p:cNvSpPr>
          <p:nvPr>
            <p:ph type="title"/>
          </p:nvPr>
        </p:nvSpPr>
        <p:spPr>
          <a:xfrm>
            <a:off x="492370" y="516835"/>
            <a:ext cx="3084844" cy="5772840"/>
          </a:xfrm>
        </p:spPr>
        <p:txBody>
          <a:bodyPr anchor="ctr">
            <a:normAutofit/>
          </a:bodyPr>
          <a:lstStyle/>
          <a:p>
            <a:r>
              <a:rPr lang="en-US" sz="3600" dirty="0">
                <a:solidFill>
                  <a:srgbClr val="FFFFFF"/>
                </a:solidFill>
              </a:rPr>
              <a:t>Table of Contents</a:t>
            </a:r>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a:t>
            </a:fld>
            <a:endParaRPr lang="en-US">
              <a:solidFill>
                <a:schemeClr val="tx2"/>
              </a:solidFill>
            </a:endParaRPr>
          </a:p>
        </p:txBody>
      </p:sp>
      <p:graphicFrame>
        <p:nvGraphicFramePr>
          <p:cNvPr id="7" name="Content Placeholder 4">
            <a:extLst>
              <a:ext uri="{FF2B5EF4-FFF2-40B4-BE49-F238E27FC236}">
                <a16:creationId xmlns:a16="http://schemas.microsoft.com/office/drawing/2014/main" id="{0FA4969F-7E34-42E8-BF4E-84D27BACF047}"/>
              </a:ext>
            </a:extLst>
          </p:cNvPr>
          <p:cNvGraphicFramePr>
            <a:graphicFrameLocks noGrp="1"/>
          </p:cNvGraphicFramePr>
          <p:nvPr>
            <p:ph idx="1"/>
            <p:extLst>
              <p:ext uri="{D42A27DB-BD31-4B8C-83A1-F6EECF244321}">
                <p14:modId xmlns:p14="http://schemas.microsoft.com/office/powerpoint/2010/main" val="40533679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4665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PBI Characteristics - DEEP</a:t>
            </a:r>
          </a:p>
        </p:txBody>
      </p:sp>
      <p:sp>
        <p:nvSpPr>
          <p:cNvPr id="23" name="Rectangle 2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pPr lvl="1">
              <a:defRPr/>
            </a:pPr>
            <a:r>
              <a:rPr lang="en-US" b="1">
                <a:effectLst>
                  <a:outerShdw blurRad="38100" dist="38100" dir="2700000" algn="tl">
                    <a:srgbClr val="000000">
                      <a:alpha val="43137"/>
                    </a:srgbClr>
                  </a:outerShdw>
                </a:effectLst>
              </a:rPr>
              <a:t>Detailed appropriately:</a:t>
            </a:r>
            <a:r>
              <a:rPr lang="en-US"/>
              <a:t>  PBIs near the top (in priority) that we intend to work on soonest should be very detailed and small. </a:t>
            </a:r>
          </a:p>
          <a:p>
            <a:pPr lvl="1">
              <a:defRPr/>
            </a:pPr>
            <a:r>
              <a:rPr lang="en-US" b="1">
                <a:effectLst>
                  <a:outerShdw blurRad="38100" dist="38100" dir="2700000" algn="tl">
                    <a:srgbClr val="000000">
                      <a:alpha val="43137"/>
                    </a:srgbClr>
                  </a:outerShdw>
                </a:effectLst>
              </a:rPr>
              <a:t>Emergent: </a:t>
            </a:r>
            <a:r>
              <a:rPr lang="en-US"/>
              <a:t>It is </a:t>
            </a:r>
            <a:r>
              <a:rPr lang="en-US" u="sng"/>
              <a:t>never frozen</a:t>
            </a:r>
            <a:r>
              <a:rPr lang="en-US"/>
              <a:t>.  Instead, it is continuously updated based on new information. Iterative process of review and revise until product owner accepts. Use History to make comments about changes, keep notes and acceptance criteria current (they will change over time)</a:t>
            </a:r>
          </a:p>
          <a:p>
            <a:pPr lvl="1">
              <a:defRPr/>
            </a:pPr>
            <a:r>
              <a:rPr lang="en-US" b="1">
                <a:effectLst>
                  <a:outerShdw blurRad="38100" dist="38100" dir="2700000" algn="tl">
                    <a:srgbClr val="000000">
                      <a:alpha val="43137"/>
                    </a:srgbClr>
                  </a:outerShdw>
                </a:effectLst>
              </a:rPr>
              <a:t>Estimated: </a:t>
            </a:r>
            <a:r>
              <a:rPr lang="en-US"/>
              <a:t>Each PBI has a size (effort) estimate. </a:t>
            </a:r>
          </a:p>
          <a:p>
            <a:pPr lvl="1">
              <a:defRPr/>
            </a:pPr>
            <a:r>
              <a:rPr lang="en-US" b="1">
                <a:effectLst>
                  <a:outerShdw blurRad="38100" dist="38100" dir="2700000" algn="tl">
                    <a:srgbClr val="000000">
                      <a:alpha val="43137"/>
                    </a:srgbClr>
                  </a:outerShdw>
                </a:effectLst>
              </a:rPr>
              <a:t>Prioritized:</a:t>
            </a:r>
            <a:r>
              <a:rPr lang="en-US"/>
              <a:t> Especially important to have accurate prioritization for next few Sprints.</a:t>
            </a:r>
          </a:p>
        </p:txBody>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20</a:t>
            </a:fld>
            <a:endParaRPr lang="en-US">
              <a:solidFill>
                <a:schemeClr val="tx2"/>
              </a:solidFill>
            </a:endParaRPr>
          </a:p>
        </p:txBody>
      </p:sp>
    </p:spTree>
    <p:extLst>
      <p:ext uri="{BB962C8B-B14F-4D97-AF65-F5344CB8AC3E}">
        <p14:creationId xmlns:p14="http://schemas.microsoft.com/office/powerpoint/2010/main" val="1536593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Planning The Work – Bugs</a:t>
            </a:r>
          </a:p>
        </p:txBody>
      </p:sp>
      <p:sp>
        <p:nvSpPr>
          <p:cNvPr id="21"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a:t>Bugs are peers of Product Backlog items – They can be related to Features just like PBI, they need to be estimated and have tasks associated with them.  They should be at a level that can be completed in a single sprint.</a:t>
            </a:r>
          </a:p>
          <a:p>
            <a:r>
              <a:rPr lang="en-US"/>
              <a:t>Every bug has one of the following outcomes: </a:t>
            </a:r>
          </a:p>
          <a:p>
            <a:pPr lvl="1"/>
            <a:r>
              <a:rPr lang="en-US"/>
              <a:t>Cannot reproduce / not a bug.  The end state for is REMOVED not DONE even if work has already been done in the form of troubleshooting or analysis. </a:t>
            </a:r>
          </a:p>
          <a:p>
            <a:pPr lvl="1"/>
            <a:r>
              <a:rPr lang="en-US"/>
              <a:t>Data Fix – SQL Script checked into TFS under the “Data Fix” folder and associated to a bug/ Data fix scripts may only contain Data Manipulation Language (DML).  Any Data Definition Language (DDL) must be put into the Database solution.</a:t>
            </a:r>
          </a:p>
          <a:p>
            <a:pPr lvl="1"/>
            <a:r>
              <a:rPr lang="en-US"/>
              <a:t>Code Fix – Code checked in to TFS that is associated to a specific bug (C#, JavaScript, CSS, SQL Stored Procedure and any other DDL is code).  A Test case my need to be created or updated to verify that the bug is fixed during regression testing.  </a:t>
            </a:r>
          </a:p>
        </p:txBody>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21</a:t>
            </a:fld>
            <a:endParaRPr lang="en-US">
              <a:solidFill>
                <a:schemeClr val="tx2"/>
              </a:solidFill>
            </a:endParaRPr>
          </a:p>
        </p:txBody>
      </p:sp>
    </p:spTree>
    <p:extLst>
      <p:ext uri="{BB962C8B-B14F-4D97-AF65-F5344CB8AC3E}">
        <p14:creationId xmlns:p14="http://schemas.microsoft.com/office/powerpoint/2010/main" val="265019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a:t>Planning The Work - Tasks</a:t>
            </a:r>
          </a:p>
        </p:txBody>
      </p:sp>
      <p:cxnSp>
        <p:nvCxnSpPr>
          <p:cNvPr id="23" name="Straight Connector 22">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a:pPr>
                <a:spcAft>
                  <a:spcPts val="600"/>
                </a:spcAft>
              </a:pPr>
              <a:t>22</a:t>
            </a:fld>
            <a:endParaRPr lang="en-US"/>
          </a:p>
        </p:txBody>
      </p:sp>
      <p:graphicFrame>
        <p:nvGraphicFramePr>
          <p:cNvPr id="16" name="Content Placeholder 2">
            <a:extLst>
              <a:ext uri="{FF2B5EF4-FFF2-40B4-BE49-F238E27FC236}">
                <a16:creationId xmlns:a16="http://schemas.microsoft.com/office/drawing/2014/main" id="{163AD488-C582-42A7-9E09-1069B08580F7}"/>
              </a:ext>
            </a:extLst>
          </p:cNvPr>
          <p:cNvGraphicFramePr>
            <a:graphicFrameLocks noGrp="1"/>
          </p:cNvGraphicFramePr>
          <p:nvPr>
            <p:ph idx="1"/>
            <p:extLst>
              <p:ext uri="{D42A27DB-BD31-4B8C-83A1-F6EECF244321}">
                <p14:modId xmlns:p14="http://schemas.microsoft.com/office/powerpoint/2010/main" val="340300534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497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Planning The Work – Test Case</a:t>
            </a:r>
          </a:p>
        </p:txBody>
      </p:sp>
      <p:sp>
        <p:nvSpPr>
          <p:cNvPr id="8" name="Slide Number Placeholder 7"/>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23</a:t>
            </a:fld>
            <a:endParaRPr lang="en-US"/>
          </a:p>
        </p:txBody>
      </p:sp>
      <p:graphicFrame>
        <p:nvGraphicFramePr>
          <p:cNvPr id="10" name="Content Placeholder 6">
            <a:extLst>
              <a:ext uri="{FF2B5EF4-FFF2-40B4-BE49-F238E27FC236}">
                <a16:creationId xmlns:a16="http://schemas.microsoft.com/office/drawing/2014/main" id="{B6DDCA19-C924-47BD-9D70-973E8FE43E6C}"/>
              </a:ext>
            </a:extLst>
          </p:cNvPr>
          <p:cNvGraphicFramePr>
            <a:graphicFrameLocks noGrp="1"/>
          </p:cNvGraphicFramePr>
          <p:nvPr>
            <p:ph idx="1"/>
            <p:extLst>
              <p:ext uri="{D42A27DB-BD31-4B8C-83A1-F6EECF244321}">
                <p14:modId xmlns:p14="http://schemas.microsoft.com/office/powerpoint/2010/main" val="175077784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018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7" name="Title 6"/>
          <p:cNvSpPr>
            <a:spLocks noGrp="1"/>
          </p:cNvSpPr>
          <p:nvPr>
            <p:ph type="title"/>
          </p:nvPr>
        </p:nvSpPr>
        <p:spPr>
          <a:xfrm>
            <a:off x="1097280" y="4844374"/>
            <a:ext cx="10058400" cy="1188995"/>
          </a:xfrm>
        </p:spPr>
        <p:txBody>
          <a:bodyPr anchor="ctr">
            <a:normAutofit/>
          </a:bodyPr>
          <a:lstStyle/>
          <a:p>
            <a:pPr algn="ctr"/>
            <a:r>
              <a:rPr lang="en-US"/>
              <a:t>Planning The Work – Test Case</a:t>
            </a:r>
          </a:p>
        </p:txBody>
      </p:sp>
      <p:sp>
        <p:nvSpPr>
          <p:cNvPr id="6" name="Slide Number Placeholder 5"/>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a:pPr>
                <a:spcAft>
                  <a:spcPts val="600"/>
                </a:spcAft>
              </a:pPr>
              <a:t>24</a:t>
            </a:fld>
            <a:endParaRPr lang="en-US"/>
          </a:p>
        </p:txBody>
      </p:sp>
      <p:graphicFrame>
        <p:nvGraphicFramePr>
          <p:cNvPr id="10" name="Content Placeholder 7">
            <a:extLst>
              <a:ext uri="{FF2B5EF4-FFF2-40B4-BE49-F238E27FC236}">
                <a16:creationId xmlns:a16="http://schemas.microsoft.com/office/drawing/2014/main" id="{C0538233-93DA-4004-A8A0-01619C19592E}"/>
              </a:ext>
            </a:extLst>
          </p:cNvPr>
          <p:cNvGraphicFramePr>
            <a:graphicFrameLocks noGrp="1"/>
          </p:cNvGraphicFramePr>
          <p:nvPr>
            <p:ph idx="1"/>
            <p:extLst>
              <p:ext uri="{D42A27DB-BD31-4B8C-83A1-F6EECF244321}">
                <p14:modId xmlns:p14="http://schemas.microsoft.com/office/powerpoint/2010/main" val="1960107858"/>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494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Release Planning</a:t>
            </a:r>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25</a:t>
            </a:fld>
            <a:endParaRPr lang="en-US">
              <a:solidFill>
                <a:schemeClr val="tx2"/>
              </a:solidFill>
            </a:endParaRPr>
          </a:p>
        </p:txBody>
      </p:sp>
      <p:graphicFrame>
        <p:nvGraphicFramePr>
          <p:cNvPr id="7" name="Content Placeholder 2">
            <a:extLst>
              <a:ext uri="{FF2B5EF4-FFF2-40B4-BE49-F238E27FC236}">
                <a16:creationId xmlns:a16="http://schemas.microsoft.com/office/drawing/2014/main" id="{ACE279D5-39D9-4F31-88B0-D69D47111E2B}"/>
              </a:ext>
            </a:extLst>
          </p:cNvPr>
          <p:cNvGraphicFramePr>
            <a:graphicFrameLocks noGrp="1"/>
          </p:cNvGraphicFramePr>
          <p:nvPr>
            <p:ph idx="1"/>
            <p:extLst>
              <p:ext uri="{D42A27DB-BD31-4B8C-83A1-F6EECF244321}">
                <p14:modId xmlns:p14="http://schemas.microsoft.com/office/powerpoint/2010/main" val="20329412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5385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Planning The Work - Sprints</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a:t>A sprint (or iteration) is the basic unit of development in scrum. The sprint is a time boxed effort it is restricted to a specific duration</a:t>
            </a:r>
          </a:p>
          <a:p>
            <a:r>
              <a:rPr lang="en-US"/>
              <a:t>Each sprint starts with a sprint planning event that aims to define a sprint backlog, identify the work for the sprint, and make an estimated commitment for the sprint goal. </a:t>
            </a:r>
          </a:p>
          <a:p>
            <a:r>
              <a:rPr lang="en-US"/>
              <a:t>Each sprint ends with a sprint review and sprint retrospective, that reviews progress to show to stakeholders and identify lessons and improvements for the next sprints.</a:t>
            </a:r>
          </a:p>
          <a:p>
            <a:r>
              <a:rPr lang="en-US"/>
              <a:t>Scrum emphasizes working product at the end of the sprint that is really done. </a:t>
            </a:r>
          </a:p>
        </p:txBody>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26</a:t>
            </a:fld>
            <a:endParaRPr lang="en-US">
              <a:solidFill>
                <a:schemeClr val="tx2"/>
              </a:solidFill>
            </a:endParaRPr>
          </a:p>
        </p:txBody>
      </p:sp>
    </p:spTree>
    <p:extLst>
      <p:ext uri="{BB962C8B-B14F-4D97-AF65-F5344CB8AC3E}">
        <p14:creationId xmlns:p14="http://schemas.microsoft.com/office/powerpoint/2010/main" val="1555480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Sprint Planning</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27</a:t>
            </a:fld>
            <a:endParaRPr lang="en-US">
              <a:solidFill>
                <a:schemeClr val="tx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445688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524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p:cNvSpPr>
            <a:spLocks noGrp="1"/>
          </p:cNvSpPr>
          <p:nvPr>
            <p:ph type="title"/>
          </p:nvPr>
        </p:nvSpPr>
        <p:spPr>
          <a:xfrm>
            <a:off x="492370" y="516835"/>
            <a:ext cx="3084844" cy="5772840"/>
          </a:xfrm>
        </p:spPr>
        <p:txBody>
          <a:bodyPr anchor="ctr">
            <a:normAutofit/>
          </a:bodyPr>
          <a:lstStyle/>
          <a:p>
            <a:r>
              <a:rPr lang="en-US" sz="3600">
                <a:solidFill>
                  <a:srgbClr val="FFFFFF"/>
                </a:solidFill>
              </a:rPr>
              <a:t>Planning Rules of Thumb</a:t>
            </a:r>
          </a:p>
        </p:txBody>
      </p:sp>
      <p:sp>
        <p:nvSpPr>
          <p:cNvPr id="18" name="Rectangle 17">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28</a:t>
            </a:fld>
            <a:endParaRPr lang="en-US">
              <a:solidFill>
                <a:schemeClr val="tx2"/>
              </a:solidFill>
            </a:endParaRPr>
          </a:p>
        </p:txBody>
      </p:sp>
      <p:graphicFrame>
        <p:nvGraphicFramePr>
          <p:cNvPr id="9" name="Content Placeholder 2">
            <a:extLst>
              <a:ext uri="{FF2B5EF4-FFF2-40B4-BE49-F238E27FC236}">
                <a16:creationId xmlns:a16="http://schemas.microsoft.com/office/drawing/2014/main" id="{4BCE18CD-B0EE-4BB0-BB4D-F26D9E68A09C}"/>
              </a:ext>
            </a:extLst>
          </p:cNvPr>
          <p:cNvGraphicFramePr>
            <a:graphicFrameLocks noGrp="1"/>
          </p:cNvGraphicFramePr>
          <p:nvPr>
            <p:ph idx="1"/>
            <p:extLst>
              <p:ext uri="{D42A27DB-BD31-4B8C-83A1-F6EECF244321}">
                <p14:modId xmlns:p14="http://schemas.microsoft.com/office/powerpoint/2010/main" val="63146317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985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Planning The Work – Backlog Grooming</a:t>
            </a:r>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29</a:t>
            </a:fld>
            <a:endParaRPr lang="en-US">
              <a:solidFill>
                <a:schemeClr val="tx2"/>
              </a:solidFill>
            </a:endParaRPr>
          </a:p>
        </p:txBody>
      </p:sp>
      <p:graphicFrame>
        <p:nvGraphicFramePr>
          <p:cNvPr id="7" name="Content Placeholder 2">
            <a:extLst>
              <a:ext uri="{FF2B5EF4-FFF2-40B4-BE49-F238E27FC236}">
                <a16:creationId xmlns:a16="http://schemas.microsoft.com/office/drawing/2014/main" id="{017EF0B2-F1D0-4CE1-B1F0-3867EAD86BEF}"/>
              </a:ext>
            </a:extLst>
          </p:cNvPr>
          <p:cNvGraphicFramePr>
            <a:graphicFrameLocks noGrp="1"/>
          </p:cNvGraphicFramePr>
          <p:nvPr>
            <p:ph idx="1"/>
            <p:extLst>
              <p:ext uri="{D42A27DB-BD31-4B8C-83A1-F6EECF244321}">
                <p14:modId xmlns:p14="http://schemas.microsoft.com/office/powerpoint/2010/main" val="239963516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968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dirty="0">
                <a:solidFill>
                  <a:srgbClr val="FFFFFF"/>
                </a:solidFill>
              </a:rPr>
              <a:t>Overview</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p:cNvSpPr>
            <a:spLocks noGrp="1"/>
          </p:cNvSpPr>
          <p:nvPr>
            <p:ph idx="1"/>
          </p:nvPr>
        </p:nvSpPr>
        <p:spPr>
          <a:xfrm>
            <a:off x="4742016" y="605896"/>
            <a:ext cx="6413663" cy="5646208"/>
          </a:xfrm>
        </p:spPr>
        <p:txBody>
          <a:bodyPr anchor="ctr">
            <a:normAutofit/>
          </a:bodyPr>
          <a:lstStyle/>
          <a:p>
            <a:pPr marL="0" indent="0">
              <a:buNone/>
            </a:pPr>
            <a:r>
              <a:rPr lang="en-US" sz="4400" dirty="0"/>
              <a:t>Rapidly changing environments characterized by evolving requirements and tight schedules require software developers to take an agile approach. </a:t>
            </a:r>
          </a:p>
        </p:txBody>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3</a:t>
            </a:fld>
            <a:endParaRPr lang="en-US">
              <a:solidFill>
                <a:schemeClr val="tx2"/>
              </a:solidFill>
            </a:endParaRPr>
          </a:p>
        </p:txBody>
      </p:sp>
    </p:spTree>
    <p:extLst>
      <p:ext uri="{BB962C8B-B14F-4D97-AF65-F5344CB8AC3E}">
        <p14:creationId xmlns:p14="http://schemas.microsoft.com/office/powerpoint/2010/main" val="828516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Planning The Work – Sprint Planning Event</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dirty="0"/>
              <a:t>Sprint Planning is time-boxed event not to exceed 4 hours. </a:t>
            </a:r>
          </a:p>
          <a:p>
            <a:r>
              <a:rPr lang="en-US" dirty="0"/>
              <a:t>Sprint Planning is when the team, adds PBIs to the sprint; assigns a resource; and estimates the work by creating tasks.</a:t>
            </a:r>
          </a:p>
          <a:p>
            <a:r>
              <a:rPr lang="en-US" dirty="0"/>
              <a:t>Sprint Planning answers the following:</a:t>
            </a:r>
          </a:p>
          <a:p>
            <a:pPr lvl="1"/>
            <a:r>
              <a:rPr lang="en-US" dirty="0"/>
              <a:t>What can be delivered in the Increment resulting from the upcoming Sprint?</a:t>
            </a:r>
          </a:p>
          <a:p>
            <a:pPr lvl="1"/>
            <a:r>
              <a:rPr lang="en-US" dirty="0"/>
              <a:t>How will the work needed to deliver the Increment be achieved?</a:t>
            </a:r>
          </a:p>
        </p:txBody>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30</a:t>
            </a:fld>
            <a:endParaRPr lang="en-US">
              <a:solidFill>
                <a:schemeClr val="tx2"/>
              </a:solidFill>
            </a:endParaRPr>
          </a:p>
        </p:txBody>
      </p:sp>
    </p:spTree>
    <p:extLst>
      <p:ext uri="{BB962C8B-B14F-4D97-AF65-F5344CB8AC3E}">
        <p14:creationId xmlns:p14="http://schemas.microsoft.com/office/powerpoint/2010/main" val="2382020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Performing The Work</a:t>
            </a:r>
          </a:p>
        </p:txBody>
      </p:sp>
    </p:spTree>
    <p:extLst>
      <p:ext uri="{BB962C8B-B14F-4D97-AF65-F5344CB8AC3E}">
        <p14:creationId xmlns:p14="http://schemas.microsoft.com/office/powerpoint/2010/main" val="51224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144679" y="634946"/>
            <a:ext cx="6405063" cy="1450757"/>
          </a:xfrm>
        </p:spPr>
        <p:txBody>
          <a:bodyPr>
            <a:normAutofit/>
          </a:bodyPr>
          <a:lstStyle/>
          <a:p>
            <a:r>
              <a:rPr lang="en-US"/>
              <a:t>Building an Airplane In Flight</a:t>
            </a:r>
          </a:p>
        </p:txBody>
      </p:sp>
      <p:pic>
        <p:nvPicPr>
          <p:cNvPr id="7" name="Picture 6"/>
          <p:cNvPicPr>
            <a:picLocks noChangeAspect="1"/>
          </p:cNvPicPr>
          <p:nvPr/>
        </p:nvPicPr>
        <p:blipFill rotWithShape="1">
          <a:blip r:embed="rId2"/>
          <a:srcRect t="15917" r="3" b="3"/>
          <a:stretch/>
        </p:blipFill>
        <p:spPr>
          <a:xfrm>
            <a:off x="633999" y="581098"/>
            <a:ext cx="4020297" cy="2476136"/>
          </a:xfrm>
          <a:prstGeom prst="rect">
            <a:avLst/>
          </a:prstGeom>
        </p:spPr>
      </p:pic>
      <p:cxnSp>
        <p:nvCxnSpPr>
          <p:cNvPr id="14" name="Straight Connector 13">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srcRect t="15718" r="3" b="2163"/>
          <a:stretch/>
        </p:blipFill>
        <p:spPr>
          <a:xfrm>
            <a:off x="633999" y="3218101"/>
            <a:ext cx="4020296" cy="2476136"/>
          </a:xfrm>
          <a:prstGeom prst="rect">
            <a:avLst/>
          </a:prstGeom>
        </p:spPr>
      </p:pic>
      <p:sp>
        <p:nvSpPr>
          <p:cNvPr id="5" name="Content Placeholder 4"/>
          <p:cNvSpPr>
            <a:spLocks noGrp="1"/>
          </p:cNvSpPr>
          <p:nvPr>
            <p:ph idx="1"/>
          </p:nvPr>
        </p:nvSpPr>
        <p:spPr>
          <a:xfrm>
            <a:off x="5144679" y="2198914"/>
            <a:ext cx="6405063" cy="3670180"/>
          </a:xfrm>
        </p:spPr>
        <p:txBody>
          <a:bodyPr>
            <a:normAutofit/>
          </a:bodyPr>
          <a:lstStyle/>
          <a:p>
            <a:r>
              <a:rPr lang="en-US"/>
              <a:t>Change is constant and inevitable</a:t>
            </a:r>
          </a:p>
          <a:p>
            <a:r>
              <a:rPr lang="en-US"/>
              <a:t>Catch it early through design review</a:t>
            </a:r>
          </a:p>
          <a:p>
            <a:r>
              <a:rPr lang="en-US"/>
              <a:t>Demonstrate Often</a:t>
            </a:r>
          </a:p>
          <a:p>
            <a:r>
              <a:rPr lang="en-US"/>
              <a:t>Daily Code Check-in</a:t>
            </a:r>
          </a:p>
          <a:p>
            <a:r>
              <a:rPr lang="en-US"/>
              <a:t>Early and often reviews with stakeholders.</a:t>
            </a:r>
          </a:p>
          <a:p>
            <a:endParaRPr lang="en-US"/>
          </a:p>
          <a:p>
            <a:endParaRPr lang="en-US"/>
          </a:p>
        </p:txBody>
      </p:sp>
      <p:sp>
        <p:nvSpPr>
          <p:cNvPr id="16" name="Rectangle 15">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32</a:t>
            </a:fld>
            <a:endParaRPr lang="en-US"/>
          </a:p>
        </p:txBody>
      </p:sp>
    </p:spTree>
    <p:extLst>
      <p:ext uri="{BB962C8B-B14F-4D97-AF65-F5344CB8AC3E}">
        <p14:creationId xmlns:p14="http://schemas.microsoft.com/office/powerpoint/2010/main" val="73507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33999" y="1447623"/>
            <a:ext cx="6275667" cy="3962754"/>
          </a:xfrm>
          <a:prstGeom prst="rect">
            <a:avLst/>
          </a:prstGeom>
        </p:spPr>
      </p:pic>
      <p:sp>
        <p:nvSpPr>
          <p:cNvPr id="25"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Cost of Change</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11030574" y="6459785"/>
            <a:ext cx="725557" cy="365125"/>
          </a:xfrm>
        </p:spPr>
        <p:txBody>
          <a:bodyPr vert="horz" lIns="91440" tIns="45720" rIns="91440" bIns="45720" rtlCol="0" anchor="ctr">
            <a:normAutofit/>
          </a:bodyPr>
          <a:lstStyle/>
          <a:p>
            <a:pPr defTabSz="914400">
              <a:spcAft>
                <a:spcPts val="600"/>
              </a:spcAft>
            </a:pPr>
            <a:fld id="{55AD7EC5-0EDE-4940-86AF-E4CB0CE02FEC}" type="slidenum">
              <a:rPr lang="en-US" smtClean="0"/>
              <a:pPr defTabSz="914400">
                <a:spcAft>
                  <a:spcPts val="600"/>
                </a:spcAft>
              </a:pPr>
              <a:t>33</a:t>
            </a:fld>
            <a:endParaRPr lang="en-US"/>
          </a:p>
        </p:txBody>
      </p:sp>
    </p:spTree>
    <p:extLst>
      <p:ext uri="{BB962C8B-B14F-4D97-AF65-F5344CB8AC3E}">
        <p14:creationId xmlns:p14="http://schemas.microsoft.com/office/powerpoint/2010/main" val="651961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999" y="1083469"/>
            <a:ext cx="6275667" cy="4691061"/>
          </a:xfrm>
          <a:prstGeom prst="rect">
            <a:avLst/>
          </a:prstGeom>
        </p:spPr>
      </p:pic>
      <p:sp>
        <p:nvSpPr>
          <p:cNvPr id="46" name="Rectangle 45">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Item Workflow</a:t>
            </a:r>
          </a:p>
        </p:txBody>
      </p:sp>
      <p:sp>
        <p:nvSpPr>
          <p:cNvPr id="48" name="Rectangle 47">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9908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Performing</a:t>
            </a:r>
            <a:r>
              <a:rPr lang="en-US" sz="3600" baseline="0">
                <a:solidFill>
                  <a:srgbClr val="FFFFFF"/>
                </a:solidFill>
              </a:rPr>
              <a:t> The Work –State</a:t>
            </a:r>
            <a:r>
              <a:rPr lang="en-US" sz="3600">
                <a:solidFill>
                  <a:srgbClr val="FFFFFF"/>
                </a:solidFill>
              </a:rPr>
              <a:t> Definitions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sz="1300" b="1" dirty="0"/>
              <a:t>New</a:t>
            </a:r>
            <a:r>
              <a:rPr lang="en-US" sz="1300" dirty="0"/>
              <a:t>-  A bug or new feature (PBI) has been identified.  No work is being done, it is not assigned to a sprint.  It is in the process of being scoped (how much work it entails) and prioritized. </a:t>
            </a:r>
          </a:p>
          <a:p>
            <a:r>
              <a:rPr lang="en-US" sz="1300" b="1" dirty="0"/>
              <a:t>Approved</a:t>
            </a:r>
            <a:r>
              <a:rPr lang="en-US" sz="1300" dirty="0"/>
              <a:t> – Product owner has approved this item to be worked on.  </a:t>
            </a:r>
          </a:p>
          <a:p>
            <a:r>
              <a:rPr lang="en-US" sz="1300" b="1" dirty="0"/>
              <a:t>Approved-Sprint</a:t>
            </a:r>
            <a:r>
              <a:rPr lang="en-US" sz="1300" dirty="0"/>
              <a:t> – Product owner has assigned an item to a sprint,  detailed estimates are being created (store points), tasks are being created (effort). </a:t>
            </a:r>
          </a:p>
          <a:p>
            <a:r>
              <a:rPr lang="en-US" sz="1300" b="1" dirty="0"/>
              <a:t>Approved-Assigned</a:t>
            </a:r>
            <a:r>
              <a:rPr lang="en-US" sz="1300" dirty="0"/>
              <a:t> – A resource has been assigned to complete the item, work is actively  being done on the item.  Work is being tracked via tasks and effort remaining is updated on a daily basis and is reported via the Spring burn down chart. </a:t>
            </a:r>
          </a:p>
          <a:p>
            <a:r>
              <a:rPr lang="en-US" sz="1300" b="1" dirty="0"/>
              <a:t>Committed</a:t>
            </a:r>
            <a:r>
              <a:rPr lang="en-US" sz="1300" dirty="0"/>
              <a:t>  - The work for this item is complete and the process of testing and acceptance has begun. </a:t>
            </a:r>
          </a:p>
          <a:p>
            <a:pPr lvl="1"/>
            <a:r>
              <a:rPr lang="en-US" sz="1300" dirty="0"/>
              <a:t>It is up to the resource who is assigned the item to change the state to Committed</a:t>
            </a:r>
          </a:p>
          <a:p>
            <a:pPr lvl="1"/>
            <a:r>
              <a:rPr lang="en-US" sz="1300" dirty="0"/>
              <a:t>All tasks associated with this item should be in the DONE state at this time</a:t>
            </a:r>
          </a:p>
          <a:p>
            <a:pPr lvl="1"/>
            <a:r>
              <a:rPr lang="en-US" sz="1300" dirty="0"/>
              <a:t>This status indicates that </a:t>
            </a:r>
            <a:r>
              <a:rPr lang="en-US" sz="1300" b="1" dirty="0"/>
              <a:t>no more work</a:t>
            </a:r>
            <a:r>
              <a:rPr lang="en-US" sz="1300" dirty="0"/>
              <a:t> is being performed </a:t>
            </a:r>
          </a:p>
          <a:p>
            <a:r>
              <a:rPr lang="en-US" sz="1300" b="1" dirty="0"/>
              <a:t>Staged – </a:t>
            </a:r>
            <a:r>
              <a:rPr lang="en-US" sz="1300" dirty="0"/>
              <a:t>indicates that code related to this item has been included in a release candidate and can be validated in TEST or STAGING</a:t>
            </a:r>
            <a:endParaRPr lang="en-US" sz="1300" b="1" dirty="0"/>
          </a:p>
          <a:p>
            <a:r>
              <a:rPr lang="en-US" sz="1300" b="1" dirty="0"/>
              <a:t>Done - </a:t>
            </a:r>
            <a:r>
              <a:rPr lang="en-US" sz="1300" dirty="0"/>
              <a:t>indicates that all work related to this item is complete and the item is accepted and live in the production system. </a:t>
            </a:r>
          </a:p>
          <a:p>
            <a:pPr lvl="1"/>
            <a:r>
              <a:rPr lang="en-US" sz="1300" dirty="0"/>
              <a:t>Test cases for this work item have been added to the regression testing process.</a:t>
            </a:r>
          </a:p>
          <a:p>
            <a:pPr lvl="1"/>
            <a:r>
              <a:rPr lang="en-US" sz="1300" dirty="0"/>
              <a:t>Only the Product Owner should change an item from Committed to Done.</a:t>
            </a:r>
          </a:p>
        </p:txBody>
      </p:sp>
    </p:spTree>
    <p:extLst>
      <p:ext uri="{BB962C8B-B14F-4D97-AF65-F5344CB8AC3E}">
        <p14:creationId xmlns:p14="http://schemas.microsoft.com/office/powerpoint/2010/main" val="2858233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Performing The Work – State Changes</a:t>
            </a:r>
          </a:p>
        </p:txBody>
      </p:sp>
      <p:sp>
        <p:nvSpPr>
          <p:cNvPr id="19" name="Rectangle 18">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p:cNvGraphicFramePr>
            <a:graphicFrameLocks noGrp="1"/>
          </p:cNvGraphicFramePr>
          <p:nvPr>
            <p:extLst>
              <p:ext uri="{D42A27DB-BD31-4B8C-83A1-F6EECF244321}">
                <p14:modId xmlns:p14="http://schemas.microsoft.com/office/powerpoint/2010/main" val="3596670008"/>
              </p:ext>
            </p:extLst>
          </p:nvPr>
        </p:nvGraphicFramePr>
        <p:xfrm>
          <a:off x="633999" y="1062307"/>
          <a:ext cx="10925103" cy="3201322"/>
        </p:xfrm>
        <a:graphic>
          <a:graphicData uri="http://schemas.openxmlformats.org/drawingml/2006/table">
            <a:tbl>
              <a:tblPr firstRow="1" firstCol="1" bandRow="1">
                <a:tableStyleId>{5C22544A-7EE6-4342-B048-85BDC9FD1C3A}</a:tableStyleId>
              </a:tblPr>
              <a:tblGrid>
                <a:gridCol w="3623504">
                  <a:extLst>
                    <a:ext uri="{9D8B030D-6E8A-4147-A177-3AD203B41FA5}">
                      <a16:colId xmlns:a16="http://schemas.microsoft.com/office/drawing/2014/main" val="20000"/>
                    </a:ext>
                  </a:extLst>
                </a:gridCol>
                <a:gridCol w="6163593">
                  <a:extLst>
                    <a:ext uri="{9D8B030D-6E8A-4147-A177-3AD203B41FA5}">
                      <a16:colId xmlns:a16="http://schemas.microsoft.com/office/drawing/2014/main" val="20001"/>
                    </a:ext>
                  </a:extLst>
                </a:gridCol>
                <a:gridCol w="1138006">
                  <a:extLst>
                    <a:ext uri="{9D8B030D-6E8A-4147-A177-3AD203B41FA5}">
                      <a16:colId xmlns:a16="http://schemas.microsoft.com/office/drawing/2014/main" val="20002"/>
                    </a:ext>
                  </a:extLst>
                </a:gridCol>
              </a:tblGrid>
              <a:tr h="236334">
                <a:tc>
                  <a:txBody>
                    <a:bodyPr/>
                    <a:lstStyle/>
                    <a:p>
                      <a:pPr marL="0" marR="0">
                        <a:lnSpc>
                          <a:spcPct val="107000"/>
                        </a:lnSpc>
                        <a:spcBef>
                          <a:spcPts val="0"/>
                        </a:spcBef>
                        <a:spcAft>
                          <a:spcPts val="800"/>
                        </a:spcAft>
                      </a:pPr>
                      <a:r>
                        <a:rPr lang="en-US" sz="1400">
                          <a:effectLst/>
                        </a:rPr>
                        <a:t>State Changes</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800"/>
                        </a:spcAft>
                      </a:pPr>
                      <a:r>
                        <a:rPr lang="en-US" sz="1400" dirty="0">
                          <a:effectLst/>
                        </a:rPr>
                        <a:t>When to use</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800"/>
                        </a:spcAft>
                      </a:pPr>
                      <a:r>
                        <a:rPr lang="en-US" sz="1400" dirty="0">
                          <a:effectLst/>
                        </a:rPr>
                        <a:t>Who</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extLst>
                  <a:ext uri="{0D108BD9-81ED-4DB2-BD59-A6C34878D82A}">
                    <a16:rowId xmlns:a16="http://schemas.microsoft.com/office/drawing/2014/main" val="10000"/>
                  </a:ext>
                </a:extLst>
              </a:tr>
              <a:tr h="236334">
                <a:tc>
                  <a:txBody>
                    <a:bodyPr/>
                    <a:lstStyle/>
                    <a:p>
                      <a:pPr marL="0" marR="0">
                        <a:lnSpc>
                          <a:spcPct val="107000"/>
                        </a:lnSpc>
                        <a:spcBef>
                          <a:spcPts val="0"/>
                        </a:spcBef>
                        <a:spcAft>
                          <a:spcPts val="800"/>
                        </a:spcAft>
                      </a:pPr>
                      <a:r>
                        <a:rPr lang="en-US" sz="1400">
                          <a:effectLst/>
                        </a:rPr>
                        <a:t>From New to Approved</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0"/>
                        </a:spcAft>
                      </a:pPr>
                      <a:r>
                        <a:rPr lang="en-US" sz="1400" dirty="0">
                          <a:effectLst/>
                        </a:rPr>
                        <a:t>When the product owner approves an item to be worked.</a:t>
                      </a:r>
                    </a:p>
                  </a:txBody>
                  <a:tcPr marL="46807" marR="46807"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SimSun" panose="02010600030101010101" pitchFamily="2" charset="-122"/>
                          <a:cs typeface="Arial" panose="020B0604020202020204" pitchFamily="34" charset="0"/>
                        </a:rPr>
                        <a:t>Product Owner</a:t>
                      </a:r>
                    </a:p>
                  </a:txBody>
                  <a:tcPr marL="46807" marR="46807" marT="0" marB="0"/>
                </a:tc>
                <a:extLst>
                  <a:ext uri="{0D108BD9-81ED-4DB2-BD59-A6C34878D82A}">
                    <a16:rowId xmlns:a16="http://schemas.microsoft.com/office/drawing/2014/main" val="10001"/>
                  </a:ext>
                </a:extLst>
              </a:tr>
              <a:tr h="236334">
                <a:tc>
                  <a:txBody>
                    <a:bodyPr/>
                    <a:lstStyle/>
                    <a:p>
                      <a:pPr marL="0" marR="0">
                        <a:lnSpc>
                          <a:spcPct val="107000"/>
                        </a:lnSpc>
                        <a:spcBef>
                          <a:spcPts val="0"/>
                        </a:spcBef>
                        <a:spcAft>
                          <a:spcPts val="800"/>
                        </a:spcAft>
                      </a:pPr>
                      <a:r>
                        <a:rPr lang="en-US" sz="1400">
                          <a:effectLst/>
                        </a:rPr>
                        <a:t>From New to Removed</a:t>
                      </a:r>
                    </a:p>
                  </a:txBody>
                  <a:tcPr marL="46807" marR="46807" marT="0" marB="0"/>
                </a:tc>
                <a:tc>
                  <a:txBody>
                    <a:bodyPr/>
                    <a:lstStyle/>
                    <a:p>
                      <a:pPr marL="0" marR="0">
                        <a:lnSpc>
                          <a:spcPct val="107000"/>
                        </a:lnSpc>
                        <a:spcBef>
                          <a:spcPts val="0"/>
                        </a:spcBef>
                        <a:spcAft>
                          <a:spcPts val="0"/>
                        </a:spcAft>
                      </a:pPr>
                      <a:r>
                        <a:rPr lang="en-US" sz="1400" dirty="0">
                          <a:effectLst/>
                        </a:rPr>
                        <a:t>When the product owner disapproves an item.  No work is authorized. </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latin typeface="Calibri" panose="020F0502020204030204" pitchFamily="34" charset="0"/>
                          <a:ea typeface="SimSun" panose="02010600030101010101" pitchFamily="2" charset="-122"/>
                          <a:cs typeface="Arial" panose="020B0604020202020204" pitchFamily="34" charset="0"/>
                        </a:rPr>
                        <a:t>Product Owner</a:t>
                      </a:r>
                    </a:p>
                  </a:txBody>
                  <a:tcPr marL="46807" marR="46807" marT="0" marB="0"/>
                </a:tc>
                <a:extLst>
                  <a:ext uri="{0D108BD9-81ED-4DB2-BD59-A6C34878D82A}">
                    <a16:rowId xmlns:a16="http://schemas.microsoft.com/office/drawing/2014/main" val="10002"/>
                  </a:ext>
                </a:extLst>
              </a:tr>
              <a:tr h="458929">
                <a:tc>
                  <a:txBody>
                    <a:bodyPr/>
                    <a:lstStyle/>
                    <a:p>
                      <a:pPr marL="0" marR="0">
                        <a:lnSpc>
                          <a:spcPct val="107000"/>
                        </a:lnSpc>
                        <a:spcBef>
                          <a:spcPts val="0"/>
                        </a:spcBef>
                        <a:spcAft>
                          <a:spcPts val="0"/>
                        </a:spcAft>
                      </a:pPr>
                      <a:r>
                        <a:rPr lang="en-US" sz="1400">
                          <a:effectLst/>
                        </a:rPr>
                        <a:t>From Approved to </a:t>
                      </a:r>
                      <a:br>
                        <a:rPr lang="en-US" sz="1400">
                          <a:effectLst/>
                        </a:rPr>
                      </a:br>
                      <a:r>
                        <a:rPr lang="en-US" sz="1400">
                          <a:effectLst/>
                        </a:rPr>
                        <a:t>Approved-Assigned in a sprint</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solidFill>
                      <a:schemeClr val="accent6">
                        <a:lumMod val="75000"/>
                      </a:schemeClr>
                    </a:solidFill>
                  </a:tcPr>
                </a:tc>
                <a:tc>
                  <a:txBody>
                    <a:bodyPr/>
                    <a:lstStyle/>
                    <a:p>
                      <a:pPr marL="0" marR="0">
                        <a:lnSpc>
                          <a:spcPct val="107000"/>
                        </a:lnSpc>
                        <a:spcBef>
                          <a:spcPts val="0"/>
                        </a:spcBef>
                        <a:spcAft>
                          <a:spcPts val="0"/>
                        </a:spcAft>
                      </a:pPr>
                      <a:r>
                        <a:rPr lang="en-US" sz="1400" dirty="0">
                          <a:effectLst/>
                        </a:rPr>
                        <a:t>When the team commits to working the item in the current sprint.  The team assigns a resource and moves the item to the current sprint. </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0"/>
                        </a:spcAft>
                      </a:pPr>
                      <a:r>
                        <a:rPr lang="en-US" sz="1400" dirty="0">
                          <a:effectLst/>
                        </a:rPr>
                        <a:t>Team </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extLst>
                  <a:ext uri="{0D108BD9-81ED-4DB2-BD59-A6C34878D82A}">
                    <a16:rowId xmlns:a16="http://schemas.microsoft.com/office/drawing/2014/main" val="10003"/>
                  </a:ext>
                </a:extLst>
              </a:tr>
              <a:tr h="458929">
                <a:tc>
                  <a:txBody>
                    <a:bodyPr/>
                    <a:lstStyle/>
                    <a:p>
                      <a:pPr marL="0" marR="0">
                        <a:lnSpc>
                          <a:spcPct val="107000"/>
                        </a:lnSpc>
                        <a:spcBef>
                          <a:spcPts val="0"/>
                        </a:spcBef>
                        <a:spcAft>
                          <a:spcPts val="0"/>
                        </a:spcAft>
                      </a:pPr>
                      <a:r>
                        <a:rPr lang="en-US" sz="1400">
                          <a:effectLst/>
                        </a:rPr>
                        <a:t>From Approved-Assigned to </a:t>
                      </a:r>
                      <a:r>
                        <a:rPr lang="en-US" sz="1400" b="1" kern="1200">
                          <a:solidFill>
                            <a:schemeClr val="lt1"/>
                          </a:solidFill>
                          <a:effectLst/>
                          <a:latin typeface="+mn-lt"/>
                          <a:ea typeface="+mn-ea"/>
                          <a:cs typeface="+mn-cs"/>
                        </a:rPr>
                        <a:t>Committed</a:t>
                      </a:r>
                    </a:p>
                  </a:txBody>
                  <a:tcPr marL="46807" marR="46807" marT="0" marB="0">
                    <a:solidFill>
                      <a:schemeClr val="accent6">
                        <a:lumMod val="75000"/>
                      </a:schemeClr>
                    </a:solidFill>
                  </a:tcPr>
                </a:tc>
                <a:tc>
                  <a:txBody>
                    <a:bodyPr/>
                    <a:lstStyle/>
                    <a:p>
                      <a:pPr marL="0" marR="0">
                        <a:lnSpc>
                          <a:spcPct val="107000"/>
                        </a:lnSpc>
                        <a:spcBef>
                          <a:spcPts val="0"/>
                        </a:spcBef>
                        <a:spcAft>
                          <a:spcPts val="800"/>
                        </a:spcAft>
                      </a:pPr>
                      <a:r>
                        <a:rPr lang="en-US" sz="1400" dirty="0">
                          <a:effectLst/>
                        </a:rPr>
                        <a:t>When work is completed and checked into TFS and QA/User Acceptance has started. This is done by the assigned resource.</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0"/>
                        </a:spcAft>
                      </a:pPr>
                      <a:r>
                        <a:rPr lang="en-US" sz="1400" dirty="0">
                          <a:effectLst/>
                        </a:rPr>
                        <a:t>Team</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extLst>
                  <a:ext uri="{0D108BD9-81ED-4DB2-BD59-A6C34878D82A}">
                    <a16:rowId xmlns:a16="http://schemas.microsoft.com/office/drawing/2014/main" val="10004"/>
                  </a:ext>
                </a:extLst>
              </a:tr>
              <a:tr h="458929">
                <a:tc>
                  <a:txBody>
                    <a:bodyPr/>
                    <a:lstStyle/>
                    <a:p>
                      <a:pPr marL="0" marR="0">
                        <a:lnSpc>
                          <a:spcPct val="107000"/>
                        </a:lnSpc>
                        <a:spcBef>
                          <a:spcPts val="0"/>
                        </a:spcBef>
                        <a:spcAft>
                          <a:spcPts val="800"/>
                        </a:spcAft>
                      </a:pPr>
                      <a:r>
                        <a:rPr lang="en-US" sz="1400">
                          <a:effectLst/>
                        </a:rPr>
                        <a:t>From Committed to Staged</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800"/>
                        </a:spcAft>
                      </a:pPr>
                      <a:r>
                        <a:rPr lang="en-US" sz="1400" dirty="0">
                          <a:effectLst/>
                        </a:rPr>
                        <a:t>When the work item has been included in a release</a:t>
                      </a:r>
                      <a:r>
                        <a:rPr lang="en-US" sz="1400" baseline="0" dirty="0">
                          <a:effectLst/>
                        </a:rPr>
                        <a:t> candidate and is available in TEST and STAGING</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0"/>
                        </a:spcAft>
                      </a:pPr>
                      <a:r>
                        <a:rPr lang="en-US" sz="1400" dirty="0">
                          <a:effectLst/>
                        </a:rPr>
                        <a:t>QA</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extLst>
                  <a:ext uri="{0D108BD9-81ED-4DB2-BD59-A6C34878D82A}">
                    <a16:rowId xmlns:a16="http://schemas.microsoft.com/office/drawing/2014/main" val="10005"/>
                  </a:ext>
                </a:extLst>
              </a:tr>
              <a:tr h="236334">
                <a:tc>
                  <a:txBody>
                    <a:bodyPr/>
                    <a:lstStyle/>
                    <a:p>
                      <a:pPr marL="0" marR="0">
                        <a:lnSpc>
                          <a:spcPct val="107000"/>
                        </a:lnSpc>
                        <a:spcBef>
                          <a:spcPts val="0"/>
                        </a:spcBef>
                        <a:spcAft>
                          <a:spcPts val="800"/>
                        </a:spcAft>
                      </a:pPr>
                      <a:r>
                        <a:rPr lang="en-US" sz="1400">
                          <a:effectLst/>
                        </a:rPr>
                        <a:t>From Committed to Approved</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800"/>
                        </a:spcAft>
                      </a:pPr>
                      <a:r>
                        <a:rPr lang="en-US" sz="1400" dirty="0">
                          <a:effectLst/>
                        </a:rPr>
                        <a:t>When the work item fails either QA or end user acceptance.</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0"/>
                        </a:spcAft>
                      </a:pPr>
                      <a:r>
                        <a:rPr lang="en-US" sz="1400" dirty="0">
                          <a:effectLst/>
                        </a:rPr>
                        <a:t>QA</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extLst>
                  <a:ext uri="{0D108BD9-81ED-4DB2-BD59-A6C34878D82A}">
                    <a16:rowId xmlns:a16="http://schemas.microsoft.com/office/drawing/2014/main" val="10006"/>
                  </a:ext>
                </a:extLst>
              </a:tr>
              <a:tr h="458929">
                <a:tc>
                  <a:txBody>
                    <a:bodyPr/>
                    <a:lstStyle/>
                    <a:p>
                      <a:pPr marL="0" marR="0">
                        <a:lnSpc>
                          <a:spcPct val="107000"/>
                        </a:lnSpc>
                        <a:spcBef>
                          <a:spcPts val="0"/>
                        </a:spcBef>
                        <a:spcAft>
                          <a:spcPts val="800"/>
                        </a:spcAft>
                      </a:pPr>
                      <a:r>
                        <a:rPr lang="en-US" sz="1400">
                          <a:effectLst/>
                          <a:latin typeface="Calibri" panose="020F0502020204030204" pitchFamily="34" charset="0"/>
                          <a:ea typeface="SimSun" panose="02010600030101010101" pitchFamily="2" charset="-122"/>
                          <a:cs typeface="Arial" panose="020B0604020202020204" pitchFamily="34" charset="0"/>
                        </a:rPr>
                        <a:t>From Stated to Done</a:t>
                      </a:r>
                    </a:p>
                  </a:txBody>
                  <a:tcPr marL="46807" marR="46807" marT="0" marB="0"/>
                </a:tc>
                <a:tc>
                  <a:txBody>
                    <a:bodyPr/>
                    <a:lstStyle/>
                    <a:p>
                      <a:pPr marL="0" marR="0" indent="0" algn="l" defTabSz="457200" rtl="0" eaLnBrk="1" fontAlgn="auto" latinLnBrk="0" hangingPunct="1">
                        <a:lnSpc>
                          <a:spcPct val="107000"/>
                        </a:lnSpc>
                        <a:spcBef>
                          <a:spcPts val="0"/>
                        </a:spcBef>
                        <a:spcAft>
                          <a:spcPts val="800"/>
                        </a:spcAft>
                        <a:buClrTx/>
                        <a:buSzTx/>
                        <a:buFontTx/>
                        <a:buNone/>
                        <a:tabLst/>
                        <a:defRPr/>
                      </a:pPr>
                      <a:r>
                        <a:rPr lang="en-US" sz="1400" dirty="0">
                          <a:effectLst/>
                        </a:rPr>
                        <a:t>When the work item has been deployed to production and test cases have been added to regression test case library</a:t>
                      </a:r>
                      <a:endParaRPr lang="en-US" sz="1400" dirty="0">
                        <a:effectLst/>
                        <a:latin typeface="Calibri" panose="020F0502020204030204" pitchFamily="34" charset="0"/>
                        <a:ea typeface="SimSun" panose="02010600030101010101" pitchFamily="2" charset="-122"/>
                        <a:cs typeface="Arial" panose="020B0604020202020204" pitchFamily="34" charset="0"/>
                      </a:endParaRPr>
                    </a:p>
                  </a:txBody>
                  <a:tcPr marL="46807" marR="46807"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SimSun" panose="02010600030101010101" pitchFamily="2" charset="-122"/>
                          <a:cs typeface="Arial" panose="020B0604020202020204" pitchFamily="34" charset="0"/>
                        </a:rPr>
                        <a:t>Product Owner</a:t>
                      </a:r>
                    </a:p>
                  </a:txBody>
                  <a:tcPr marL="46807" marR="46807"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13819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lang="en-US" sz="3600">
                <a:solidFill>
                  <a:srgbClr val="FFFFFF"/>
                </a:solidFill>
              </a:rPr>
              <a:t>Tracking The Work</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C7FEE0C-A332-4145-8654-5D25933E1CEC}"/>
              </a:ext>
            </a:extLst>
          </p:cNvPr>
          <p:cNvGraphicFramePr>
            <a:graphicFrameLocks noGrp="1"/>
          </p:cNvGraphicFramePr>
          <p:nvPr>
            <p:ph idx="1"/>
            <p:extLst>
              <p:ext uri="{D42A27DB-BD31-4B8C-83A1-F6EECF244321}">
                <p14:modId xmlns:p14="http://schemas.microsoft.com/office/powerpoint/2010/main" val="263432811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074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Performing The Work – Burn Down Chart</a:t>
            </a:r>
          </a:p>
        </p:txBody>
      </p:sp>
      <p:sp>
        <p:nvSpPr>
          <p:cNvPr id="7" name="Text Placeholder 6"/>
          <p:cNvSpPr>
            <a:spLocks noGrp="1"/>
          </p:cNvSpPr>
          <p:nvPr>
            <p:ph type="body" idx="1"/>
          </p:nvPr>
        </p:nvSpPr>
        <p:spPr/>
        <p:txBody>
          <a:bodyPr>
            <a:normAutofit fontScale="92500" lnSpcReduction="20000"/>
          </a:bodyPr>
          <a:lstStyle/>
          <a:p>
            <a:r>
              <a:rPr lang="en-US"/>
              <a:t>Optimal – Tasks With Hours for Items, work for sprint decreases towards end of spring</a:t>
            </a:r>
          </a:p>
        </p:txBody>
      </p:sp>
      <p:pic>
        <p:nvPicPr>
          <p:cNvPr id="6" name="Content Placeholder 5"/>
          <p:cNvPicPr>
            <a:picLocks noGrp="1" noChangeAspect="1"/>
          </p:cNvPicPr>
          <p:nvPr>
            <p:ph sz="half" idx="2"/>
          </p:nvPr>
        </p:nvPicPr>
        <p:blipFill>
          <a:blip r:embed="rId3"/>
          <a:stretch>
            <a:fillRect/>
          </a:stretch>
        </p:blipFill>
        <p:spPr>
          <a:xfrm>
            <a:off x="1550475" y="2582863"/>
            <a:ext cx="4031687" cy="3378200"/>
          </a:xfrm>
        </p:spPr>
      </p:pic>
      <p:sp>
        <p:nvSpPr>
          <p:cNvPr id="15" name="Text Placeholder 14"/>
          <p:cNvSpPr>
            <a:spLocks noGrp="1"/>
          </p:cNvSpPr>
          <p:nvPr>
            <p:ph type="body" sz="quarter" idx="3"/>
          </p:nvPr>
        </p:nvSpPr>
        <p:spPr/>
        <p:txBody>
          <a:bodyPr>
            <a:normAutofit fontScale="92500" lnSpcReduction="20000"/>
          </a:bodyPr>
          <a:lstStyle/>
          <a:p>
            <a:r>
              <a:rPr lang="en-US"/>
              <a:t>Chaos – No Hours, items added in ad hoc manner, not managed, many items added late in the spring</a:t>
            </a:r>
          </a:p>
        </p:txBody>
      </p:sp>
      <p:pic>
        <p:nvPicPr>
          <p:cNvPr id="10" name="Content Placeholder 9"/>
          <p:cNvPicPr>
            <a:picLocks noGrp="1" noChangeAspect="1"/>
          </p:cNvPicPr>
          <p:nvPr>
            <p:ph sz="quarter" idx="4"/>
          </p:nvPr>
        </p:nvPicPr>
        <p:blipFill>
          <a:blip r:embed="rId4"/>
          <a:stretch>
            <a:fillRect/>
          </a:stretch>
        </p:blipFill>
        <p:spPr>
          <a:xfrm>
            <a:off x="6670957" y="2582863"/>
            <a:ext cx="4031687" cy="3378200"/>
          </a:xfrm>
        </p:spPr>
      </p:pic>
      <p:sp>
        <p:nvSpPr>
          <p:cNvPr id="3" name="Slide Number Placeholder 2"/>
          <p:cNvSpPr>
            <a:spLocks noGrp="1"/>
          </p:cNvSpPr>
          <p:nvPr>
            <p:ph type="sldNum" sz="quarter" idx="12"/>
          </p:nvPr>
        </p:nvSpPr>
        <p:spPr/>
        <p:txBody>
          <a:bodyPr/>
          <a:lstStyle/>
          <a:p>
            <a:fld id="{4FAB73BC-B049-4115-A692-8D63A059BFB8}" type="slidenum">
              <a:rPr lang="en-US" smtClean="0"/>
              <a:t>38</a:t>
            </a:fld>
            <a:endParaRPr lang="en-US"/>
          </a:p>
        </p:txBody>
      </p:sp>
    </p:spTree>
    <p:extLst>
      <p:ext uri="{BB962C8B-B14F-4D97-AF65-F5344CB8AC3E}">
        <p14:creationId xmlns:p14="http://schemas.microsoft.com/office/powerpoint/2010/main" val="3283635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a:t>Performing The Work - Daily Check-in / Builds</a:t>
            </a:r>
          </a:p>
        </p:txBody>
      </p:sp>
      <p:cxnSp>
        <p:nvCxnSpPr>
          <p:cNvPr id="18" name="Straight Connector 17">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39</a:t>
            </a:fld>
            <a:endParaRPr lang="en-US"/>
          </a:p>
        </p:txBody>
      </p:sp>
      <p:graphicFrame>
        <p:nvGraphicFramePr>
          <p:cNvPr id="11" name="Content Placeholder 8">
            <a:extLst>
              <a:ext uri="{FF2B5EF4-FFF2-40B4-BE49-F238E27FC236}">
                <a16:creationId xmlns:a16="http://schemas.microsoft.com/office/drawing/2014/main" id="{66300ADD-8492-40BF-ADDA-E09CFCD830C7}"/>
              </a:ext>
            </a:extLst>
          </p:cNvPr>
          <p:cNvGraphicFramePr>
            <a:graphicFrameLocks noGrp="1"/>
          </p:cNvGraphicFramePr>
          <p:nvPr>
            <p:ph idx="1"/>
            <p:extLst>
              <p:ext uri="{D42A27DB-BD31-4B8C-83A1-F6EECF244321}">
                <p14:modId xmlns:p14="http://schemas.microsoft.com/office/powerpoint/2010/main" val="1447521630"/>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7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63A6-38A4-4845-B2EE-D1A0D3174E3A}"/>
              </a:ext>
            </a:extLst>
          </p:cNvPr>
          <p:cNvSpPr>
            <a:spLocks noGrp="1"/>
          </p:cNvSpPr>
          <p:nvPr>
            <p:ph type="title"/>
          </p:nvPr>
        </p:nvSpPr>
        <p:spPr/>
        <p:txBody>
          <a:bodyPr/>
          <a:lstStyle/>
          <a:p>
            <a:r>
              <a:rPr lang="en-US" dirty="0"/>
              <a:t>Agile Manifesto</a:t>
            </a:r>
          </a:p>
        </p:txBody>
      </p:sp>
      <p:sp>
        <p:nvSpPr>
          <p:cNvPr id="10" name="Text Placeholder 9"/>
          <p:cNvSpPr>
            <a:spLocks noGrp="1"/>
          </p:cNvSpPr>
          <p:nvPr>
            <p:ph type="body" idx="1"/>
          </p:nvPr>
        </p:nvSpPr>
        <p:spPr/>
        <p:txBody>
          <a:bodyPr>
            <a:normAutofit/>
          </a:bodyPr>
          <a:lstStyle/>
          <a:p>
            <a:r>
              <a:rPr lang="en-US" dirty="0"/>
              <a:t>Agile software development is a set of principles for software development in which requirements and solutions evolve through collaboration</a:t>
            </a:r>
          </a:p>
          <a:p>
            <a:endParaRPr lang="en-US" dirty="0"/>
          </a:p>
        </p:txBody>
      </p:sp>
    </p:spTree>
    <p:extLst>
      <p:ext uri="{BB962C8B-B14F-4D97-AF65-F5344CB8AC3E}">
        <p14:creationId xmlns:p14="http://schemas.microsoft.com/office/powerpoint/2010/main" val="2900285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Best Practices</a:t>
            </a:r>
          </a:p>
        </p:txBody>
      </p:sp>
      <p:sp>
        <p:nvSpPr>
          <p:cNvPr id="5" name="Content Placeholder 4"/>
          <p:cNvSpPr>
            <a:spLocks noGrp="1"/>
          </p:cNvSpPr>
          <p:nvPr>
            <p:ph sz="half" idx="1"/>
          </p:nvPr>
        </p:nvSpPr>
        <p:spPr/>
        <p:txBody>
          <a:bodyPr>
            <a:normAutofit fontScale="70000" lnSpcReduction="20000"/>
          </a:bodyPr>
          <a:lstStyle/>
          <a:p>
            <a:r>
              <a:rPr lang="en-US" dirty="0"/>
              <a:t>QA Does not assign a bug to a sprint, only the business team can do this based on prioritization.  Any new bug must be put in the current base iteration and not assigned to a specific Sprint.  Product Owner will review new bugs daily and make a decision to assign to the current sprint based on business prioritization. </a:t>
            </a:r>
          </a:p>
          <a:p>
            <a:r>
              <a:rPr lang="en-US" dirty="0"/>
              <a:t>If there is a question about functionality, it is up to the business to answer.  Requirements (PBI/Bugs) need to be detailed to help reduce the occurrence of these situations.  </a:t>
            </a:r>
          </a:p>
          <a:p>
            <a:r>
              <a:rPr lang="en-US" dirty="0"/>
              <a:t>Development should not do any work on an item until the business clarifies the requirement in question AND assigns it to a sprint. </a:t>
            </a:r>
          </a:p>
          <a:p>
            <a:r>
              <a:rPr lang="en-US" dirty="0"/>
              <a:t>Only work on items in the current sprint.    </a:t>
            </a:r>
          </a:p>
          <a:p>
            <a:r>
              <a:rPr lang="en-US" dirty="0"/>
              <a:t>VSTS Work items need to be assigned to a resource before work starts on an item. </a:t>
            </a:r>
          </a:p>
          <a:p>
            <a:r>
              <a:rPr lang="en-US" dirty="0"/>
              <a:t>Use VSTS Assigned To as early as possible so we know who is working on an item.  There should NEVER be a change set for an item that is checked in without the “Assigned To” field being set.   This is important for sprint planning and to make sure we don’t duplicate efforts.  </a:t>
            </a:r>
          </a:p>
        </p:txBody>
      </p:sp>
      <p:sp>
        <p:nvSpPr>
          <p:cNvPr id="6" name="Content Placeholder 5"/>
          <p:cNvSpPr>
            <a:spLocks noGrp="1"/>
          </p:cNvSpPr>
          <p:nvPr>
            <p:ph sz="half" idx="2"/>
          </p:nvPr>
        </p:nvSpPr>
        <p:spPr/>
        <p:txBody>
          <a:bodyPr>
            <a:normAutofit fontScale="70000" lnSpcReduction="20000"/>
          </a:bodyPr>
          <a:lstStyle/>
          <a:p>
            <a:r>
              <a:rPr lang="en-US" dirty="0"/>
              <a:t>In VSTS when an item is Removed a brief explanation for why it was removed should be added to the top of the “Steps To Reproduce” section of the item.  This is typically done during the Prioritization meetings with the business owners.  For Duplicate items add a link to the duplicate. </a:t>
            </a:r>
          </a:p>
          <a:p>
            <a:r>
              <a:rPr lang="en-US" dirty="0"/>
              <a:t>An item should be set to “Approved” before it is assigned to a sprint.  Only the business team can approve work to begin. </a:t>
            </a:r>
          </a:p>
          <a:p>
            <a:r>
              <a:rPr lang="en-US" dirty="0"/>
              <a:t>When there are outstanding business questions about an item, the status will remain at “New” and it will be assigned to Product Owner for clarification.  Any questions about the item should be directed to the current assigned resource.   </a:t>
            </a:r>
          </a:p>
          <a:p>
            <a:r>
              <a:rPr lang="en-US" dirty="0"/>
              <a:t>No development work should be done on an item that is assigned to the Product Owner, has a status of NEW, or is not assigned to a sprint. </a:t>
            </a:r>
          </a:p>
          <a:p>
            <a:r>
              <a:rPr lang="en-US" dirty="0"/>
              <a:t>When a bug is created, add a reference to the Parent PBI if at all possible.  This extra step will save LOTS of time in reviewing the item for prioritization. </a:t>
            </a:r>
          </a:p>
        </p:txBody>
      </p:sp>
    </p:spTree>
    <p:extLst>
      <p:ext uri="{BB962C8B-B14F-4D97-AF65-F5344CB8AC3E}">
        <p14:creationId xmlns:p14="http://schemas.microsoft.com/office/powerpoint/2010/main" val="1059360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Secure Coding Practices</a:t>
            </a:r>
          </a:p>
        </p:txBody>
      </p:sp>
    </p:spTree>
    <p:extLst>
      <p:ext uri="{BB962C8B-B14F-4D97-AF65-F5344CB8AC3E}">
        <p14:creationId xmlns:p14="http://schemas.microsoft.com/office/powerpoint/2010/main" val="2977884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FF75BB0-AC0B-493C-AE6B-5329F9BEDA70}"/>
              </a:ext>
            </a:extLst>
          </p:cNvPr>
          <p:cNvSpPr>
            <a:spLocks noGrp="1"/>
          </p:cNvSpPr>
          <p:nvPr>
            <p:ph type="title"/>
          </p:nvPr>
        </p:nvSpPr>
        <p:spPr>
          <a:xfrm>
            <a:off x="492370" y="605896"/>
            <a:ext cx="3084844" cy="5646208"/>
          </a:xfrm>
          <a:prstGeom prst="rect">
            <a:avLst/>
          </a:prstGeom>
        </p:spPr>
        <p:txBody>
          <a:bodyPr anchor="ctr">
            <a:normAutofit/>
          </a:bodyPr>
          <a:lstStyle/>
          <a:p>
            <a:r>
              <a:rPr lang="en-US" sz="3600" baseline="0" dirty="0">
                <a:solidFill>
                  <a:srgbClr val="FFFFFF"/>
                </a:solidFill>
              </a:rPr>
              <a:t>Application Development Standards</a:t>
            </a:r>
            <a:endParaRPr lang="en-US" sz="3600"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6A52431E-F646-40A1-B2DB-E3CD5246C4F7}"/>
              </a:ext>
            </a:extLst>
          </p:cNvPr>
          <p:cNvSpPr>
            <a:spLocks noGrp="1"/>
          </p:cNvSpPr>
          <p:nvPr>
            <p:ph idx="1"/>
          </p:nvPr>
        </p:nvSpPr>
        <p:spPr>
          <a:xfrm>
            <a:off x="4742016" y="605896"/>
            <a:ext cx="6413663" cy="5646208"/>
          </a:xfrm>
        </p:spPr>
        <p:txBody>
          <a:bodyPr anchor="ctr">
            <a:normAutofit/>
          </a:bodyPr>
          <a:lstStyle/>
          <a:p>
            <a:r>
              <a:rPr lang="en-US" dirty="0"/>
              <a:t>Read and Acknowledge the Control Origins Application Development Standards and Coding Guidelines </a:t>
            </a:r>
          </a:p>
          <a:p>
            <a:endParaRPr lang="en-US" dirty="0"/>
          </a:p>
        </p:txBody>
      </p:sp>
    </p:spTree>
    <p:extLst>
      <p:ext uri="{BB962C8B-B14F-4D97-AF65-F5344CB8AC3E}">
        <p14:creationId xmlns:p14="http://schemas.microsoft.com/office/powerpoint/2010/main" val="2345038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4D69D2-62F2-4EB2-B23A-69484D830EFB}"/>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Code Review Every Pull Request</a:t>
            </a:r>
          </a:p>
        </p:txBody>
      </p:sp>
      <p:sp>
        <p:nvSpPr>
          <p:cNvPr id="3" name="Content Placeholder 2">
            <a:extLst>
              <a:ext uri="{FF2B5EF4-FFF2-40B4-BE49-F238E27FC236}">
                <a16:creationId xmlns:a16="http://schemas.microsoft.com/office/drawing/2014/main" id="{B6A2B50B-E701-44CB-9948-8486E2E151C6}"/>
              </a:ext>
            </a:extLst>
          </p:cNvPr>
          <p:cNvSpPr>
            <a:spLocks noGrp="1"/>
          </p:cNvSpPr>
          <p:nvPr>
            <p:ph idx="1"/>
          </p:nvPr>
        </p:nvSpPr>
        <p:spPr>
          <a:xfrm>
            <a:off x="492371" y="2653800"/>
            <a:ext cx="3084844" cy="3335519"/>
          </a:xfrm>
        </p:spPr>
        <p:txBody>
          <a:bodyPr>
            <a:normAutofit/>
          </a:bodyPr>
          <a:lstStyle/>
          <a:p>
            <a:r>
              <a:rPr lang="en-US" sz="1500">
                <a:solidFill>
                  <a:srgbClr val="FFFFFF"/>
                </a:solidFill>
              </a:rPr>
              <a:t>Visual Studio tracks approvals of pull requests.  </a:t>
            </a:r>
          </a:p>
          <a:p>
            <a:r>
              <a:rPr lang="en-US" sz="1500">
                <a:solidFill>
                  <a:srgbClr val="FFFFFF"/>
                </a:solidFill>
              </a:rPr>
              <a:t>The act of approving a pull request tracks that the approver has reviewed the code for best practices and vulnerabilities.  </a:t>
            </a:r>
          </a:p>
          <a:p>
            <a:r>
              <a:rPr lang="en-US" sz="1500">
                <a:solidFill>
                  <a:srgbClr val="FFFFFF"/>
                </a:solidFill>
              </a:rPr>
              <a:t>Use Comments and reject pull requests that doe not follow best practices.</a:t>
            </a:r>
          </a:p>
          <a:p>
            <a:pPr marL="0" indent="0">
              <a:buNone/>
            </a:pPr>
            <a:endParaRPr lang="en-US" sz="150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123FC3C-A63E-4855-BCF3-D62628AF3C20}"/>
              </a:ext>
            </a:extLst>
          </p:cNvPr>
          <p:cNvPicPr>
            <a:picLocks noChangeAspect="1"/>
          </p:cNvPicPr>
          <p:nvPr/>
        </p:nvPicPr>
        <p:blipFill>
          <a:blip r:embed="rId2"/>
          <a:stretch>
            <a:fillRect/>
          </a:stretch>
        </p:blipFill>
        <p:spPr>
          <a:xfrm>
            <a:off x="4742017" y="1508542"/>
            <a:ext cx="6798082" cy="3840915"/>
          </a:xfrm>
          <a:prstGeom prst="rect">
            <a:avLst/>
          </a:prstGeom>
        </p:spPr>
      </p:pic>
    </p:spTree>
    <p:extLst>
      <p:ext uri="{BB962C8B-B14F-4D97-AF65-F5344CB8AC3E}">
        <p14:creationId xmlns:p14="http://schemas.microsoft.com/office/powerpoint/2010/main" val="531548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Delivering The Work </a:t>
            </a:r>
          </a:p>
        </p:txBody>
      </p:sp>
    </p:spTree>
    <p:extLst>
      <p:ext uri="{BB962C8B-B14F-4D97-AF65-F5344CB8AC3E}">
        <p14:creationId xmlns:p14="http://schemas.microsoft.com/office/powerpoint/2010/main" val="4216155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Delivering The Work – Regression Testing</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dirty="0"/>
              <a:t>Part of the Quality Assurance process</a:t>
            </a:r>
          </a:p>
          <a:p>
            <a:r>
              <a:rPr lang="en-US" dirty="0"/>
              <a:t>Validates that the application performs as expected based on accepted test cases</a:t>
            </a:r>
          </a:p>
          <a:p>
            <a:r>
              <a:rPr lang="en-US" dirty="0"/>
              <a:t>Regression Test Cases are reviewed/updated after every release as new functionality is created, it must be consistently tested going forward</a:t>
            </a:r>
          </a:p>
          <a:p>
            <a:r>
              <a:rPr lang="en-US" dirty="0"/>
              <a:t>Regression testing primary purpose is to make sure that new items do not introduce or break existing functionality and looks at the application from a System Wide perspective</a:t>
            </a:r>
          </a:p>
        </p:txBody>
      </p:sp>
      <p:sp>
        <p:nvSpPr>
          <p:cNvPr id="5" name="Slide Number Placeholder 4"/>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45</a:t>
            </a:fld>
            <a:endParaRPr lang="en-US">
              <a:solidFill>
                <a:schemeClr val="tx2"/>
              </a:solidFill>
            </a:endParaRPr>
          </a:p>
        </p:txBody>
      </p:sp>
    </p:spTree>
    <p:extLst>
      <p:ext uri="{BB962C8B-B14F-4D97-AF65-F5344CB8AC3E}">
        <p14:creationId xmlns:p14="http://schemas.microsoft.com/office/powerpoint/2010/main" val="2525362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097280" y="286603"/>
            <a:ext cx="10058400" cy="1450757"/>
          </a:xfrm>
        </p:spPr>
        <p:txBody>
          <a:bodyPr>
            <a:normAutofit/>
          </a:bodyPr>
          <a:lstStyle/>
          <a:p>
            <a:r>
              <a:rPr lang="en-US"/>
              <a:t>Delivering The Work - Versioning</a:t>
            </a:r>
          </a:p>
        </p:txBody>
      </p:sp>
      <p:sp>
        <p:nvSpPr>
          <p:cNvPr id="3" name="Slide Number Placeholder 2"/>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46</a:t>
            </a:fld>
            <a:endParaRPr lang="en-US"/>
          </a:p>
        </p:txBody>
      </p:sp>
      <p:graphicFrame>
        <p:nvGraphicFramePr>
          <p:cNvPr id="11" name="Content Placeholder 8">
            <a:extLst>
              <a:ext uri="{FF2B5EF4-FFF2-40B4-BE49-F238E27FC236}">
                <a16:creationId xmlns:a16="http://schemas.microsoft.com/office/drawing/2014/main" id="{8F37C65F-3ECE-4FD0-B553-1B788EA56461}"/>
              </a:ext>
            </a:extLst>
          </p:cNvPr>
          <p:cNvGraphicFramePr>
            <a:graphicFrameLocks noGrp="1"/>
          </p:cNvGraphicFramePr>
          <p:nvPr>
            <p:ph idx="1"/>
            <p:extLst>
              <p:ext uri="{D42A27DB-BD31-4B8C-83A1-F6EECF244321}">
                <p14:modId xmlns:p14="http://schemas.microsoft.com/office/powerpoint/2010/main" val="295798040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0141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rPr>
              <a:t>Delivering The Work – Release</a:t>
            </a:r>
          </a:p>
        </p:txBody>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r>
              <a:rPr lang="en-US" dirty="0"/>
              <a:t>Release notes summarize the work items that have been completed for a given version of the System. </a:t>
            </a:r>
          </a:p>
          <a:p>
            <a:r>
              <a:rPr lang="en-US" dirty="0"/>
              <a:t>All Release notes will be considered INCOMPLETE if they do not contain the necessary information related to the work performed between the prior version of the System. </a:t>
            </a:r>
          </a:p>
          <a:p>
            <a:r>
              <a:rPr lang="en-US" dirty="0"/>
              <a:t>In order to have a deployment we MUST reference a specific version and build (i.e. v3.29-6684). </a:t>
            </a:r>
          </a:p>
          <a:p>
            <a:r>
              <a:rPr lang="en-US" dirty="0"/>
              <a:t>The relationship between a build and System version is final when the build is released into Production. </a:t>
            </a:r>
          </a:p>
          <a:p>
            <a:r>
              <a:rPr lang="en-US" dirty="0"/>
              <a:t>The artifact of a release are updates to test cases, updated user documentation (as needed), and Release Notes. </a:t>
            </a:r>
          </a:p>
        </p:txBody>
      </p:sp>
      <p:sp>
        <p:nvSpPr>
          <p:cNvPr id="7" name="Slide Number Placeholder 6"/>
          <p:cNvSpPr>
            <a:spLocks noGrp="1"/>
          </p:cNvSpPr>
          <p:nvPr>
            <p:ph type="sldNum" sz="quarter" idx="12"/>
          </p:nvPr>
        </p:nvSpPr>
        <p:spPr>
          <a:xfrm>
            <a:off x="10123055" y="6459785"/>
            <a:ext cx="1089428" cy="365125"/>
          </a:xfrm>
        </p:spPr>
        <p:txBody>
          <a:bodyPr>
            <a:normAutofit/>
          </a:bodyPr>
          <a:lstStyle/>
          <a:p>
            <a:pPr>
              <a:spcAft>
                <a:spcPts val="600"/>
              </a:spcAft>
            </a:pPr>
            <a:fld id="{55AD7EC5-0EDE-4940-86AF-E4CB0CE02FEC}" type="slidenum">
              <a:rPr lang="en-US">
                <a:solidFill>
                  <a:schemeClr val="tx2"/>
                </a:solidFill>
              </a:rPr>
              <a:pPr>
                <a:spcAft>
                  <a:spcPts val="600"/>
                </a:spcAft>
              </a:pPr>
              <a:t>47</a:t>
            </a:fld>
            <a:endParaRPr lang="en-US">
              <a:solidFill>
                <a:schemeClr val="tx2"/>
              </a:solidFill>
            </a:endParaRPr>
          </a:p>
        </p:txBody>
      </p:sp>
    </p:spTree>
    <p:extLst>
      <p:ext uri="{BB962C8B-B14F-4D97-AF65-F5344CB8AC3E}">
        <p14:creationId xmlns:p14="http://schemas.microsoft.com/office/powerpoint/2010/main" val="1503514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For More Information</a:t>
            </a:r>
          </a:p>
        </p:txBody>
      </p:sp>
      <p:sp>
        <p:nvSpPr>
          <p:cNvPr id="9" name="Slide Number Placeholder 8"/>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48</a:t>
            </a:fld>
            <a:endParaRPr lang="en-US"/>
          </a:p>
        </p:txBody>
      </p:sp>
      <p:graphicFrame>
        <p:nvGraphicFramePr>
          <p:cNvPr id="22" name="Content Placeholder 7">
            <a:extLst>
              <a:ext uri="{FF2B5EF4-FFF2-40B4-BE49-F238E27FC236}">
                <a16:creationId xmlns:a16="http://schemas.microsoft.com/office/drawing/2014/main" id="{DAA08606-F269-4742-8197-1C690DD85182}"/>
              </a:ext>
            </a:extLst>
          </p:cNvPr>
          <p:cNvGraphicFramePr>
            <a:graphicFrameLocks noGrp="1"/>
          </p:cNvGraphicFramePr>
          <p:nvPr>
            <p:ph idx="1"/>
            <p:extLst>
              <p:ext uri="{D42A27DB-BD31-4B8C-83A1-F6EECF244321}">
                <p14:modId xmlns:p14="http://schemas.microsoft.com/office/powerpoint/2010/main" val="154466327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791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Manifesto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2226275"/>
              </p:ext>
            </p:extLst>
          </p:nvPr>
        </p:nvGraphicFramePr>
        <p:xfrm>
          <a:off x="609600" y="3857414"/>
          <a:ext cx="10972800" cy="1854200"/>
        </p:xfrm>
        <a:graphic>
          <a:graphicData uri="http://schemas.openxmlformats.org/drawingml/2006/table">
            <a:tbl>
              <a:tblPr firstRow="1" bandRow="1">
                <a:tableStyleId>{5C22544A-7EE6-4342-B048-85BDC9FD1C3A}</a:tableStyleId>
              </a:tblPr>
              <a:tblGrid>
                <a:gridCol w="5441576">
                  <a:extLst>
                    <a:ext uri="{9D8B030D-6E8A-4147-A177-3AD203B41FA5}">
                      <a16:colId xmlns:a16="http://schemas.microsoft.com/office/drawing/2014/main" val="20000"/>
                    </a:ext>
                  </a:extLst>
                </a:gridCol>
                <a:gridCol w="5531224">
                  <a:extLst>
                    <a:ext uri="{9D8B030D-6E8A-4147-A177-3AD203B41FA5}">
                      <a16:colId xmlns:a16="http://schemas.microsoft.com/office/drawing/2014/main" val="20001"/>
                    </a:ext>
                  </a:extLst>
                </a:gridCol>
              </a:tblGrid>
              <a:tr h="370840">
                <a:tc>
                  <a:txBody>
                    <a:bodyPr/>
                    <a:lstStyle/>
                    <a:p>
                      <a:r>
                        <a:rPr lang="en-US" dirty="0"/>
                        <a:t>Increased</a:t>
                      </a:r>
                      <a:r>
                        <a:rPr lang="en-US" baseline="0" dirty="0"/>
                        <a:t> Focus On</a:t>
                      </a:r>
                      <a:endParaRPr lang="en-US" dirty="0"/>
                    </a:p>
                  </a:txBody>
                  <a:tcPr/>
                </a:tc>
                <a:tc>
                  <a:txBody>
                    <a:bodyPr/>
                    <a:lstStyle/>
                    <a:p>
                      <a:r>
                        <a:rPr lang="en-US"/>
                        <a:t>Decreased </a:t>
                      </a:r>
                      <a:r>
                        <a:rPr lang="en-US" baseline="0"/>
                        <a:t>Focus On</a:t>
                      </a:r>
                      <a:endParaRPr lang="en-US"/>
                    </a:p>
                  </a:txBody>
                  <a:tcPr/>
                </a:tc>
                <a:extLst>
                  <a:ext uri="{0D108BD9-81ED-4DB2-BD59-A6C34878D82A}">
                    <a16:rowId xmlns:a16="http://schemas.microsoft.com/office/drawing/2014/main" val="10000"/>
                  </a:ext>
                </a:extLst>
              </a:tr>
              <a:tr h="370840">
                <a:tc>
                  <a:txBody>
                    <a:bodyPr/>
                    <a:lstStyle/>
                    <a:p>
                      <a:r>
                        <a:rPr lang="en-US" dirty="0"/>
                        <a:t>Individuals and Interactions</a:t>
                      </a:r>
                    </a:p>
                  </a:txBody>
                  <a:tcPr/>
                </a:tc>
                <a:tc>
                  <a:txBody>
                    <a:bodyPr/>
                    <a:lstStyle/>
                    <a:p>
                      <a:r>
                        <a:rPr lang="en-US"/>
                        <a:t>Processes and Tools</a:t>
                      </a:r>
                    </a:p>
                  </a:txBody>
                  <a:tcPr/>
                </a:tc>
                <a:extLst>
                  <a:ext uri="{0D108BD9-81ED-4DB2-BD59-A6C34878D82A}">
                    <a16:rowId xmlns:a16="http://schemas.microsoft.com/office/drawing/2014/main" val="10001"/>
                  </a:ext>
                </a:extLst>
              </a:tr>
              <a:tr h="370840">
                <a:tc>
                  <a:txBody>
                    <a:bodyPr/>
                    <a:lstStyle/>
                    <a:p>
                      <a:r>
                        <a:rPr lang="en-US" dirty="0"/>
                        <a:t>Working Software</a:t>
                      </a:r>
                    </a:p>
                  </a:txBody>
                  <a:tcPr/>
                </a:tc>
                <a:tc>
                  <a:txBody>
                    <a:bodyPr/>
                    <a:lstStyle/>
                    <a:p>
                      <a:r>
                        <a:rPr lang="en-US"/>
                        <a:t>Comprehensive Documentation</a:t>
                      </a:r>
                    </a:p>
                  </a:txBody>
                  <a:tcPr/>
                </a:tc>
                <a:extLst>
                  <a:ext uri="{0D108BD9-81ED-4DB2-BD59-A6C34878D82A}">
                    <a16:rowId xmlns:a16="http://schemas.microsoft.com/office/drawing/2014/main" val="10002"/>
                  </a:ext>
                </a:extLst>
              </a:tr>
              <a:tr h="370840">
                <a:tc>
                  <a:txBody>
                    <a:bodyPr/>
                    <a:lstStyle/>
                    <a:p>
                      <a:r>
                        <a:rPr lang="en-US" dirty="0"/>
                        <a:t>Customer Collaboration</a:t>
                      </a:r>
                    </a:p>
                  </a:txBody>
                  <a:tcPr/>
                </a:tc>
                <a:tc>
                  <a:txBody>
                    <a:bodyPr/>
                    <a:lstStyle/>
                    <a:p>
                      <a:r>
                        <a:rPr lang="en-US"/>
                        <a:t>Contract Negotiation</a:t>
                      </a:r>
                    </a:p>
                  </a:txBody>
                  <a:tcPr/>
                </a:tc>
                <a:extLst>
                  <a:ext uri="{0D108BD9-81ED-4DB2-BD59-A6C34878D82A}">
                    <a16:rowId xmlns:a16="http://schemas.microsoft.com/office/drawing/2014/main" val="10003"/>
                  </a:ext>
                </a:extLst>
              </a:tr>
              <a:tr h="370840">
                <a:tc>
                  <a:txBody>
                    <a:bodyPr/>
                    <a:lstStyle/>
                    <a:p>
                      <a:r>
                        <a:rPr lang="en-US"/>
                        <a:t>Responding to Change</a:t>
                      </a:r>
                    </a:p>
                  </a:txBody>
                  <a:tcPr/>
                </a:tc>
                <a:tc>
                  <a:txBody>
                    <a:bodyPr/>
                    <a:lstStyle/>
                    <a:p>
                      <a:r>
                        <a:rPr lang="en-US" dirty="0"/>
                        <a:t>Following a plan</a:t>
                      </a:r>
                    </a:p>
                  </a:txBody>
                  <a:tcPr/>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55AD7EC5-0EDE-4940-86AF-E4CB0CE02FEC}" type="slidenum">
              <a:rPr lang="en-US" smtClean="0"/>
              <a:pPr/>
              <a:t>5</a:t>
            </a:fld>
            <a:endParaRPr lang="en-US"/>
          </a:p>
        </p:txBody>
      </p:sp>
      <p:sp>
        <p:nvSpPr>
          <p:cNvPr id="6" name="Rectangle 5"/>
          <p:cNvSpPr/>
          <p:nvPr/>
        </p:nvSpPr>
        <p:spPr>
          <a:xfrm>
            <a:off x="8656480" y="33090"/>
            <a:ext cx="3535520" cy="461665"/>
          </a:xfrm>
          <a:prstGeom prst="rect">
            <a:avLst/>
          </a:prstGeom>
        </p:spPr>
        <p:txBody>
          <a:bodyPr wrap="none">
            <a:spAutoFit/>
          </a:bodyPr>
          <a:lstStyle/>
          <a:p>
            <a:r>
              <a:rPr lang="en-US" sz="2400" dirty="0">
                <a:hlinkClick r:id="rId3"/>
              </a:rPr>
              <a:t>http://agilemanifesto.org/</a:t>
            </a:r>
            <a:r>
              <a:rPr lang="en-US" sz="2400" dirty="0"/>
              <a:t> </a:t>
            </a:r>
          </a:p>
        </p:txBody>
      </p:sp>
      <p:sp>
        <p:nvSpPr>
          <p:cNvPr id="3" name="Text Placeholder 2">
            <a:extLst>
              <a:ext uri="{FF2B5EF4-FFF2-40B4-BE49-F238E27FC236}">
                <a16:creationId xmlns:a16="http://schemas.microsoft.com/office/drawing/2014/main" id="{62F5546C-972F-40FB-87F4-1A2745F5C4FF}"/>
              </a:ext>
            </a:extLst>
          </p:cNvPr>
          <p:cNvSpPr>
            <a:spLocks noGrp="1"/>
          </p:cNvSpPr>
          <p:nvPr>
            <p:ph type="body" idx="4294967295"/>
          </p:nvPr>
        </p:nvSpPr>
        <p:spPr/>
        <p:txBody>
          <a:bodyPr/>
          <a:lstStyle/>
          <a:p>
            <a:r>
              <a:rPr lang="en-US" dirty="0"/>
              <a:t>The Agile Manifesto, also called the Manifesto for Agile Software Development, is a formal proclamation of four key values and 12  principles to guide an iterative and people-centric approach to software development. </a:t>
            </a:r>
          </a:p>
          <a:p>
            <a:r>
              <a:rPr lang="en-US" dirty="0"/>
              <a:t>“We are uncovering better ways of developing software by doing it and helping others do it. “</a:t>
            </a:r>
          </a:p>
        </p:txBody>
      </p:sp>
    </p:spTree>
    <p:extLst>
      <p:ext uri="{BB962C8B-B14F-4D97-AF65-F5344CB8AC3E}">
        <p14:creationId xmlns:p14="http://schemas.microsoft.com/office/powerpoint/2010/main" val="355744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Principals of Agile Manifesto</a:t>
            </a:r>
          </a:p>
        </p:txBody>
      </p:sp>
      <p:sp>
        <p:nvSpPr>
          <p:cNvPr id="3" name="Content Placeholder 2"/>
          <p:cNvSpPr>
            <a:spLocks noGrp="1"/>
          </p:cNvSpPr>
          <p:nvPr>
            <p:ph sz="half" idx="1"/>
          </p:nvPr>
        </p:nvSpPr>
        <p:spPr/>
        <p:txBody>
          <a:bodyPr>
            <a:normAutofit fontScale="92500" lnSpcReduction="10000"/>
          </a:bodyPr>
          <a:lstStyle/>
          <a:p>
            <a:r>
              <a:rPr lang="en-US" sz="1600" dirty="0"/>
              <a:t>Our highest priority is to satisfy the customer through early and continuous delivery of valuable software.</a:t>
            </a:r>
          </a:p>
          <a:p>
            <a:r>
              <a:rPr lang="en-US" sz="1600" dirty="0"/>
              <a:t>Welcome changing requirements, even late in development. Agile processes harness change for </a:t>
            </a:r>
            <a:br>
              <a:rPr lang="en-US" sz="1600" dirty="0"/>
            </a:br>
            <a:r>
              <a:rPr lang="en-US" sz="1600" dirty="0"/>
              <a:t>the customer's competitive advantage.</a:t>
            </a:r>
          </a:p>
          <a:p>
            <a:r>
              <a:rPr lang="en-US" sz="1600" dirty="0"/>
              <a:t>Deliver working software frequently, from a couple of weeks to a couple of months, with a preference to the shorter timescale.</a:t>
            </a:r>
          </a:p>
          <a:p>
            <a:r>
              <a:rPr lang="en-US" sz="1600" dirty="0"/>
              <a:t>Business people and developers must work together daily throughout the project.</a:t>
            </a:r>
          </a:p>
          <a:p>
            <a:r>
              <a:rPr lang="en-US" sz="1600" dirty="0"/>
              <a:t>Build projects around motivated individuals.  Give them the environment and support they need, and trust them to get the job done.</a:t>
            </a:r>
          </a:p>
          <a:p>
            <a:r>
              <a:rPr lang="en-US" sz="1600" dirty="0"/>
              <a:t>The most efficient and effective method of conveying information to and within a development </a:t>
            </a:r>
            <a:br>
              <a:rPr lang="en-US" sz="1600" dirty="0"/>
            </a:br>
            <a:r>
              <a:rPr lang="en-US" sz="1600" dirty="0"/>
              <a:t>team is face-to-face conversation.</a:t>
            </a:r>
          </a:p>
        </p:txBody>
      </p:sp>
      <p:sp>
        <p:nvSpPr>
          <p:cNvPr id="8" name="Content Placeholder 7"/>
          <p:cNvSpPr>
            <a:spLocks noGrp="1"/>
          </p:cNvSpPr>
          <p:nvPr>
            <p:ph sz="half" idx="2"/>
          </p:nvPr>
        </p:nvSpPr>
        <p:spPr>
          <a:noFill/>
        </p:spPr>
        <p:txBody>
          <a:bodyPr>
            <a:noAutofit/>
          </a:bodyPr>
          <a:lstStyle/>
          <a:p>
            <a:r>
              <a:rPr lang="en-US" sz="1800" dirty="0"/>
              <a:t>Working software is the primary measure of progress.</a:t>
            </a:r>
          </a:p>
          <a:p>
            <a:r>
              <a:rPr lang="en-US" sz="1800" dirty="0"/>
              <a:t>Agile processes promote sustainable development. </a:t>
            </a:r>
            <a:br>
              <a:rPr lang="en-US" sz="1800" dirty="0"/>
            </a:br>
            <a:r>
              <a:rPr lang="en-US" sz="1800" dirty="0"/>
              <a:t>The sponsors, </a:t>
            </a:r>
            <a:r>
              <a:rPr lang="en-US" sz="1600" dirty="0"/>
              <a:t>developers</a:t>
            </a:r>
            <a:r>
              <a:rPr lang="en-US" sz="1800" dirty="0"/>
              <a:t>, and users should be able to maintain a constant pace indefinitely.</a:t>
            </a:r>
          </a:p>
          <a:p>
            <a:r>
              <a:rPr lang="en-US" sz="1800" dirty="0"/>
              <a:t>Continuous attention to technical excellence and good design enhances agility.</a:t>
            </a:r>
          </a:p>
          <a:p>
            <a:r>
              <a:rPr lang="en-US" sz="1800" b="1" dirty="0"/>
              <a:t>Simplicity--the art of maximizing the amount of work not done--is essential.</a:t>
            </a:r>
          </a:p>
          <a:p>
            <a:r>
              <a:rPr lang="en-US" sz="1800" dirty="0"/>
              <a:t>The best architectures, requirements, and designs </a:t>
            </a:r>
            <a:br>
              <a:rPr lang="en-US" sz="1800" dirty="0"/>
            </a:br>
            <a:r>
              <a:rPr lang="en-US" sz="1800" dirty="0"/>
              <a:t>emerge from self-organizing teams.</a:t>
            </a:r>
          </a:p>
          <a:p>
            <a:r>
              <a:rPr lang="en-US" sz="1800" b="1" i="1" dirty="0"/>
              <a:t>At regular intervals, the team reflects on how to become more effective, then tunes and adjusts </a:t>
            </a:r>
            <a:br>
              <a:rPr lang="en-US" sz="1800" b="1" i="1" dirty="0"/>
            </a:br>
            <a:r>
              <a:rPr lang="en-US" sz="1800" b="1" i="1" dirty="0"/>
              <a:t>its behavior accordingly.</a:t>
            </a:r>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a:p>
        </p:txBody>
      </p:sp>
      <p:sp>
        <p:nvSpPr>
          <p:cNvPr id="6" name="Rectangle 5">
            <a:extLst>
              <a:ext uri="{FF2B5EF4-FFF2-40B4-BE49-F238E27FC236}">
                <a16:creationId xmlns:a16="http://schemas.microsoft.com/office/drawing/2014/main" id="{D7DDDB37-0F62-4A4B-A534-3F91B2E7F8D0}"/>
              </a:ext>
            </a:extLst>
          </p:cNvPr>
          <p:cNvSpPr/>
          <p:nvPr/>
        </p:nvSpPr>
        <p:spPr>
          <a:xfrm>
            <a:off x="8656480" y="33090"/>
            <a:ext cx="3535520" cy="461665"/>
          </a:xfrm>
          <a:prstGeom prst="rect">
            <a:avLst/>
          </a:prstGeom>
        </p:spPr>
        <p:txBody>
          <a:bodyPr wrap="none">
            <a:spAutoFit/>
          </a:bodyPr>
          <a:lstStyle/>
          <a:p>
            <a:r>
              <a:rPr lang="en-US" sz="2400" dirty="0">
                <a:hlinkClick r:id="rId3"/>
              </a:rPr>
              <a:t>http://agilemanifesto.org/</a:t>
            </a:r>
            <a:r>
              <a:rPr lang="en-US" sz="2400" dirty="0"/>
              <a:t> </a:t>
            </a:r>
          </a:p>
        </p:txBody>
      </p:sp>
    </p:spTree>
    <p:extLst>
      <p:ext uri="{BB962C8B-B14F-4D97-AF65-F5344CB8AC3E}">
        <p14:creationId xmlns:p14="http://schemas.microsoft.com/office/powerpoint/2010/main" val="158987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732C5-7577-4C71-8369-E7D147589353}"/>
              </a:ext>
            </a:extLst>
          </p:cNvPr>
          <p:cNvSpPr>
            <a:spLocks noGrp="1"/>
          </p:cNvSpPr>
          <p:nvPr>
            <p:ph type="title" idx="4294967295"/>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Scrum Framework</a:t>
            </a:r>
          </a:p>
        </p:txBody>
      </p:sp>
      <p:sp>
        <p:nvSpPr>
          <p:cNvPr id="27"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sz="quarter" idx="10"/>
          </p:nvPr>
        </p:nvSpPr>
        <p:spPr>
          <a:xfrm>
            <a:off x="1100051" y="5225240"/>
            <a:ext cx="10058400" cy="1143000"/>
          </a:xfrm>
        </p:spPr>
        <p:txBody>
          <a:bodyPr vert="horz" lIns="91440" tIns="45720" rIns="91440" bIns="45720" rtlCol="0">
            <a:normAutofit/>
          </a:bodyPr>
          <a:lstStyle/>
          <a:p>
            <a:pPr algn="l"/>
            <a:r>
              <a:rPr lang="en-US" cap="all" spc="200" dirty="0">
                <a:solidFill>
                  <a:srgbClr val="FFFFFF"/>
                </a:solidFill>
                <a:latin typeface="+mj-lt"/>
              </a:rPr>
              <a:t>Scrum is an iterative and incremental framework for managing product development.</a:t>
            </a:r>
          </a:p>
        </p:txBody>
      </p:sp>
      <p:sp>
        <p:nvSpPr>
          <p:cNvPr id="2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D3128385-2B10-4B3E-A146-4DB3843C1E1D}"/>
              </a:ext>
            </a:extLst>
          </p:cNvPr>
          <p:cNvSpPr/>
          <p:nvPr/>
        </p:nvSpPr>
        <p:spPr>
          <a:xfrm>
            <a:off x="7921141" y="77426"/>
            <a:ext cx="4095224" cy="369332"/>
          </a:xfrm>
          <a:prstGeom prst="rect">
            <a:avLst/>
          </a:prstGeom>
        </p:spPr>
        <p:txBody>
          <a:bodyPr wrap="none">
            <a:spAutoFit/>
          </a:bodyPr>
          <a:lstStyle/>
          <a:p>
            <a:r>
              <a:rPr lang="en-US" dirty="0">
                <a:hlinkClick r:id="rId3"/>
              </a:rPr>
              <a:t>https://www.scrumguides.org/index.html</a:t>
            </a:r>
            <a:endParaRPr lang="en-US" dirty="0"/>
          </a:p>
        </p:txBody>
      </p:sp>
    </p:spTree>
    <p:extLst>
      <p:ext uri="{BB962C8B-B14F-4D97-AF65-F5344CB8AC3E}">
        <p14:creationId xmlns:p14="http://schemas.microsoft.com/office/powerpoint/2010/main" val="319210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77212" y="634946"/>
            <a:ext cx="3372529" cy="5055904"/>
          </a:xfrm>
        </p:spPr>
        <p:txBody>
          <a:bodyPr anchor="ctr">
            <a:normAutofit/>
          </a:bodyPr>
          <a:lstStyle/>
          <a:p>
            <a:r>
              <a:rPr lang="en-US"/>
              <a:t>The Scrum Process</a:t>
            </a:r>
          </a:p>
        </p:txBody>
      </p:sp>
      <p:cxnSp>
        <p:nvCxnSpPr>
          <p:cNvPr id="23" name="Straight Connector 22">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8</a:t>
            </a:fld>
            <a:endParaRPr lang="en-US"/>
          </a:p>
        </p:txBody>
      </p:sp>
      <p:graphicFrame>
        <p:nvGraphicFramePr>
          <p:cNvPr id="16" name="Content Placeholder 2">
            <a:extLst>
              <a:ext uri="{FF2B5EF4-FFF2-40B4-BE49-F238E27FC236}">
                <a16:creationId xmlns:a16="http://schemas.microsoft.com/office/drawing/2014/main" id="{87816BCA-BAC9-4226-8213-270EFFFF9822}"/>
              </a:ext>
            </a:extLst>
          </p:cNvPr>
          <p:cNvGraphicFramePr>
            <a:graphicFrameLocks noGrp="1"/>
          </p:cNvGraphicFramePr>
          <p:nvPr>
            <p:ph idx="1"/>
            <p:extLst>
              <p:ext uri="{D42A27DB-BD31-4B8C-83A1-F6EECF244321}">
                <p14:modId xmlns:p14="http://schemas.microsoft.com/office/powerpoint/2010/main" val="271791932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91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6800" y="5252936"/>
            <a:ext cx="10058400" cy="1028715"/>
          </a:xfrm>
        </p:spPr>
        <p:txBody>
          <a:bodyPr>
            <a:normAutofit/>
          </a:bodyPr>
          <a:lstStyle/>
          <a:p>
            <a:pPr algn="ctr"/>
            <a:r>
              <a:rPr lang="en-US" dirty="0">
                <a:solidFill>
                  <a:srgbClr val="FFFFFF"/>
                </a:solidFill>
              </a:rPr>
              <a:t>Primary Scrum</a:t>
            </a:r>
            <a:r>
              <a:rPr lang="en-US" baseline="0" dirty="0">
                <a:solidFill>
                  <a:srgbClr val="FFFFFF"/>
                </a:solidFill>
              </a:rPr>
              <a:t> Roles</a:t>
            </a:r>
            <a:endParaRPr lang="en-US" dirty="0">
              <a:solidFill>
                <a:srgbClr val="FFFFFF"/>
              </a:solidFill>
            </a:endParaRPr>
          </a:p>
        </p:txBody>
      </p:sp>
      <p:sp>
        <p:nvSpPr>
          <p:cNvPr id="14" name="Rectangle 13">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9900458" y="6459785"/>
            <a:ext cx="1312025" cy="365125"/>
          </a:xfrm>
        </p:spPr>
        <p:txBody>
          <a:bodyPr>
            <a:normAutofit/>
          </a:bodyPr>
          <a:lstStyle/>
          <a:p>
            <a:pPr>
              <a:spcAft>
                <a:spcPts val="600"/>
              </a:spcAft>
            </a:pPr>
            <a:fld id="{55AD7EC5-0EDE-4940-86AF-E4CB0CE02FEC}" type="slidenum">
              <a:rPr lang="en-US" smtClean="0"/>
              <a:pPr>
                <a:spcAft>
                  <a:spcPts val="600"/>
                </a:spcAft>
              </a:pPr>
              <a:t>9</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47336626"/>
              </p:ext>
            </p:extLst>
          </p:nvPr>
        </p:nvGraphicFramePr>
        <p:xfrm>
          <a:off x="643466" y="928740"/>
          <a:ext cx="10900478" cy="3087683"/>
        </p:xfrm>
        <a:graphic>
          <a:graphicData uri="http://schemas.openxmlformats.org/drawingml/2006/table">
            <a:tbl>
              <a:tblPr firstRow="1" bandRow="1">
                <a:tableStyleId>{5C22544A-7EE6-4342-B048-85BDC9FD1C3A}</a:tableStyleId>
              </a:tblPr>
              <a:tblGrid>
                <a:gridCol w="1951584">
                  <a:extLst>
                    <a:ext uri="{9D8B030D-6E8A-4147-A177-3AD203B41FA5}">
                      <a16:colId xmlns:a16="http://schemas.microsoft.com/office/drawing/2014/main" val="20000"/>
                    </a:ext>
                  </a:extLst>
                </a:gridCol>
                <a:gridCol w="5587201">
                  <a:extLst>
                    <a:ext uri="{9D8B030D-6E8A-4147-A177-3AD203B41FA5}">
                      <a16:colId xmlns:a16="http://schemas.microsoft.com/office/drawing/2014/main" val="20001"/>
                    </a:ext>
                  </a:extLst>
                </a:gridCol>
                <a:gridCol w="3361693">
                  <a:extLst>
                    <a:ext uri="{9D8B030D-6E8A-4147-A177-3AD203B41FA5}">
                      <a16:colId xmlns:a16="http://schemas.microsoft.com/office/drawing/2014/main" val="20002"/>
                    </a:ext>
                  </a:extLst>
                </a:gridCol>
              </a:tblGrid>
              <a:tr h="265104">
                <a:tc>
                  <a:txBody>
                    <a:bodyPr/>
                    <a:lstStyle/>
                    <a:p>
                      <a:r>
                        <a:rPr lang="en-US" sz="1600" b="1" dirty="0"/>
                        <a:t>Role</a:t>
                      </a:r>
                    </a:p>
                  </a:txBody>
                  <a:tcPr marL="55230" marR="55230" marT="30125" marB="30125"/>
                </a:tc>
                <a:tc>
                  <a:txBody>
                    <a:bodyPr/>
                    <a:lstStyle/>
                    <a:p>
                      <a:r>
                        <a:rPr lang="en-US" sz="1200"/>
                        <a:t>Description</a:t>
                      </a:r>
                    </a:p>
                  </a:txBody>
                  <a:tcPr marL="55230" marR="55230" marT="30125" marB="30125"/>
                </a:tc>
                <a:tc>
                  <a:txBody>
                    <a:bodyPr/>
                    <a:lstStyle/>
                    <a:p>
                      <a:r>
                        <a:rPr lang="en-US" sz="1200"/>
                        <a:t>Who</a:t>
                      </a:r>
                    </a:p>
                  </a:txBody>
                  <a:tcPr marL="55230" marR="55230" marT="30125" marB="30125"/>
                </a:tc>
                <a:extLst>
                  <a:ext uri="{0D108BD9-81ED-4DB2-BD59-A6C34878D82A}">
                    <a16:rowId xmlns:a16="http://schemas.microsoft.com/office/drawing/2014/main" val="10000"/>
                  </a:ext>
                </a:extLst>
              </a:tr>
              <a:tr h="445857">
                <a:tc>
                  <a:txBody>
                    <a:bodyPr/>
                    <a:lstStyle/>
                    <a:p>
                      <a:r>
                        <a:rPr lang="en-US" sz="1600" b="1" dirty="0"/>
                        <a:t>Product Owner</a:t>
                      </a:r>
                    </a:p>
                  </a:txBody>
                  <a:tcPr marL="55230" marR="55230" marT="30125" marB="30125"/>
                </a:tc>
                <a:tc>
                  <a:txBody>
                    <a:bodyPr/>
                    <a:lstStyle/>
                    <a:p>
                      <a:r>
                        <a:rPr lang="en-US" sz="1200"/>
                        <a:t>The product owner represents the stakeholders and is the voice of the customer, who is accountable for ensuring that the team delivers value to the business. </a:t>
                      </a:r>
                    </a:p>
                  </a:txBody>
                  <a:tcPr marL="55230" marR="55230" marT="30125" marB="30125"/>
                </a:tc>
                <a:tc>
                  <a:txBody>
                    <a:bodyPr/>
                    <a:lstStyle/>
                    <a:p>
                      <a:r>
                        <a:rPr lang="en-US" sz="1200" dirty="0"/>
                        <a:t>IT Manager / Business Team</a:t>
                      </a:r>
                    </a:p>
                  </a:txBody>
                  <a:tcPr marL="55230" marR="55230" marT="30125" marB="30125"/>
                </a:tc>
                <a:extLst>
                  <a:ext uri="{0D108BD9-81ED-4DB2-BD59-A6C34878D82A}">
                    <a16:rowId xmlns:a16="http://schemas.microsoft.com/office/drawing/2014/main" val="10001"/>
                  </a:ext>
                </a:extLst>
              </a:tr>
              <a:tr h="988115">
                <a:tc>
                  <a:txBody>
                    <a:bodyPr/>
                    <a:lstStyle/>
                    <a:p>
                      <a:r>
                        <a:rPr lang="en-US" sz="1600" b="1"/>
                        <a:t>Development Team</a:t>
                      </a:r>
                    </a:p>
                  </a:txBody>
                  <a:tcPr marL="55230" marR="55230" marT="30125" marB="30125"/>
                </a:tc>
                <a:tc>
                  <a:txBody>
                    <a:bodyPr/>
                    <a:lstStyle/>
                    <a:p>
                      <a:r>
                        <a:rPr lang="en-US" sz="1200" dirty="0"/>
                        <a:t>The development team is responsible for delivering potentially shippable increments (PSIs) of product at the end of each sprint Development teams are cross-functional, with all of the skills as a team necessary to create a product increment.  </a:t>
                      </a:r>
                    </a:p>
                    <a:p>
                      <a:r>
                        <a:rPr lang="en-US" sz="1200" dirty="0"/>
                        <a:t>The development team is managed by the Solution Architect.</a:t>
                      </a:r>
                    </a:p>
                  </a:txBody>
                  <a:tcPr marL="55230" marR="55230" marT="30125" marB="3012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DEV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Solution Architect /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Team</a:t>
                      </a:r>
                    </a:p>
                    <a:p>
                      <a:endParaRPr lang="en-US" sz="1200" dirty="0"/>
                    </a:p>
                  </a:txBody>
                  <a:tcPr marL="55230" marR="55230" marT="30125" marB="30125"/>
                </a:tc>
                <a:extLst>
                  <a:ext uri="{0D108BD9-81ED-4DB2-BD59-A6C34878D82A}">
                    <a16:rowId xmlns:a16="http://schemas.microsoft.com/office/drawing/2014/main" val="10002"/>
                  </a:ext>
                </a:extLst>
              </a:tr>
              <a:tr h="1349621">
                <a:tc>
                  <a:txBody>
                    <a:bodyPr/>
                    <a:lstStyle/>
                    <a:p>
                      <a:r>
                        <a:rPr lang="en-US" sz="1600" b="1" dirty="0"/>
                        <a:t>Scrum</a:t>
                      </a:r>
                      <a:r>
                        <a:rPr lang="en-US" sz="1600" b="1" baseline="0" dirty="0"/>
                        <a:t> Master</a:t>
                      </a:r>
                      <a:endParaRPr lang="en-US" sz="1600" b="1" dirty="0"/>
                    </a:p>
                  </a:txBody>
                  <a:tcPr marL="55230" marR="55230" marT="30125" marB="30125"/>
                </a:tc>
                <a:tc>
                  <a:txBody>
                    <a:bodyPr/>
                    <a:lstStyle/>
                    <a:p>
                      <a:r>
                        <a:rPr lang="en-US" sz="1200"/>
                        <a:t>Scrum is facilitated by a scrum master, who is accountable for removing impediments to the ability of the team to deliver the product goals and deliverables. </a:t>
                      </a:r>
                    </a:p>
                    <a:p>
                      <a:r>
                        <a:rPr lang="en-US" sz="1200"/>
                        <a:t>The scrum master is not a traditional team lead or project manager, but acts as a buffer between the team and any distracting influences. </a:t>
                      </a:r>
                    </a:p>
                    <a:p>
                      <a:r>
                        <a:rPr lang="en-US" sz="1200"/>
                        <a:t>The scrum master helps ensure the team follows the agreed processes, often facilitates key sessions, and encourages the team to improve. </a:t>
                      </a:r>
                    </a:p>
                  </a:txBody>
                  <a:tcPr marL="55230" marR="55230" marT="30125" marB="30125"/>
                </a:tc>
                <a:tc>
                  <a:txBody>
                    <a:bodyPr/>
                    <a:lstStyle/>
                    <a:p>
                      <a:r>
                        <a:rPr lang="en-US" sz="1200" dirty="0"/>
                        <a:t>IT DEV / </a:t>
                      </a:r>
                    </a:p>
                    <a:p>
                      <a:r>
                        <a:rPr lang="en-US" sz="1200" dirty="0"/>
                        <a:t>Solution Architect</a:t>
                      </a:r>
                    </a:p>
                  </a:txBody>
                  <a:tcPr marL="55230" marR="55230" marT="30125" marB="301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984133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9e30ec6d-bfaf-474d-8d28-762539db88a4">
      <Terms xmlns="http://schemas.microsoft.com/office/infopath/2007/PartnerControls"/>
    </TaxKeywordTaxHTField>
    <TaxCatchAll xmlns="9e30ec6d-bfaf-474d-8d28-762539db88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7BDA2DB03EA45807156EA3852BF96" ma:contentTypeVersion="8" ma:contentTypeDescription="Create a new document." ma:contentTypeScope="" ma:versionID="ce5519022caaa205309d9616630ad22b">
  <xsd:schema xmlns:xsd="http://www.w3.org/2001/XMLSchema" xmlns:xs="http://www.w3.org/2001/XMLSchema" xmlns:p="http://schemas.microsoft.com/office/2006/metadata/properties" xmlns:ns2="670c4d72-09c4-48c6-b484-2860fa256142" xmlns:ns3="9e30ec6d-bfaf-474d-8d28-762539db88a4" targetNamespace="http://schemas.microsoft.com/office/2006/metadata/properties" ma:root="true" ma:fieldsID="5ff75f5152c218649e7ead28ee9c8787" ns2:_="" ns3:_="">
    <xsd:import namespace="670c4d72-09c4-48c6-b484-2860fa256142"/>
    <xsd:import namespace="9e30ec6d-bfaf-474d-8d28-762539db88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TaxKeywordTaxHTField" minOccurs="0"/>
                <xsd:element ref="ns3:TaxCatchAll"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0c4d72-09c4-48c6-b484-2860fa25614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30ec6d-bfaf-474d-8d28-762539db88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KeywordTaxHTField" ma:index="13" nillable="true" ma:taxonomy="true" ma:internalName="TaxKeywordTaxHTField" ma:taxonomyFieldName="TaxKeyword" ma:displayName="Enterprise Keywords" ma:fieldId="{23f27201-bee3-471e-b2e7-b64fd8b7ca38}" ma:taxonomyMulti="true" ma:sspId="21e0228e-63e5-4766-b47f-573e0c58be0c" ma:termSetId="00000000-0000-0000-0000-000000000000" ma:anchorId="00000000-0000-0000-0000-000000000000" ma:open="true" ma:isKeyword="true">
      <xsd:complexType>
        <xsd:sequence>
          <xsd:element ref="pc:Terms" minOccurs="0" maxOccurs="1"/>
        </xsd:sequence>
      </xsd:complexType>
    </xsd:element>
    <xsd:element name="TaxCatchAll" ma:index="14" nillable="true" ma:displayName="Taxonomy Catch All Column" ma:hidden="true" ma:list="{e05f37a5-3c87-4df4-813c-103e12229ceb}" ma:internalName="TaxCatchAll" ma:showField="CatchAllData" ma:web="9e30ec6d-bfaf-474d-8d28-762539db88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5BBF09-09C1-440E-ADBD-23AEF62018A8}">
  <ds:schemaRefs>
    <ds:schemaRef ds:uri="9e30ec6d-bfaf-474d-8d28-762539db88a4"/>
    <ds:schemaRef ds:uri="http://schemas.microsoft.com/office/2006/documentManagement/types"/>
    <ds:schemaRef ds:uri="670c4d72-09c4-48c6-b484-2860fa256142"/>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7E7C3CD3-F1A0-428D-8770-7DBB44DA5F5F}">
  <ds:schemaRefs>
    <ds:schemaRef ds:uri="http://schemas.microsoft.com/sharepoint/v3/contenttype/forms"/>
  </ds:schemaRefs>
</ds:datastoreItem>
</file>

<file path=customXml/itemProps3.xml><?xml version="1.0" encoding="utf-8"?>
<ds:datastoreItem xmlns:ds="http://schemas.openxmlformats.org/officeDocument/2006/customXml" ds:itemID="{DC66C9E9-BC8A-4CBC-86D6-0C29043D4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0c4d72-09c4-48c6-b484-2860fa256142"/>
    <ds:schemaRef ds:uri="9e30ec6d-bfaf-474d-8d28-762539db8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TotalTime>
  <Words>5143</Words>
  <Application>Microsoft Office PowerPoint</Application>
  <PresentationFormat>Widescreen</PresentationFormat>
  <Paragraphs>471</Paragraphs>
  <Slides>48</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Calibri</vt:lpstr>
      <vt:lpstr>Calibri Light</vt:lpstr>
      <vt:lpstr>Retrospect</vt:lpstr>
      <vt:lpstr>PowerPoint Presentation</vt:lpstr>
      <vt:lpstr>Table of Contents</vt:lpstr>
      <vt:lpstr>Overview</vt:lpstr>
      <vt:lpstr>Agile Manifesto</vt:lpstr>
      <vt:lpstr>The Agile Manifesto</vt:lpstr>
      <vt:lpstr>12 Principals of Agile Manifesto</vt:lpstr>
      <vt:lpstr>Scrum Framework</vt:lpstr>
      <vt:lpstr>The Scrum Process</vt:lpstr>
      <vt:lpstr>Primary Scrum Roles</vt:lpstr>
      <vt:lpstr>Control Origins Methodology (COM)</vt:lpstr>
      <vt:lpstr>Done -  Are We There Yet?</vt:lpstr>
      <vt:lpstr>Definition of Done (DoD)</vt:lpstr>
      <vt:lpstr>Planning  The Work</vt:lpstr>
      <vt:lpstr>Planning The Work - Hierarchy</vt:lpstr>
      <vt:lpstr>Planning The Work – Epics</vt:lpstr>
      <vt:lpstr>Planning The Work – Features</vt:lpstr>
      <vt:lpstr>Planning The Work – User Stories</vt:lpstr>
      <vt:lpstr>What is a Product Backlog Item (PBIs)?</vt:lpstr>
      <vt:lpstr>Types of Product Backlog Items</vt:lpstr>
      <vt:lpstr>PBI Characteristics - DEEP</vt:lpstr>
      <vt:lpstr>Planning The Work – Bugs</vt:lpstr>
      <vt:lpstr>Planning The Work - Tasks</vt:lpstr>
      <vt:lpstr>Planning The Work – Test Case</vt:lpstr>
      <vt:lpstr>Planning The Work – Test Case</vt:lpstr>
      <vt:lpstr>Release Planning</vt:lpstr>
      <vt:lpstr>Planning The Work - Sprints</vt:lpstr>
      <vt:lpstr>Sprint Planning</vt:lpstr>
      <vt:lpstr>Planning Rules of Thumb</vt:lpstr>
      <vt:lpstr>Planning The Work – Backlog Grooming</vt:lpstr>
      <vt:lpstr>Planning The Work – Sprint Planning Event</vt:lpstr>
      <vt:lpstr>PowerPoint Presentation</vt:lpstr>
      <vt:lpstr>Building an Airplane In Flight</vt:lpstr>
      <vt:lpstr>Cost of Change</vt:lpstr>
      <vt:lpstr>Item Workflow</vt:lpstr>
      <vt:lpstr>Performing The Work –State Definitions</vt:lpstr>
      <vt:lpstr>Performing The Work – State Changes</vt:lpstr>
      <vt:lpstr>Tracking The Work</vt:lpstr>
      <vt:lpstr>Performing The Work – Burn Down Chart</vt:lpstr>
      <vt:lpstr>Performing The Work - Daily Check-in / Builds</vt:lpstr>
      <vt:lpstr>Best Practices</vt:lpstr>
      <vt:lpstr>PowerPoint Presentation</vt:lpstr>
      <vt:lpstr>Application Development Standards</vt:lpstr>
      <vt:lpstr>Code Review Every Pull Request</vt:lpstr>
      <vt:lpstr>PowerPoint Presentation</vt:lpstr>
      <vt:lpstr>Delivering The Work – Regression Testing</vt:lpstr>
      <vt:lpstr>Delivering The Work - Versioning</vt:lpstr>
      <vt:lpstr>Delivering The Work – Release</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Hazleton</dc:creator>
  <cp:lastModifiedBy>Mark Hazleton</cp:lastModifiedBy>
  <cp:revision>8</cp:revision>
  <dcterms:created xsi:type="dcterms:W3CDTF">2019-01-29T20:39:07Z</dcterms:created>
  <dcterms:modified xsi:type="dcterms:W3CDTF">2020-06-29T22:35:49Z</dcterms:modified>
</cp:coreProperties>
</file>