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305" r:id="rId3"/>
    <p:sldId id="303" r:id="rId4"/>
    <p:sldId id="293" r:id="rId5"/>
    <p:sldId id="306" r:id="rId6"/>
    <p:sldId id="307" r:id="rId7"/>
    <p:sldId id="310" r:id="rId8"/>
    <p:sldId id="311" r:id="rId9"/>
    <p:sldId id="308" r:id="rId10"/>
    <p:sldId id="297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A30D"/>
    <a:srgbClr val="FFEA00"/>
    <a:srgbClr val="FFFF00"/>
    <a:srgbClr val="D33502"/>
    <a:srgbClr val="FFCE38"/>
    <a:srgbClr val="FEEF92"/>
    <a:srgbClr val="FFC000"/>
    <a:srgbClr val="5A3A0A"/>
    <a:srgbClr val="3F2807"/>
    <a:srgbClr val="943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3447" autoAdjust="0"/>
  </p:normalViewPr>
  <p:slideViewPr>
    <p:cSldViewPr snapToGrid="0" showGuides="1">
      <p:cViewPr varScale="1">
        <p:scale>
          <a:sx n="86" d="100"/>
          <a:sy n="86" d="100"/>
        </p:scale>
        <p:origin x="60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39" units="cm"/>
          <inkml:channel name="Y" type="integer" max="2159" units="cm"/>
          <inkml:channel name="T" type="integer" max="2.14748E9" units="dev"/>
        </inkml:traceFormat>
        <inkml:channelProperties>
          <inkml:channelProperty channel="X" name="resolution" value="130.13559" units="1/cm"/>
          <inkml:channelProperty channel="Y" name="resolution" value="130.06024" units="1/cm"/>
          <inkml:channelProperty channel="T" name="resolution" value="1" units="1/dev"/>
        </inkml:channelProperties>
      </inkml:inkSource>
      <inkml:timestamp xml:id="ts0" timeString="2018-07-21T11:18:06.380"/>
    </inkml:context>
    <inkml:brush xml:id="br0">
      <inkml:brushProperty name="width" value="0.03528" units="cm"/>
      <inkml:brushProperty name="height" value="0.03528" units="cm"/>
      <inkml:brushProperty name="color" value="#404040"/>
      <inkml:brushProperty name="fitToCurve" value="1"/>
    </inkml:brush>
  </inkml:definitions>
  <inkml:trace contextRef="#ctx0" brushRef="#br0">0 631 0,'8'-8'0,"-3"4"0,-5 4 0,0 0 0,10-6 0,-10 6 0,31-21 0,6-3 0,-37 24 0,0 0 0,0 0 0,296-171 0,-296 171 0,0 0 0,67-37 0,-67 37 0,56-29 16,2-2-16,-2 1 15,7-1-15,-9 7 0,4-1 16,-4 5-16,-6 2 15,2 2-15,-8 1 16,0 3-16,-9 5 16,-2 0-16,-8 3 15,-4 1-15,-3 1 0,-5 2 16,-1 3-16,-4 1 16,-1 1-16,-3 5 15,-9 7-15,-9 5 0,-11 9 16,-3 3-16,-5-1 15,-9 3-15,-1-3 16,-5 4-16,2-3 16,0 3-16,2-3 0,-2 0 15,7-5-15,7-4 16,-1 1-16,-1-2 16,7-3-16,2-1 15,8-8-15,-1 0 0,7-4 16,3-3-16,4-2 15,3-1-15,1 0 16,0-2-16,2-4 16,19-11-16,12-8 0,17-12 15,17-7-15,10-1 16,4 1-16,8-3 16,1 3-16,-1 3 0,13-6 15,-13 10-15,-8 3 16,1 3-16,-3-3 15,-13 8-15,9 0 16,-9 3-16,-11 4 0,-1 1 16,0 3-16,-7 2 15,-5 0-15,-3 3 16,-8 2-16,1 1 16,-5 0-16,-5 3 15,-3-1-15,-2 1 0,-1 1 16,-1-1-16,-3 1 15,0 0-15,-3 0 16,1 1-16,0 0 0,-5 0 16,1-1-16,0 1 15,0-1-15,-2 1 16,-2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39" units="cm"/>
          <inkml:channel name="Y" type="integer" max="2159" units="cm"/>
          <inkml:channel name="T" type="integer" max="2.14748E9" units="dev"/>
        </inkml:traceFormat>
        <inkml:channelProperties>
          <inkml:channelProperty channel="X" name="resolution" value="130.13559" units="1/cm"/>
          <inkml:channelProperty channel="Y" name="resolution" value="130.06024" units="1/cm"/>
          <inkml:channelProperty channel="T" name="resolution" value="1" units="1/dev"/>
        </inkml:channelProperties>
      </inkml:inkSource>
      <inkml:timestamp xml:id="ts0" timeString="2018-11-03T11:21:32.096"/>
    </inkml:context>
    <inkml:brush xml:id="br0">
      <inkml:brushProperty name="width" value="0.05292" units="cm"/>
      <inkml:brushProperty name="height" value="0.05292" units="cm"/>
      <inkml:brushProperty name="color" value="#D33502"/>
      <inkml:brushProperty name="fitToCurve" value="1"/>
    </inkml:brush>
  </inkml:definitions>
  <inkml:trace contextRef="#ctx0" brushRef="#br0">0 1181 0,'14'-14'0,"-4"5"0,-10 9 0,0 0 0,18-11 0,-18 11 0,55-41 0,10-2 0,-65 43 0,0 0 0,0 0 0,533-320 0,-533 320 0,0 0 0,120-70 0,-120 70 0,101-54 16,4-3-16,-6 0 15,16-2-15,-18 16 0,8-4 16,-10 10-16,-8 1 15,2 9-15,-14-2 16,2 6-16,-17 9 16,-5 1-16,-13 6 15,-9 2-15,-3 1 0,-10 4 16,-2 7-16,-9-1 16,1 4-16,-6 8 15,-18 13-15,-13 12 0,-23 14 16,-3 7-16,-11-3 15,-15 7-15,-2-5 16,-8 3-16,2 0 16,0 2-16,6-3 0,-6-1 15,14-12-15,11-5 16,-1 1-16,-2-3 16,13-6-16,5 2 15,13-21-15,-4 3 0,17-8 16,1-8-16,10 0 15,4-2-15,2-1 16,0-4-16,4-9 16,36-20-16,19-14 0,32-21 15,30-15-15,16-3 16,11 5-16,10-7 16,5 5-16,-1 7 0,20-12 15,-22 18-15,-13 7 16,1 2-16,-7-1 15,-20 12-15,13 1 16,-15 6-16,-20 8 0,-2 1 16,2 5-16,-16 5 15,-6 0-15,-5 4 16,-19 7-16,7-3 16,-11 5-16,-9 3 15,-5-3-15,-5 3 0,-2 1 16,0 3-16,-7-2 15,1 0-15,-4 0 16,0 2-16,0 0 0,-8 0 16,2-3-16,-2 3 15,2-2-15,-4 2 16,-4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AC83B-9CD6-4151-93D2-8CB83C77A27A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E4574-1F40-4617-942A-2E3349698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9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03EC8-990F-4349-895A-63B6C52E0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64EF77-882D-45D0-86E7-92B8F0FD7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AA833-A292-48CA-A52A-4767ED9A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D0393-28FB-4F8E-87AD-AD1494DF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CCC2A-DD09-4E47-BADA-4BFE01C4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36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5972D-1337-40CA-A17D-1B4A4731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42FCDF-43E1-4A59-ACF3-19CD32913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0B278-8DF7-4F90-85D5-30B55C71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2C5CC-0395-4FF7-B07B-7F8DAC1B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05C6F7-B6B4-4875-BE3C-6D11CDF2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19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C3CF3F-BE6E-43E8-85BD-A6307F45E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61ED56-8CFD-49B2-844C-C11C905CD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30CFC-9992-4994-9802-68FD3790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5DF9C-E1A4-4953-9705-FBD52F7A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3625D-AC61-4E37-BF27-B73D10AA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21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C229C-7733-4D7E-9EBD-BD7091C3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0B3C2-4C37-43B7-BCB6-8E109BFCB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746EC-1279-47D7-82B0-0B884BE8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BDDDE-9E39-40DF-9ADE-742988F9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E8131-368D-40EA-A7E4-552686F7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7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F805C-6595-4292-A778-6785E7C0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C5530C-D63F-49BB-872F-0528D4A4C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CB093-1432-4075-9278-C177FB07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078D8-A9E2-49B6-AEC7-AB84BDD5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144B7-4D80-47BA-82C4-6134D364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55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38EB9-586C-4D17-BC9E-45B8AB2C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4E668-D5AA-4F1A-B7EB-B6E93E04D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643DA1-0E47-4AB9-B288-770C69930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20007F-70C7-48AA-ACB5-4EA472C7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80158-7808-4212-ABF3-234702A1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E01AD7-7C7B-4E03-B66C-32105D64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1305D-5035-49D7-B782-EC2AFEDA0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15272-D4F8-478C-92BD-50A0D6EE9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67A94E-9C2E-4B8D-8009-B5CCFF566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CE8305-53F0-477D-B93E-782E3F61A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2553E9-BC50-4E3B-B427-EEFE56D15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29879F-99F6-44C9-9547-13156F42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336245-5AC6-48F8-99A3-ED5BADDF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454DAD-D2F8-4B29-BEB5-E63162EA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9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8DD79-8C48-4362-A40C-1B6478A2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04D5E3-62AD-405A-81FD-D600EA35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7CE35C-6863-4A72-B36F-8CCB38F9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7C619C-0817-43AC-8C9D-572145BA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57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E286D0-D750-407A-BD99-3251FED5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1A29FA-FBDC-468A-861F-C0C9B8F5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9A89C4-C9B2-432D-BDDD-D7825D93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47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04F8E-514F-42AA-A9DB-487A53CE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F32A9-BB91-4AE4-9C81-5968AF219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C3EE5-2620-4C99-9FDB-310CCCF16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59B131-3422-4767-9615-58D86311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3D0D44-C153-473B-A100-BE275DA9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22D771-23DA-4D1D-B231-B27008A9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50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5823A-039B-42EC-BB98-0FD61005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EFDEE5-F9D8-4F88-8902-ADFD30DC6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B19E4F-D8BB-4CE5-8672-C4A668A60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D31DC6-E678-42B8-B613-227E6CF6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9DD5B5-04CB-48A4-A513-82F5CA05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3CE1C8-9190-47F2-9660-7B95609F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61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78EC73-3455-474D-970B-735FD41F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D36A4-3081-411A-9D85-1EB3CF52C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F92B2-AEE1-4CA4-B2F1-5B36EFA8A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AF2E7-3E8B-45F0-AADD-AC87641FCDCC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F848B-F490-491F-8093-0EC6AA4A1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6D3139-D6DA-4DDE-9FF4-AFD269E30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EF4AACF-BF98-4D1B-815E-F2B21068B69C}"/>
              </a:ext>
            </a:extLst>
          </p:cNvPr>
          <p:cNvSpPr/>
          <p:nvPr/>
        </p:nvSpPr>
        <p:spPr>
          <a:xfrm>
            <a:off x="3746377" y="3392040"/>
            <a:ext cx="4705165" cy="352371"/>
          </a:xfrm>
          <a:prstGeom prst="roundRect">
            <a:avLst>
              <a:gd name="adj" fmla="val 50000"/>
            </a:avLst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Bold" panose="00000800000000000000" pitchFamily="2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B540C0C-C67A-4CCA-936F-6F1BF9B33AA6}"/>
              </a:ext>
            </a:extLst>
          </p:cNvPr>
          <p:cNvSpPr/>
          <p:nvPr/>
        </p:nvSpPr>
        <p:spPr>
          <a:xfrm>
            <a:off x="5075217" y="3009853"/>
            <a:ext cx="2265934" cy="170569"/>
          </a:xfrm>
          <a:prstGeom prst="roundRect">
            <a:avLst>
              <a:gd name="adj" fmla="val 50000"/>
            </a:avLst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C2694-2958-48AC-A495-3A4D740A8E48}"/>
              </a:ext>
            </a:extLst>
          </p:cNvPr>
          <p:cNvSpPr txBox="1"/>
          <p:nvPr/>
        </p:nvSpPr>
        <p:spPr>
          <a:xfrm>
            <a:off x="4722818" y="2895082"/>
            <a:ext cx="2789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ea typeface="KoPub돋움체 Light" panose="00000300000000000000" pitchFamily="2" charset="-127"/>
              </a:rPr>
              <a:t>자료구조 팀 프로젝트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F3868-DADC-439E-953C-BAD4581A3B8A}"/>
              </a:ext>
            </a:extLst>
          </p:cNvPr>
          <p:cNvSpPr txBox="1"/>
          <p:nvPr/>
        </p:nvSpPr>
        <p:spPr>
          <a:xfrm>
            <a:off x="3672354" y="3319368"/>
            <a:ext cx="4861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41A30D"/>
                </a:solidFill>
                <a:ea typeface="KoPub돋움체 Medium" panose="00000600000000000000" pitchFamily="2" charset="-127"/>
              </a:rPr>
              <a:t>빠르고 쾌적한 이동경로 </a:t>
            </a:r>
            <a:r>
              <a:rPr lang="en-US" altLang="ko-KR" sz="2800" spc="-150" dirty="0">
                <a:solidFill>
                  <a:srgbClr val="41A30D"/>
                </a:solidFill>
                <a:ea typeface="KoPub돋움체 Medium" panose="00000600000000000000" pitchFamily="2" charset="-127"/>
              </a:rPr>
              <a:t>in 310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Medium" panose="00000600000000000000" pitchFamily="2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55D4335-1F91-4444-A146-73388C8EF92F}"/>
                  </a:ext>
                </a:extLst>
              </p14:cNvPr>
              <p14:cNvContentPartPr/>
              <p14:nvPr/>
            </p14:nvContentPartPr>
            <p14:xfrm rot="798846">
              <a:off x="7564488" y="3850694"/>
              <a:ext cx="783006" cy="244301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55D4335-1F91-4444-A146-73388C8EF9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798846">
                <a:off x="7558011" y="3844227"/>
                <a:ext cx="795240" cy="256516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485AC3-93BA-4C5D-BD3E-4C24FE11A689}"/>
              </a:ext>
            </a:extLst>
          </p:cNvPr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AE835-647E-4C28-AD79-943FAA6BB463}"/>
              </a:ext>
            </a:extLst>
          </p:cNvPr>
          <p:cNvSpPr txBox="1"/>
          <p:nvPr/>
        </p:nvSpPr>
        <p:spPr>
          <a:xfrm>
            <a:off x="7140074" y="5840508"/>
            <a:ext cx="486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디지털 이미징 김현태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윤종하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천용진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박성환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ea typeface="210 오늘밤 R" panose="02020603020101020101" pitchFamily="18" charset="-127"/>
            </a:endParaRPr>
          </a:p>
          <a:p>
            <a:pPr algn="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발표자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: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천용진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김현태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알고리즘 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ea typeface="210 오늘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781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841187" cy="830997"/>
            <a:chOff x="598391" y="347144"/>
            <a:chExt cx="1841187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4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Algorithm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1753FE-1940-4852-8DC5-04BD44D1D003}"/>
              </a:ext>
            </a:extLst>
          </p:cNvPr>
          <p:cNvSpPr/>
          <p:nvPr/>
        </p:nvSpPr>
        <p:spPr>
          <a:xfrm>
            <a:off x="1592444" y="2541083"/>
            <a:ext cx="37958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엘리베이터 문 열리고 닫히는 시간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12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초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엘리베이터로 두 층을 이동하는 시간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13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초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계단으로 한 층을 오르내리는 시간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10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초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E4266B5-6002-4FD6-8E94-DE71E5A00988}"/>
              </a:ext>
            </a:extLst>
          </p:cNvPr>
          <p:cNvCxnSpPr>
            <a:cxnSpLocks/>
          </p:cNvCxnSpPr>
          <p:nvPr/>
        </p:nvCxnSpPr>
        <p:spPr>
          <a:xfrm flipV="1">
            <a:off x="8945826" y="2656428"/>
            <a:ext cx="0" cy="16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126C2D5-4BB4-4EC2-A88A-C58650205FDB}"/>
              </a:ext>
            </a:extLst>
          </p:cNvPr>
          <p:cNvSpPr/>
          <p:nvPr/>
        </p:nvSpPr>
        <p:spPr>
          <a:xfrm>
            <a:off x="3841215" y="949423"/>
            <a:ext cx="4885238" cy="4959154"/>
          </a:xfrm>
          <a:prstGeom prst="ellipse">
            <a:avLst/>
          </a:prstGeom>
          <a:solidFill>
            <a:srgbClr val="FFEA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04C478-5863-4A96-8F13-8B9DB663FB73}"/>
              </a:ext>
            </a:extLst>
          </p:cNvPr>
          <p:cNvSpPr/>
          <p:nvPr/>
        </p:nvSpPr>
        <p:spPr>
          <a:xfrm flipH="1">
            <a:off x="3833435" y="2182971"/>
            <a:ext cx="1386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09B0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이동시간</a:t>
            </a:r>
            <a:endParaRPr lang="en-US" altLang="ko-KR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rgbClr val="409B0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CE57B6-1C91-4B80-A798-E2D9E2871A70}"/>
              </a:ext>
            </a:extLst>
          </p:cNvPr>
          <p:cNvSpPr/>
          <p:nvPr/>
        </p:nvSpPr>
        <p:spPr>
          <a:xfrm>
            <a:off x="5232913" y="2250209"/>
            <a:ext cx="48212" cy="269802"/>
          </a:xfrm>
          <a:prstGeom prst="rect">
            <a:avLst/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735C6A-810B-4ABD-819C-830F25946422}"/>
              </a:ext>
            </a:extLst>
          </p:cNvPr>
          <p:cNvSpPr/>
          <p:nvPr/>
        </p:nvSpPr>
        <p:spPr>
          <a:xfrm>
            <a:off x="7066008" y="2594144"/>
            <a:ext cx="37351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엘리베이터를 기다리는 시간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유동인구가 적은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section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엘리베이터를 타는 것이 유리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AD331FB-0FF4-452E-BC43-7ADD16AA4E47}"/>
              </a:ext>
            </a:extLst>
          </p:cNvPr>
          <p:cNvSpPr/>
          <p:nvPr/>
        </p:nvSpPr>
        <p:spPr>
          <a:xfrm flipH="1">
            <a:off x="7160605" y="2253505"/>
            <a:ext cx="3640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09B0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유동인구가 미치는 영향</a:t>
            </a:r>
            <a:endParaRPr lang="en-US" altLang="ko-KR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rgbClr val="409B0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6C50CB4-6D56-400E-96FC-5DD13CB24344}"/>
              </a:ext>
            </a:extLst>
          </p:cNvPr>
          <p:cNvSpPr/>
          <p:nvPr/>
        </p:nvSpPr>
        <p:spPr>
          <a:xfrm>
            <a:off x="7136500" y="2303270"/>
            <a:ext cx="48212" cy="269802"/>
          </a:xfrm>
          <a:prstGeom prst="rect">
            <a:avLst/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더하기 기호 1">
            <a:extLst>
              <a:ext uri="{FF2B5EF4-FFF2-40B4-BE49-F238E27FC236}">
                <a16:creationId xmlns:a16="http://schemas.microsoft.com/office/drawing/2014/main" id="{E2AAEDFC-DFD0-46DC-923A-D99AD04C2D2E}"/>
              </a:ext>
            </a:extLst>
          </p:cNvPr>
          <p:cNvSpPr/>
          <p:nvPr/>
        </p:nvSpPr>
        <p:spPr>
          <a:xfrm>
            <a:off x="5764685" y="2895659"/>
            <a:ext cx="1038298" cy="97748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4707FB-CE0B-46B0-A057-762D5CDB66E0}"/>
              </a:ext>
            </a:extLst>
          </p:cNvPr>
          <p:cNvSpPr/>
          <p:nvPr/>
        </p:nvSpPr>
        <p:spPr>
          <a:xfrm>
            <a:off x="3576081" y="4680429"/>
            <a:ext cx="54154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올라갈 때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많은 층의 이동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유동인구가 적은 쪽의 엘리베이터 추천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적은 층의 이동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계단 추천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내려갈 때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많은 층의 이동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계단 추천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유동인구가 적은 쪽의 엘리베이터 추천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적은 층의 이동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계단 추천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8209212-9C0B-4522-AEAE-4BF15F5D0849}"/>
              </a:ext>
            </a:extLst>
          </p:cNvPr>
          <p:cNvSpPr/>
          <p:nvPr/>
        </p:nvSpPr>
        <p:spPr>
          <a:xfrm flipH="1">
            <a:off x="5590456" y="4279164"/>
            <a:ext cx="1386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09B0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경험</a:t>
            </a:r>
            <a:endParaRPr lang="en-US" altLang="ko-KR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rgbClr val="409B0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189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447557F-5328-4686-AF79-A3671F6E3A90}"/>
              </a:ext>
            </a:extLst>
          </p:cNvPr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57E5F-B183-42E6-930C-F934AA0FDB9D}"/>
              </a:ext>
            </a:extLst>
          </p:cNvPr>
          <p:cNvSpPr txBox="1"/>
          <p:nvPr/>
        </p:nvSpPr>
        <p:spPr>
          <a:xfrm rot="1063153">
            <a:off x="1510302" y="2056609"/>
            <a:ext cx="802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“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81C81-5024-48BC-8389-B3C4BEF828E6}"/>
              </a:ext>
            </a:extLst>
          </p:cNvPr>
          <p:cNvSpPr txBox="1"/>
          <p:nvPr/>
        </p:nvSpPr>
        <p:spPr>
          <a:xfrm rot="1151448" flipV="1">
            <a:off x="9911032" y="2635514"/>
            <a:ext cx="802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“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8783DD-E82C-4977-B139-6DFAA5A21F5B}"/>
              </a:ext>
            </a:extLst>
          </p:cNvPr>
          <p:cNvSpPr txBox="1"/>
          <p:nvPr/>
        </p:nvSpPr>
        <p:spPr>
          <a:xfrm>
            <a:off x="5175682" y="2434481"/>
            <a:ext cx="2194881" cy="758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pc="-150" dirty="0">
                <a:solidFill>
                  <a:srgbClr val="41A30D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Thank</a:t>
            </a:r>
            <a:r>
              <a:rPr lang="ko-KR" altLang="en-US" sz="3200" spc="-150" dirty="0">
                <a:solidFill>
                  <a:srgbClr val="41A30D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 </a:t>
            </a:r>
            <a:r>
              <a:rPr lang="en-US" altLang="ko-KR" sz="3200" spc="-150" dirty="0">
                <a:solidFill>
                  <a:srgbClr val="41A30D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you</a:t>
            </a:r>
            <a:endParaRPr lang="ko-KR" altLang="en-US" sz="2200" spc="-150" dirty="0">
              <a:solidFill>
                <a:schemeClr val="tx1">
                  <a:lumMod val="75000"/>
                  <a:lumOff val="25000"/>
                </a:schemeClr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BC48598-4927-42D1-862C-3E9D51F6B6FC}"/>
                  </a:ext>
                </a:extLst>
              </p14:cNvPr>
              <p14:cNvContentPartPr/>
              <p14:nvPr/>
            </p14:nvContentPartPr>
            <p14:xfrm rot="346064">
              <a:off x="5703504" y="3136614"/>
              <a:ext cx="1406944" cy="456916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BC48598-4927-42D1-862C-3E9D51F6B6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346064">
                <a:off x="5694148" y="3127275"/>
                <a:ext cx="1425655" cy="4755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5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-22646" y="1270614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854011" cy="877163"/>
            <a:chOff x="598391" y="347144"/>
            <a:chExt cx="1854011" cy="877163"/>
          </a:xfrm>
        </p:grpSpPr>
        <p:sp>
          <p:nvSpPr>
            <p:cNvPr id="7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8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Map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Processing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94" y="2395442"/>
            <a:ext cx="6864728" cy="3206178"/>
          </a:xfrm>
          <a:prstGeom prst="rect">
            <a:avLst/>
          </a:prstGeom>
        </p:spPr>
      </p:pic>
      <p:sp>
        <p:nvSpPr>
          <p:cNvPr id="10" name="사각형: 잘린 대각선 방향 모서리 18">
            <a:extLst>
              <a:ext uri="{FF2B5EF4-FFF2-40B4-BE49-F238E27FC236}">
                <a16:creationId xmlns:a16="http://schemas.microsoft.com/office/drawing/2014/main" id="{AE988215-4041-4A4C-BC8C-DD558303ABAF}"/>
              </a:ext>
            </a:extLst>
          </p:cNvPr>
          <p:cNvSpPr/>
          <p:nvPr/>
        </p:nvSpPr>
        <p:spPr>
          <a:xfrm>
            <a:off x="302794" y="1424746"/>
            <a:ext cx="1818090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Section</a:t>
            </a:r>
            <a:endParaRPr lang="ko-KR" altLang="en-US" sz="1600" spc="-150" dirty="0">
              <a:ln>
                <a:solidFill>
                  <a:srgbClr val="409B0D">
                    <a:alpha val="30000"/>
                  </a:srgb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858611" y="3231490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052875" y="2842352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466949" y="4404822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텍스트 상자 10"/>
          <p:cNvSpPr txBox="1"/>
          <p:nvPr/>
        </p:nvSpPr>
        <p:spPr>
          <a:xfrm>
            <a:off x="8090766" y="2129799"/>
            <a:ext cx="31553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엘리베이터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en-US" altLang="ko-KR" sz="1600" dirty="0"/>
              <a:t>3</a:t>
            </a:r>
            <a:r>
              <a:rPr kumimoji="1" lang="ko-KR" altLang="en-US" sz="1600" dirty="0"/>
              <a:t>개의 </a:t>
            </a:r>
            <a:r>
              <a:rPr kumimoji="1" lang="en-US" altLang="ko-KR" sz="1600" dirty="0"/>
              <a:t>section</a:t>
            </a:r>
          </a:p>
          <a:p>
            <a:r>
              <a:rPr kumimoji="1" lang="ko-KR" altLang="en-US" sz="1600" dirty="0"/>
              <a:t>주변 강의실의 학생들은 자신의 </a:t>
            </a:r>
            <a:r>
              <a:rPr kumimoji="1" lang="en-US" altLang="ko-KR" sz="1600" dirty="0"/>
              <a:t>section</a:t>
            </a:r>
            <a:r>
              <a:rPr kumimoji="1" lang="ko-KR" altLang="en-US" sz="1600" dirty="0"/>
              <a:t>의 엘리베이터를 이용한다고 가정</a:t>
            </a:r>
            <a:endParaRPr kumimoji="1" lang="en-US" altLang="ko-KR" sz="1600" dirty="0"/>
          </a:p>
          <a:p>
            <a:endParaRPr kumimoji="1" lang="en-US" altLang="ko-KR" sz="1600" dirty="0"/>
          </a:p>
          <a:p>
            <a:r>
              <a:rPr kumimoji="1" lang="ko-KR" altLang="en-US" sz="1600" dirty="0"/>
              <a:t>강의가 시작할 때의 유동인구는 </a:t>
            </a:r>
            <a:r>
              <a:rPr kumimoji="1" lang="en-US" altLang="ko-KR" sz="1600" dirty="0"/>
              <a:t>1</a:t>
            </a:r>
            <a:r>
              <a:rPr kumimoji="1" lang="ko-KR" altLang="en-US" sz="1600" dirty="0"/>
              <a:t>층에서 출발한다고 가정</a:t>
            </a:r>
            <a:endParaRPr kumimoji="1" lang="en-US" altLang="ko-KR" sz="1600" dirty="0"/>
          </a:p>
          <a:p>
            <a:endParaRPr kumimoji="1" lang="en-US" altLang="ko-KR" sz="1600" dirty="0"/>
          </a:p>
          <a:p>
            <a:r>
              <a:rPr kumimoji="1" lang="ko-KR" altLang="en-US" sz="1600" dirty="0"/>
              <a:t>강의가 끝날 때의 유동인구는</a:t>
            </a:r>
            <a:endParaRPr kumimoji="1" lang="en-US" altLang="ko-KR" sz="1600" dirty="0"/>
          </a:p>
          <a:p>
            <a:r>
              <a:rPr kumimoji="1" lang="ko-KR" altLang="en-US" sz="1600" dirty="0"/>
              <a:t>강의실 에서 출발</a:t>
            </a: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1189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-22646" y="1270614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854011" cy="877163"/>
            <a:chOff x="598391" y="347144"/>
            <a:chExt cx="1854011" cy="877163"/>
          </a:xfrm>
        </p:grpSpPr>
        <p:sp>
          <p:nvSpPr>
            <p:cNvPr id="7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8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Map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Processing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55" y="1316780"/>
            <a:ext cx="10058400" cy="4697786"/>
          </a:xfrm>
          <a:prstGeom prst="rect">
            <a:avLst/>
          </a:prstGeom>
        </p:spPr>
      </p:pic>
      <p:sp>
        <p:nvSpPr>
          <p:cNvPr id="10" name="사각형: 잘린 대각선 방향 모서리 18">
            <a:extLst>
              <a:ext uri="{FF2B5EF4-FFF2-40B4-BE49-F238E27FC236}">
                <a16:creationId xmlns:a16="http://schemas.microsoft.com/office/drawing/2014/main" id="{AE988215-4041-4A4C-BC8C-DD558303ABAF}"/>
              </a:ext>
            </a:extLst>
          </p:cNvPr>
          <p:cNvSpPr/>
          <p:nvPr/>
        </p:nvSpPr>
        <p:spPr>
          <a:xfrm>
            <a:off x="302794" y="1424746"/>
            <a:ext cx="1818090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Section</a:t>
            </a:r>
            <a:endParaRPr lang="ko-KR" altLang="en-US" sz="1600" spc="-150" dirty="0">
              <a:ln>
                <a:solidFill>
                  <a:srgbClr val="409B0D">
                    <a:alpha val="30000"/>
                  </a:srgb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1791039" y="1387395"/>
            <a:ext cx="3571705" cy="3701989"/>
          </a:xfrm>
          <a:custGeom>
            <a:avLst/>
            <a:gdLst>
              <a:gd name="connsiteX0" fmla="*/ 11128 w 3571705"/>
              <a:gd name="connsiteY0" fmla="*/ 3089430 h 3701989"/>
              <a:gd name="connsiteX1" fmla="*/ 20006 w 3571705"/>
              <a:gd name="connsiteY1" fmla="*/ 2796466 h 3701989"/>
              <a:gd name="connsiteX2" fmla="*/ 46639 w 3571705"/>
              <a:gd name="connsiteY2" fmla="*/ 2734323 h 3701989"/>
              <a:gd name="connsiteX3" fmla="*/ 108783 w 3571705"/>
              <a:gd name="connsiteY3" fmla="*/ 2521259 h 3701989"/>
              <a:gd name="connsiteX4" fmla="*/ 135416 w 3571705"/>
              <a:gd name="connsiteY4" fmla="*/ 2467993 h 3701989"/>
              <a:gd name="connsiteX5" fmla="*/ 170926 w 3571705"/>
              <a:gd name="connsiteY5" fmla="*/ 2361461 h 3701989"/>
              <a:gd name="connsiteX6" fmla="*/ 224192 w 3571705"/>
              <a:gd name="connsiteY6" fmla="*/ 2237173 h 3701989"/>
              <a:gd name="connsiteX7" fmla="*/ 250825 w 3571705"/>
              <a:gd name="connsiteY7" fmla="*/ 2148397 h 3701989"/>
              <a:gd name="connsiteX8" fmla="*/ 268581 w 3571705"/>
              <a:gd name="connsiteY8" fmla="*/ 2104008 h 3701989"/>
              <a:gd name="connsiteX9" fmla="*/ 330724 w 3571705"/>
              <a:gd name="connsiteY9" fmla="*/ 1926455 h 3701989"/>
              <a:gd name="connsiteX10" fmla="*/ 375113 w 3571705"/>
              <a:gd name="connsiteY10" fmla="*/ 1677880 h 3701989"/>
              <a:gd name="connsiteX11" fmla="*/ 401746 w 3571705"/>
              <a:gd name="connsiteY11" fmla="*/ 1615736 h 3701989"/>
              <a:gd name="connsiteX12" fmla="*/ 410623 w 3571705"/>
              <a:gd name="connsiteY12" fmla="*/ 1589103 h 3701989"/>
              <a:gd name="connsiteX13" fmla="*/ 428379 w 3571705"/>
              <a:gd name="connsiteY13" fmla="*/ 1562470 h 3701989"/>
              <a:gd name="connsiteX14" fmla="*/ 472767 w 3571705"/>
              <a:gd name="connsiteY14" fmla="*/ 1491449 h 3701989"/>
              <a:gd name="connsiteX15" fmla="*/ 508278 w 3571705"/>
              <a:gd name="connsiteY15" fmla="*/ 1455938 h 3701989"/>
              <a:gd name="connsiteX16" fmla="*/ 534911 w 3571705"/>
              <a:gd name="connsiteY16" fmla="*/ 1411550 h 3701989"/>
              <a:gd name="connsiteX17" fmla="*/ 561544 w 3571705"/>
              <a:gd name="connsiteY17" fmla="*/ 1384917 h 3701989"/>
              <a:gd name="connsiteX18" fmla="*/ 605932 w 3571705"/>
              <a:gd name="connsiteY18" fmla="*/ 1331651 h 3701989"/>
              <a:gd name="connsiteX19" fmla="*/ 641443 w 3571705"/>
              <a:gd name="connsiteY19" fmla="*/ 1278385 h 3701989"/>
              <a:gd name="connsiteX20" fmla="*/ 694709 w 3571705"/>
              <a:gd name="connsiteY20" fmla="*/ 1216241 h 3701989"/>
              <a:gd name="connsiteX21" fmla="*/ 730220 w 3571705"/>
              <a:gd name="connsiteY21" fmla="*/ 1154098 h 3701989"/>
              <a:gd name="connsiteX22" fmla="*/ 792363 w 3571705"/>
              <a:gd name="connsiteY22" fmla="*/ 1074198 h 3701989"/>
              <a:gd name="connsiteX23" fmla="*/ 836752 w 3571705"/>
              <a:gd name="connsiteY23" fmla="*/ 1003177 h 3701989"/>
              <a:gd name="connsiteX24" fmla="*/ 934406 w 3571705"/>
              <a:gd name="connsiteY24" fmla="*/ 870012 h 3701989"/>
              <a:gd name="connsiteX25" fmla="*/ 996550 w 3571705"/>
              <a:gd name="connsiteY25" fmla="*/ 790113 h 3701989"/>
              <a:gd name="connsiteX26" fmla="*/ 1058693 w 3571705"/>
              <a:gd name="connsiteY26" fmla="*/ 692459 h 3701989"/>
              <a:gd name="connsiteX27" fmla="*/ 1351656 w 3571705"/>
              <a:gd name="connsiteY27" fmla="*/ 301841 h 3701989"/>
              <a:gd name="connsiteX28" fmla="*/ 1475944 w 3571705"/>
              <a:gd name="connsiteY28" fmla="*/ 266331 h 3701989"/>
              <a:gd name="connsiteX29" fmla="*/ 1511455 w 3571705"/>
              <a:gd name="connsiteY29" fmla="*/ 239698 h 3701989"/>
              <a:gd name="connsiteX30" fmla="*/ 1564721 w 3571705"/>
              <a:gd name="connsiteY30" fmla="*/ 213065 h 3701989"/>
              <a:gd name="connsiteX31" fmla="*/ 1600231 w 3571705"/>
              <a:gd name="connsiteY31" fmla="*/ 186431 h 3701989"/>
              <a:gd name="connsiteX32" fmla="*/ 1653497 w 3571705"/>
              <a:gd name="connsiteY32" fmla="*/ 150921 h 3701989"/>
              <a:gd name="connsiteX33" fmla="*/ 1689008 w 3571705"/>
              <a:gd name="connsiteY33" fmla="*/ 115410 h 3701989"/>
              <a:gd name="connsiteX34" fmla="*/ 1768907 w 3571705"/>
              <a:gd name="connsiteY34" fmla="*/ 71022 h 3701989"/>
              <a:gd name="connsiteX35" fmla="*/ 1955338 w 3571705"/>
              <a:gd name="connsiteY35" fmla="*/ 0 h 3701989"/>
              <a:gd name="connsiteX36" fmla="*/ 2017482 w 3571705"/>
              <a:gd name="connsiteY36" fmla="*/ 17756 h 3701989"/>
              <a:gd name="connsiteX37" fmla="*/ 2061870 w 3571705"/>
              <a:gd name="connsiteY37" fmla="*/ 35511 h 3701989"/>
              <a:gd name="connsiteX38" fmla="*/ 2132891 w 3571705"/>
              <a:gd name="connsiteY38" fmla="*/ 53266 h 3701989"/>
              <a:gd name="connsiteX39" fmla="*/ 2195035 w 3571705"/>
              <a:gd name="connsiteY39" fmla="*/ 71022 h 3701989"/>
              <a:gd name="connsiteX40" fmla="*/ 2221668 w 3571705"/>
              <a:gd name="connsiteY40" fmla="*/ 79899 h 3701989"/>
              <a:gd name="connsiteX41" fmla="*/ 2266056 w 3571705"/>
              <a:gd name="connsiteY41" fmla="*/ 88777 h 3701989"/>
              <a:gd name="connsiteX42" fmla="*/ 2381466 w 3571705"/>
              <a:gd name="connsiteY42" fmla="*/ 106532 h 3701989"/>
              <a:gd name="connsiteX43" fmla="*/ 2487998 w 3571705"/>
              <a:gd name="connsiteY43" fmla="*/ 88777 h 3701989"/>
              <a:gd name="connsiteX44" fmla="*/ 2541264 w 3571705"/>
              <a:gd name="connsiteY44" fmla="*/ 53266 h 3701989"/>
              <a:gd name="connsiteX45" fmla="*/ 3011781 w 3571705"/>
              <a:gd name="connsiteY45" fmla="*/ 62144 h 3701989"/>
              <a:gd name="connsiteX46" fmla="*/ 3118313 w 3571705"/>
              <a:gd name="connsiteY46" fmla="*/ 88777 h 3701989"/>
              <a:gd name="connsiteX47" fmla="*/ 3162701 w 3571705"/>
              <a:gd name="connsiteY47" fmla="*/ 106532 h 3701989"/>
              <a:gd name="connsiteX48" fmla="*/ 3233722 w 3571705"/>
              <a:gd name="connsiteY48" fmla="*/ 124288 h 3701989"/>
              <a:gd name="connsiteX49" fmla="*/ 3349132 w 3571705"/>
              <a:gd name="connsiteY49" fmla="*/ 168676 h 3701989"/>
              <a:gd name="connsiteX50" fmla="*/ 3358010 w 3571705"/>
              <a:gd name="connsiteY50" fmla="*/ 230820 h 3701989"/>
              <a:gd name="connsiteX51" fmla="*/ 3375765 w 3571705"/>
              <a:gd name="connsiteY51" fmla="*/ 275208 h 3701989"/>
              <a:gd name="connsiteX52" fmla="*/ 3402398 w 3571705"/>
              <a:gd name="connsiteY52" fmla="*/ 363985 h 3701989"/>
              <a:gd name="connsiteX53" fmla="*/ 3411276 w 3571705"/>
              <a:gd name="connsiteY53" fmla="*/ 399496 h 3701989"/>
              <a:gd name="connsiteX54" fmla="*/ 3473420 w 3571705"/>
              <a:gd name="connsiteY54" fmla="*/ 497150 h 3701989"/>
              <a:gd name="connsiteX55" fmla="*/ 3500053 w 3571705"/>
              <a:gd name="connsiteY55" fmla="*/ 559294 h 3701989"/>
              <a:gd name="connsiteX56" fmla="*/ 3544441 w 3571705"/>
              <a:gd name="connsiteY56" fmla="*/ 639193 h 3701989"/>
              <a:gd name="connsiteX57" fmla="*/ 3544441 w 3571705"/>
              <a:gd name="connsiteY57" fmla="*/ 985422 h 3701989"/>
              <a:gd name="connsiteX58" fmla="*/ 3535563 w 3571705"/>
              <a:gd name="connsiteY58" fmla="*/ 1047565 h 3701989"/>
              <a:gd name="connsiteX59" fmla="*/ 3517808 w 3571705"/>
              <a:gd name="connsiteY59" fmla="*/ 1145220 h 3701989"/>
              <a:gd name="connsiteX60" fmla="*/ 3508930 w 3571705"/>
              <a:gd name="connsiteY60" fmla="*/ 1171853 h 3701989"/>
              <a:gd name="connsiteX61" fmla="*/ 3491175 w 3571705"/>
              <a:gd name="connsiteY61" fmla="*/ 1287263 h 3701989"/>
              <a:gd name="connsiteX62" fmla="*/ 3482297 w 3571705"/>
              <a:gd name="connsiteY62" fmla="*/ 1313896 h 3701989"/>
              <a:gd name="connsiteX63" fmla="*/ 3464542 w 3571705"/>
              <a:gd name="connsiteY63" fmla="*/ 1376039 h 3701989"/>
              <a:gd name="connsiteX64" fmla="*/ 3446787 w 3571705"/>
              <a:gd name="connsiteY64" fmla="*/ 1411550 h 3701989"/>
              <a:gd name="connsiteX65" fmla="*/ 3437909 w 3571705"/>
              <a:gd name="connsiteY65" fmla="*/ 1438183 h 3701989"/>
              <a:gd name="connsiteX66" fmla="*/ 3358010 w 3571705"/>
              <a:gd name="connsiteY66" fmla="*/ 1500327 h 3701989"/>
              <a:gd name="connsiteX67" fmla="*/ 3331377 w 3571705"/>
              <a:gd name="connsiteY67" fmla="*/ 1518082 h 3701989"/>
              <a:gd name="connsiteX68" fmla="*/ 3286988 w 3571705"/>
              <a:gd name="connsiteY68" fmla="*/ 1580226 h 3701989"/>
              <a:gd name="connsiteX69" fmla="*/ 3198212 w 3571705"/>
              <a:gd name="connsiteY69" fmla="*/ 1695635 h 3701989"/>
              <a:gd name="connsiteX70" fmla="*/ 3153823 w 3571705"/>
              <a:gd name="connsiteY70" fmla="*/ 1740024 h 3701989"/>
              <a:gd name="connsiteX71" fmla="*/ 3118313 w 3571705"/>
              <a:gd name="connsiteY71" fmla="*/ 1802167 h 3701989"/>
              <a:gd name="connsiteX72" fmla="*/ 3091680 w 3571705"/>
              <a:gd name="connsiteY72" fmla="*/ 1837678 h 3701989"/>
              <a:gd name="connsiteX73" fmla="*/ 3020658 w 3571705"/>
              <a:gd name="connsiteY73" fmla="*/ 1864311 h 3701989"/>
              <a:gd name="connsiteX74" fmla="*/ 2940759 w 3571705"/>
              <a:gd name="connsiteY74" fmla="*/ 1917577 h 3701989"/>
              <a:gd name="connsiteX75" fmla="*/ 2914126 w 3571705"/>
              <a:gd name="connsiteY75" fmla="*/ 1935332 h 3701989"/>
              <a:gd name="connsiteX76" fmla="*/ 2878616 w 3571705"/>
              <a:gd name="connsiteY76" fmla="*/ 1953088 h 3701989"/>
              <a:gd name="connsiteX77" fmla="*/ 2798717 w 3571705"/>
              <a:gd name="connsiteY77" fmla="*/ 2032987 h 3701989"/>
              <a:gd name="connsiteX78" fmla="*/ 2763206 w 3571705"/>
              <a:gd name="connsiteY78" fmla="*/ 2059620 h 3701989"/>
              <a:gd name="connsiteX79" fmla="*/ 2701062 w 3571705"/>
              <a:gd name="connsiteY79" fmla="*/ 2139519 h 3701989"/>
              <a:gd name="connsiteX80" fmla="*/ 2683307 w 3571705"/>
              <a:gd name="connsiteY80" fmla="*/ 2175030 h 3701989"/>
              <a:gd name="connsiteX81" fmla="*/ 2630041 w 3571705"/>
              <a:gd name="connsiteY81" fmla="*/ 2272684 h 3701989"/>
              <a:gd name="connsiteX82" fmla="*/ 2576775 w 3571705"/>
              <a:gd name="connsiteY82" fmla="*/ 2396971 h 3701989"/>
              <a:gd name="connsiteX83" fmla="*/ 2567897 w 3571705"/>
              <a:gd name="connsiteY83" fmla="*/ 2423604 h 3701989"/>
              <a:gd name="connsiteX84" fmla="*/ 2541264 w 3571705"/>
              <a:gd name="connsiteY84" fmla="*/ 2467993 h 3701989"/>
              <a:gd name="connsiteX85" fmla="*/ 2505754 w 3571705"/>
              <a:gd name="connsiteY85" fmla="*/ 2530136 h 3701989"/>
              <a:gd name="connsiteX86" fmla="*/ 2479121 w 3571705"/>
              <a:gd name="connsiteY86" fmla="*/ 2601158 h 3701989"/>
              <a:gd name="connsiteX87" fmla="*/ 2461365 w 3571705"/>
              <a:gd name="connsiteY87" fmla="*/ 2645546 h 3701989"/>
              <a:gd name="connsiteX88" fmla="*/ 2434732 w 3571705"/>
              <a:gd name="connsiteY88" fmla="*/ 2681057 h 3701989"/>
              <a:gd name="connsiteX89" fmla="*/ 2408099 w 3571705"/>
              <a:gd name="connsiteY89" fmla="*/ 2752078 h 3701989"/>
              <a:gd name="connsiteX90" fmla="*/ 2372588 w 3571705"/>
              <a:gd name="connsiteY90" fmla="*/ 2823099 h 3701989"/>
              <a:gd name="connsiteX91" fmla="*/ 2337078 w 3571705"/>
              <a:gd name="connsiteY91" fmla="*/ 2902998 h 3701989"/>
              <a:gd name="connsiteX92" fmla="*/ 2292689 w 3571705"/>
              <a:gd name="connsiteY92" fmla="*/ 2991775 h 3701989"/>
              <a:gd name="connsiteX93" fmla="*/ 2266056 w 3571705"/>
              <a:gd name="connsiteY93" fmla="*/ 3071674 h 3701989"/>
              <a:gd name="connsiteX94" fmla="*/ 2248301 w 3571705"/>
              <a:gd name="connsiteY94" fmla="*/ 3098307 h 3701989"/>
              <a:gd name="connsiteX95" fmla="*/ 2195035 w 3571705"/>
              <a:gd name="connsiteY95" fmla="*/ 3195962 h 3701989"/>
              <a:gd name="connsiteX96" fmla="*/ 2159524 w 3571705"/>
              <a:gd name="connsiteY96" fmla="*/ 3266983 h 3701989"/>
              <a:gd name="connsiteX97" fmla="*/ 2141769 w 3571705"/>
              <a:gd name="connsiteY97" fmla="*/ 3311371 h 3701989"/>
              <a:gd name="connsiteX98" fmla="*/ 2106258 w 3571705"/>
              <a:gd name="connsiteY98" fmla="*/ 3364637 h 3701989"/>
              <a:gd name="connsiteX99" fmla="*/ 2088503 w 3571705"/>
              <a:gd name="connsiteY99" fmla="*/ 3391270 h 3701989"/>
              <a:gd name="connsiteX100" fmla="*/ 2070748 w 3571705"/>
              <a:gd name="connsiteY100" fmla="*/ 3417903 h 3701989"/>
              <a:gd name="connsiteX101" fmla="*/ 2052992 w 3571705"/>
              <a:gd name="connsiteY101" fmla="*/ 3444536 h 3701989"/>
              <a:gd name="connsiteX102" fmla="*/ 2044115 w 3571705"/>
              <a:gd name="connsiteY102" fmla="*/ 3480047 h 3701989"/>
              <a:gd name="connsiteX103" fmla="*/ 2026359 w 3571705"/>
              <a:gd name="connsiteY103" fmla="*/ 3533313 h 3701989"/>
              <a:gd name="connsiteX104" fmla="*/ 1715641 w 3571705"/>
              <a:gd name="connsiteY104" fmla="*/ 3595457 h 3701989"/>
              <a:gd name="connsiteX105" fmla="*/ 1555843 w 3571705"/>
              <a:gd name="connsiteY105" fmla="*/ 3613212 h 3701989"/>
              <a:gd name="connsiteX106" fmla="*/ 1449311 w 3571705"/>
              <a:gd name="connsiteY106" fmla="*/ 3622090 h 3701989"/>
              <a:gd name="connsiteX107" fmla="*/ 1307268 w 3571705"/>
              <a:gd name="connsiteY107" fmla="*/ 3648723 h 3701989"/>
              <a:gd name="connsiteX108" fmla="*/ 1209614 w 3571705"/>
              <a:gd name="connsiteY108" fmla="*/ 3666478 h 3701989"/>
              <a:gd name="connsiteX109" fmla="*/ 1076449 w 3571705"/>
              <a:gd name="connsiteY109" fmla="*/ 3701989 h 3701989"/>
              <a:gd name="connsiteX110" fmla="*/ 925528 w 3571705"/>
              <a:gd name="connsiteY110" fmla="*/ 3693111 h 3701989"/>
              <a:gd name="connsiteX111" fmla="*/ 881140 w 3571705"/>
              <a:gd name="connsiteY111" fmla="*/ 3684233 h 3701989"/>
              <a:gd name="connsiteX112" fmla="*/ 534911 w 3571705"/>
              <a:gd name="connsiteY112" fmla="*/ 3568824 h 3701989"/>
              <a:gd name="connsiteX113" fmla="*/ 410623 w 3571705"/>
              <a:gd name="connsiteY113" fmla="*/ 3524435 h 3701989"/>
              <a:gd name="connsiteX114" fmla="*/ 233070 w 3571705"/>
              <a:gd name="connsiteY114" fmla="*/ 3444536 h 3701989"/>
              <a:gd name="connsiteX115" fmla="*/ 153171 w 3571705"/>
              <a:gd name="connsiteY115" fmla="*/ 3391270 h 3701989"/>
              <a:gd name="connsiteX116" fmla="*/ 37761 w 3571705"/>
              <a:gd name="connsiteY116" fmla="*/ 3311371 h 3701989"/>
              <a:gd name="connsiteX117" fmla="*/ 2251 w 3571705"/>
              <a:gd name="connsiteY117" fmla="*/ 3231472 h 3701989"/>
              <a:gd name="connsiteX118" fmla="*/ 11128 w 3571705"/>
              <a:gd name="connsiteY118" fmla="*/ 2965142 h 3701989"/>
              <a:gd name="connsiteX119" fmla="*/ 20006 w 3571705"/>
              <a:gd name="connsiteY119" fmla="*/ 2929631 h 370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571705" h="3701989">
                <a:moveTo>
                  <a:pt x="11128" y="3089430"/>
                </a:moveTo>
                <a:cubicBezTo>
                  <a:pt x="14087" y="2991775"/>
                  <a:pt x="10284" y="2893681"/>
                  <a:pt x="20006" y="2796466"/>
                </a:cubicBezTo>
                <a:cubicBezTo>
                  <a:pt x="22248" y="2774041"/>
                  <a:pt x="39720" y="2755771"/>
                  <a:pt x="46639" y="2734323"/>
                </a:cubicBezTo>
                <a:cubicBezTo>
                  <a:pt x="69351" y="2663915"/>
                  <a:pt x="85388" y="2591443"/>
                  <a:pt x="108783" y="2521259"/>
                </a:cubicBezTo>
                <a:cubicBezTo>
                  <a:pt x="115060" y="2502427"/>
                  <a:pt x="128221" y="2486494"/>
                  <a:pt x="135416" y="2467993"/>
                </a:cubicBezTo>
                <a:cubicBezTo>
                  <a:pt x="148983" y="2433107"/>
                  <a:pt x="157489" y="2396398"/>
                  <a:pt x="170926" y="2361461"/>
                </a:cubicBezTo>
                <a:cubicBezTo>
                  <a:pt x="187106" y="2319392"/>
                  <a:pt x="208366" y="2279377"/>
                  <a:pt x="224192" y="2237173"/>
                </a:cubicBezTo>
                <a:cubicBezTo>
                  <a:pt x="235040" y="2208245"/>
                  <a:pt x="241055" y="2177707"/>
                  <a:pt x="250825" y="2148397"/>
                </a:cubicBezTo>
                <a:cubicBezTo>
                  <a:pt x="255865" y="2133279"/>
                  <a:pt x="263541" y="2119126"/>
                  <a:pt x="268581" y="2104008"/>
                </a:cubicBezTo>
                <a:cubicBezTo>
                  <a:pt x="334016" y="1907705"/>
                  <a:pt x="209043" y="2242828"/>
                  <a:pt x="330724" y="1926455"/>
                </a:cubicBezTo>
                <a:cubicBezTo>
                  <a:pt x="336057" y="1894456"/>
                  <a:pt x="369066" y="1691989"/>
                  <a:pt x="375113" y="1677880"/>
                </a:cubicBezTo>
                <a:cubicBezTo>
                  <a:pt x="383991" y="1657165"/>
                  <a:pt x="393376" y="1636661"/>
                  <a:pt x="401746" y="1615736"/>
                </a:cubicBezTo>
                <a:cubicBezTo>
                  <a:pt x="405221" y="1607047"/>
                  <a:pt x="406438" y="1597473"/>
                  <a:pt x="410623" y="1589103"/>
                </a:cubicBezTo>
                <a:cubicBezTo>
                  <a:pt x="415395" y="1579560"/>
                  <a:pt x="422651" y="1571472"/>
                  <a:pt x="428379" y="1562470"/>
                </a:cubicBezTo>
                <a:cubicBezTo>
                  <a:pt x="443367" y="1538917"/>
                  <a:pt x="453027" y="1511189"/>
                  <a:pt x="472767" y="1491449"/>
                </a:cubicBezTo>
                <a:cubicBezTo>
                  <a:pt x="484604" y="1479612"/>
                  <a:pt x="498001" y="1469152"/>
                  <a:pt x="508278" y="1455938"/>
                </a:cubicBezTo>
                <a:cubicBezTo>
                  <a:pt x="518872" y="1442318"/>
                  <a:pt x="524558" y="1425354"/>
                  <a:pt x="534911" y="1411550"/>
                </a:cubicBezTo>
                <a:cubicBezTo>
                  <a:pt x="542444" y="1401506"/>
                  <a:pt x="553203" y="1394301"/>
                  <a:pt x="561544" y="1384917"/>
                </a:cubicBezTo>
                <a:cubicBezTo>
                  <a:pt x="576899" y="1367643"/>
                  <a:pt x="592065" y="1350141"/>
                  <a:pt x="605932" y="1331651"/>
                </a:cubicBezTo>
                <a:cubicBezTo>
                  <a:pt x="618736" y="1314580"/>
                  <a:pt x="628432" y="1295299"/>
                  <a:pt x="641443" y="1278385"/>
                </a:cubicBezTo>
                <a:cubicBezTo>
                  <a:pt x="658078" y="1256760"/>
                  <a:pt x="678851" y="1238442"/>
                  <a:pt x="694709" y="1216241"/>
                </a:cubicBezTo>
                <a:cubicBezTo>
                  <a:pt x="708576" y="1196827"/>
                  <a:pt x="716704" y="1173758"/>
                  <a:pt x="730220" y="1154098"/>
                </a:cubicBezTo>
                <a:cubicBezTo>
                  <a:pt x="749335" y="1126294"/>
                  <a:pt x="772906" y="1101763"/>
                  <a:pt x="792363" y="1074198"/>
                </a:cubicBezTo>
                <a:cubicBezTo>
                  <a:pt x="808462" y="1051390"/>
                  <a:pt x="820809" y="1026094"/>
                  <a:pt x="836752" y="1003177"/>
                </a:cubicBezTo>
                <a:cubicBezTo>
                  <a:pt x="868186" y="957991"/>
                  <a:pt x="901379" y="914048"/>
                  <a:pt x="934406" y="870012"/>
                </a:cubicBezTo>
                <a:cubicBezTo>
                  <a:pt x="954650" y="843020"/>
                  <a:pt x="978436" y="818579"/>
                  <a:pt x="996550" y="790113"/>
                </a:cubicBezTo>
                <a:cubicBezTo>
                  <a:pt x="1017264" y="757562"/>
                  <a:pt x="1035999" y="723663"/>
                  <a:pt x="1058693" y="692459"/>
                </a:cubicBezTo>
                <a:cubicBezTo>
                  <a:pt x="1154422" y="560831"/>
                  <a:pt x="1192774" y="337147"/>
                  <a:pt x="1351656" y="301841"/>
                </a:cubicBezTo>
                <a:cubicBezTo>
                  <a:pt x="1391407" y="293008"/>
                  <a:pt x="1438761" y="286988"/>
                  <a:pt x="1475944" y="266331"/>
                </a:cubicBezTo>
                <a:cubicBezTo>
                  <a:pt x="1488878" y="259145"/>
                  <a:pt x="1498767" y="247311"/>
                  <a:pt x="1511455" y="239698"/>
                </a:cubicBezTo>
                <a:cubicBezTo>
                  <a:pt x="1528477" y="229485"/>
                  <a:pt x="1547699" y="223278"/>
                  <a:pt x="1564721" y="213065"/>
                </a:cubicBezTo>
                <a:cubicBezTo>
                  <a:pt x="1577408" y="205452"/>
                  <a:pt x="1588110" y="194916"/>
                  <a:pt x="1600231" y="186431"/>
                </a:cubicBezTo>
                <a:cubicBezTo>
                  <a:pt x="1617713" y="174194"/>
                  <a:pt x="1636834" y="164251"/>
                  <a:pt x="1653497" y="150921"/>
                </a:cubicBezTo>
                <a:cubicBezTo>
                  <a:pt x="1666569" y="140464"/>
                  <a:pt x="1675794" y="125687"/>
                  <a:pt x="1689008" y="115410"/>
                </a:cubicBezTo>
                <a:cubicBezTo>
                  <a:pt x="1704751" y="103165"/>
                  <a:pt x="1748636" y="80236"/>
                  <a:pt x="1768907" y="71022"/>
                </a:cubicBezTo>
                <a:cubicBezTo>
                  <a:pt x="1844132" y="36829"/>
                  <a:pt x="1863221" y="32899"/>
                  <a:pt x="1955338" y="0"/>
                </a:cubicBezTo>
                <a:cubicBezTo>
                  <a:pt x="1976053" y="5919"/>
                  <a:pt x="1997044" y="10943"/>
                  <a:pt x="2017482" y="17756"/>
                </a:cubicBezTo>
                <a:cubicBezTo>
                  <a:pt x="2032600" y="22795"/>
                  <a:pt x="2046639" y="30825"/>
                  <a:pt x="2061870" y="35511"/>
                </a:cubicBezTo>
                <a:cubicBezTo>
                  <a:pt x="2085193" y="42687"/>
                  <a:pt x="2109313" y="46978"/>
                  <a:pt x="2132891" y="53266"/>
                </a:cubicBezTo>
                <a:cubicBezTo>
                  <a:pt x="2153707" y="58817"/>
                  <a:pt x="2174400" y="64832"/>
                  <a:pt x="2195035" y="71022"/>
                </a:cubicBezTo>
                <a:cubicBezTo>
                  <a:pt x="2203998" y="73711"/>
                  <a:pt x="2212590" y="77629"/>
                  <a:pt x="2221668" y="79899"/>
                </a:cubicBezTo>
                <a:cubicBezTo>
                  <a:pt x="2236307" y="83559"/>
                  <a:pt x="2251210" y="86078"/>
                  <a:pt x="2266056" y="88777"/>
                </a:cubicBezTo>
                <a:cubicBezTo>
                  <a:pt x="2311233" y="96991"/>
                  <a:pt x="2334900" y="99880"/>
                  <a:pt x="2381466" y="106532"/>
                </a:cubicBezTo>
                <a:cubicBezTo>
                  <a:pt x="2416977" y="100614"/>
                  <a:pt x="2453845" y="100161"/>
                  <a:pt x="2487998" y="88777"/>
                </a:cubicBezTo>
                <a:cubicBezTo>
                  <a:pt x="2508242" y="82029"/>
                  <a:pt x="2519952" y="54350"/>
                  <a:pt x="2541264" y="53266"/>
                </a:cubicBezTo>
                <a:cubicBezTo>
                  <a:pt x="2697929" y="45300"/>
                  <a:pt x="2854942" y="59185"/>
                  <a:pt x="3011781" y="62144"/>
                </a:cubicBezTo>
                <a:cubicBezTo>
                  <a:pt x="3058118" y="71412"/>
                  <a:pt x="3069040" y="72353"/>
                  <a:pt x="3118313" y="88777"/>
                </a:cubicBezTo>
                <a:cubicBezTo>
                  <a:pt x="3133431" y="93816"/>
                  <a:pt x="3147470" y="101845"/>
                  <a:pt x="3162701" y="106532"/>
                </a:cubicBezTo>
                <a:cubicBezTo>
                  <a:pt x="3186024" y="113708"/>
                  <a:pt x="3210259" y="117584"/>
                  <a:pt x="3233722" y="124288"/>
                </a:cubicBezTo>
                <a:cubicBezTo>
                  <a:pt x="3283490" y="138508"/>
                  <a:pt x="3299743" y="147509"/>
                  <a:pt x="3349132" y="168676"/>
                </a:cubicBezTo>
                <a:cubicBezTo>
                  <a:pt x="3352091" y="189391"/>
                  <a:pt x="3352935" y="210520"/>
                  <a:pt x="3358010" y="230820"/>
                </a:cubicBezTo>
                <a:cubicBezTo>
                  <a:pt x="3361875" y="246280"/>
                  <a:pt x="3371900" y="259748"/>
                  <a:pt x="3375765" y="275208"/>
                </a:cubicBezTo>
                <a:cubicBezTo>
                  <a:pt x="3398615" y="366610"/>
                  <a:pt x="3366681" y="310408"/>
                  <a:pt x="3402398" y="363985"/>
                </a:cubicBezTo>
                <a:cubicBezTo>
                  <a:pt x="3405357" y="375822"/>
                  <a:pt x="3406992" y="388072"/>
                  <a:pt x="3411276" y="399496"/>
                </a:cubicBezTo>
                <a:cubicBezTo>
                  <a:pt x="3424908" y="435848"/>
                  <a:pt x="3450482" y="466565"/>
                  <a:pt x="3473420" y="497150"/>
                </a:cubicBezTo>
                <a:cubicBezTo>
                  <a:pt x="3501990" y="582866"/>
                  <a:pt x="3456180" y="449611"/>
                  <a:pt x="3500053" y="559294"/>
                </a:cubicBezTo>
                <a:cubicBezTo>
                  <a:pt x="3529021" y="631713"/>
                  <a:pt x="3499715" y="594467"/>
                  <a:pt x="3544441" y="639193"/>
                </a:cubicBezTo>
                <a:cubicBezTo>
                  <a:pt x="3592433" y="783170"/>
                  <a:pt x="3566990" y="684764"/>
                  <a:pt x="3544441" y="985422"/>
                </a:cubicBezTo>
                <a:cubicBezTo>
                  <a:pt x="3542876" y="1006288"/>
                  <a:pt x="3538745" y="1026884"/>
                  <a:pt x="3535563" y="1047565"/>
                </a:cubicBezTo>
                <a:cubicBezTo>
                  <a:pt x="3532395" y="1068154"/>
                  <a:pt x="3523351" y="1123050"/>
                  <a:pt x="3517808" y="1145220"/>
                </a:cubicBezTo>
                <a:cubicBezTo>
                  <a:pt x="3515538" y="1154298"/>
                  <a:pt x="3511889" y="1162975"/>
                  <a:pt x="3508930" y="1171853"/>
                </a:cubicBezTo>
                <a:cubicBezTo>
                  <a:pt x="3503012" y="1210323"/>
                  <a:pt x="3498348" y="1249007"/>
                  <a:pt x="3491175" y="1287263"/>
                </a:cubicBezTo>
                <a:cubicBezTo>
                  <a:pt x="3489450" y="1296461"/>
                  <a:pt x="3484868" y="1304898"/>
                  <a:pt x="3482297" y="1313896"/>
                </a:cubicBezTo>
                <a:cubicBezTo>
                  <a:pt x="3475859" y="1336430"/>
                  <a:pt x="3473667" y="1354747"/>
                  <a:pt x="3464542" y="1376039"/>
                </a:cubicBezTo>
                <a:cubicBezTo>
                  <a:pt x="3459329" y="1388203"/>
                  <a:pt x="3452000" y="1399386"/>
                  <a:pt x="3446787" y="1411550"/>
                </a:cubicBezTo>
                <a:cubicBezTo>
                  <a:pt x="3443101" y="1420151"/>
                  <a:pt x="3443654" y="1430796"/>
                  <a:pt x="3437909" y="1438183"/>
                </a:cubicBezTo>
                <a:cubicBezTo>
                  <a:pt x="3371086" y="1524098"/>
                  <a:pt x="3411051" y="1473807"/>
                  <a:pt x="3358010" y="1500327"/>
                </a:cubicBezTo>
                <a:cubicBezTo>
                  <a:pt x="3348467" y="1505099"/>
                  <a:pt x="3340255" y="1512164"/>
                  <a:pt x="3331377" y="1518082"/>
                </a:cubicBezTo>
                <a:cubicBezTo>
                  <a:pt x="3289519" y="1580867"/>
                  <a:pt x="3342064" y="1503118"/>
                  <a:pt x="3286988" y="1580226"/>
                </a:cubicBezTo>
                <a:cubicBezTo>
                  <a:pt x="3252187" y="1628948"/>
                  <a:pt x="3261780" y="1632067"/>
                  <a:pt x="3198212" y="1695635"/>
                </a:cubicBezTo>
                <a:cubicBezTo>
                  <a:pt x="3183416" y="1710431"/>
                  <a:pt x="3163181" y="1721308"/>
                  <a:pt x="3153823" y="1740024"/>
                </a:cubicBezTo>
                <a:cubicBezTo>
                  <a:pt x="3136485" y="1774700"/>
                  <a:pt x="3139226" y="1772889"/>
                  <a:pt x="3118313" y="1802167"/>
                </a:cubicBezTo>
                <a:cubicBezTo>
                  <a:pt x="3109713" y="1814207"/>
                  <a:pt x="3104163" y="1829734"/>
                  <a:pt x="3091680" y="1837678"/>
                </a:cubicBezTo>
                <a:cubicBezTo>
                  <a:pt x="3070349" y="1851252"/>
                  <a:pt x="3043615" y="1853716"/>
                  <a:pt x="3020658" y="1864311"/>
                </a:cubicBezTo>
                <a:cubicBezTo>
                  <a:pt x="2986725" y="1879972"/>
                  <a:pt x="2970229" y="1896527"/>
                  <a:pt x="2940759" y="1917577"/>
                </a:cubicBezTo>
                <a:cubicBezTo>
                  <a:pt x="2932077" y="1923779"/>
                  <a:pt x="2923390" y="1930038"/>
                  <a:pt x="2914126" y="1935332"/>
                </a:cubicBezTo>
                <a:cubicBezTo>
                  <a:pt x="2902636" y="1941898"/>
                  <a:pt x="2888719" y="1944540"/>
                  <a:pt x="2878616" y="1953088"/>
                </a:cubicBezTo>
                <a:cubicBezTo>
                  <a:pt x="2849863" y="1977417"/>
                  <a:pt x="2828849" y="2010388"/>
                  <a:pt x="2798717" y="2032987"/>
                </a:cubicBezTo>
                <a:cubicBezTo>
                  <a:pt x="2786880" y="2041865"/>
                  <a:pt x="2773668" y="2049158"/>
                  <a:pt x="2763206" y="2059620"/>
                </a:cubicBezTo>
                <a:cubicBezTo>
                  <a:pt x="2747729" y="2075097"/>
                  <a:pt x="2715139" y="2114885"/>
                  <a:pt x="2701062" y="2139519"/>
                </a:cubicBezTo>
                <a:cubicBezTo>
                  <a:pt x="2694496" y="2151009"/>
                  <a:pt x="2689734" y="2163461"/>
                  <a:pt x="2683307" y="2175030"/>
                </a:cubicBezTo>
                <a:cubicBezTo>
                  <a:pt x="2650537" y="2234016"/>
                  <a:pt x="2659701" y="2206773"/>
                  <a:pt x="2630041" y="2272684"/>
                </a:cubicBezTo>
                <a:cubicBezTo>
                  <a:pt x="2611544" y="2313787"/>
                  <a:pt x="2593937" y="2355293"/>
                  <a:pt x="2576775" y="2396971"/>
                </a:cubicBezTo>
                <a:cubicBezTo>
                  <a:pt x="2573212" y="2405624"/>
                  <a:pt x="2572082" y="2415234"/>
                  <a:pt x="2567897" y="2423604"/>
                </a:cubicBezTo>
                <a:cubicBezTo>
                  <a:pt x="2560180" y="2439038"/>
                  <a:pt x="2549644" y="2452909"/>
                  <a:pt x="2541264" y="2467993"/>
                </a:cubicBezTo>
                <a:cubicBezTo>
                  <a:pt x="2503720" y="2535573"/>
                  <a:pt x="2542957" y="2474330"/>
                  <a:pt x="2505754" y="2530136"/>
                </a:cubicBezTo>
                <a:cubicBezTo>
                  <a:pt x="2490610" y="2590711"/>
                  <a:pt x="2505648" y="2541474"/>
                  <a:pt x="2479121" y="2601158"/>
                </a:cubicBezTo>
                <a:cubicBezTo>
                  <a:pt x="2472649" y="2615720"/>
                  <a:pt x="2469104" y="2631616"/>
                  <a:pt x="2461365" y="2645546"/>
                </a:cubicBezTo>
                <a:cubicBezTo>
                  <a:pt x="2454179" y="2658480"/>
                  <a:pt x="2441349" y="2667823"/>
                  <a:pt x="2434732" y="2681057"/>
                </a:cubicBezTo>
                <a:cubicBezTo>
                  <a:pt x="2423425" y="2703671"/>
                  <a:pt x="2418233" y="2728914"/>
                  <a:pt x="2408099" y="2752078"/>
                </a:cubicBezTo>
                <a:cubicBezTo>
                  <a:pt x="2397490" y="2776327"/>
                  <a:pt x="2383858" y="2799150"/>
                  <a:pt x="2372588" y="2823099"/>
                </a:cubicBezTo>
                <a:cubicBezTo>
                  <a:pt x="2360178" y="2849470"/>
                  <a:pt x="2349555" y="2876659"/>
                  <a:pt x="2337078" y="2902998"/>
                </a:cubicBezTo>
                <a:cubicBezTo>
                  <a:pt x="2322915" y="2932898"/>
                  <a:pt x="2305528" y="2961282"/>
                  <a:pt x="2292689" y="2991775"/>
                </a:cubicBezTo>
                <a:cubicBezTo>
                  <a:pt x="2281795" y="3017649"/>
                  <a:pt x="2276853" y="3045760"/>
                  <a:pt x="2266056" y="3071674"/>
                </a:cubicBezTo>
                <a:cubicBezTo>
                  <a:pt x="2261952" y="3081523"/>
                  <a:pt x="2253595" y="3089043"/>
                  <a:pt x="2248301" y="3098307"/>
                </a:cubicBezTo>
                <a:cubicBezTo>
                  <a:pt x="2229905" y="3130501"/>
                  <a:pt x="2210823" y="3162412"/>
                  <a:pt x="2195035" y="3195962"/>
                </a:cubicBezTo>
                <a:cubicBezTo>
                  <a:pt x="2158766" y="3273035"/>
                  <a:pt x="2197611" y="3228898"/>
                  <a:pt x="2159524" y="3266983"/>
                </a:cubicBezTo>
                <a:cubicBezTo>
                  <a:pt x="2153606" y="3281779"/>
                  <a:pt x="2149400" y="3297381"/>
                  <a:pt x="2141769" y="3311371"/>
                </a:cubicBezTo>
                <a:cubicBezTo>
                  <a:pt x="2131551" y="3330105"/>
                  <a:pt x="2118095" y="3346882"/>
                  <a:pt x="2106258" y="3364637"/>
                </a:cubicBezTo>
                <a:lnTo>
                  <a:pt x="2088503" y="3391270"/>
                </a:lnTo>
                <a:lnTo>
                  <a:pt x="2070748" y="3417903"/>
                </a:lnTo>
                <a:lnTo>
                  <a:pt x="2052992" y="3444536"/>
                </a:lnTo>
                <a:cubicBezTo>
                  <a:pt x="2050033" y="3456373"/>
                  <a:pt x="2047621" y="3468360"/>
                  <a:pt x="2044115" y="3480047"/>
                </a:cubicBezTo>
                <a:cubicBezTo>
                  <a:pt x="2038737" y="3497974"/>
                  <a:pt x="2036741" y="3517740"/>
                  <a:pt x="2026359" y="3533313"/>
                </a:cubicBezTo>
                <a:cubicBezTo>
                  <a:pt x="1939937" y="3662948"/>
                  <a:pt x="2012177" y="3585891"/>
                  <a:pt x="1715641" y="3595457"/>
                </a:cubicBezTo>
                <a:cubicBezTo>
                  <a:pt x="1639189" y="3605013"/>
                  <a:pt x="1638344" y="3605712"/>
                  <a:pt x="1555843" y="3613212"/>
                </a:cubicBezTo>
                <a:cubicBezTo>
                  <a:pt x="1520356" y="3616438"/>
                  <a:pt x="1484727" y="3618155"/>
                  <a:pt x="1449311" y="3622090"/>
                </a:cubicBezTo>
                <a:cubicBezTo>
                  <a:pt x="1411194" y="3626325"/>
                  <a:pt x="1338390" y="3643536"/>
                  <a:pt x="1307268" y="3648723"/>
                </a:cubicBezTo>
                <a:cubicBezTo>
                  <a:pt x="1289854" y="3651625"/>
                  <a:pt x="1229122" y="3661158"/>
                  <a:pt x="1209614" y="3666478"/>
                </a:cubicBezTo>
                <a:cubicBezTo>
                  <a:pt x="1035484" y="3713968"/>
                  <a:pt x="1313076" y="3649403"/>
                  <a:pt x="1076449" y="3701989"/>
                </a:cubicBezTo>
                <a:cubicBezTo>
                  <a:pt x="1026142" y="3699030"/>
                  <a:pt x="975715" y="3697674"/>
                  <a:pt x="925528" y="3693111"/>
                </a:cubicBezTo>
                <a:cubicBezTo>
                  <a:pt x="910501" y="3691745"/>
                  <a:pt x="895648" y="3688378"/>
                  <a:pt x="881140" y="3684233"/>
                </a:cubicBezTo>
                <a:cubicBezTo>
                  <a:pt x="765626" y="3651229"/>
                  <a:pt x="647494" y="3608380"/>
                  <a:pt x="534911" y="3568824"/>
                </a:cubicBezTo>
                <a:cubicBezTo>
                  <a:pt x="493406" y="3554241"/>
                  <a:pt x="451469" y="3540773"/>
                  <a:pt x="410623" y="3524435"/>
                </a:cubicBezTo>
                <a:cubicBezTo>
                  <a:pt x="340969" y="3496574"/>
                  <a:pt x="298615" y="3482483"/>
                  <a:pt x="233070" y="3444536"/>
                </a:cubicBezTo>
                <a:cubicBezTo>
                  <a:pt x="205369" y="3428498"/>
                  <a:pt x="181801" y="3405585"/>
                  <a:pt x="153171" y="3391270"/>
                </a:cubicBezTo>
                <a:cubicBezTo>
                  <a:pt x="75503" y="3352436"/>
                  <a:pt x="114977" y="3377556"/>
                  <a:pt x="37761" y="3311371"/>
                </a:cubicBezTo>
                <a:cubicBezTo>
                  <a:pt x="25924" y="3284738"/>
                  <a:pt x="4486" y="3260531"/>
                  <a:pt x="2251" y="3231472"/>
                </a:cubicBezTo>
                <a:cubicBezTo>
                  <a:pt x="-4562" y="3142908"/>
                  <a:pt x="5755" y="3053805"/>
                  <a:pt x="11128" y="2965142"/>
                </a:cubicBezTo>
                <a:cubicBezTo>
                  <a:pt x="20942" y="2803210"/>
                  <a:pt x="20006" y="2989766"/>
                  <a:pt x="20006" y="2929631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5770485" y="1358283"/>
            <a:ext cx="3266983" cy="1713391"/>
          </a:xfrm>
          <a:custGeom>
            <a:avLst/>
            <a:gdLst>
              <a:gd name="connsiteX0" fmla="*/ 0 w 3266983"/>
              <a:gd name="connsiteY0" fmla="*/ 97655 h 1713391"/>
              <a:gd name="connsiteX1" fmla="*/ 399496 w 3266983"/>
              <a:gd name="connsiteY1" fmla="*/ 88777 h 1713391"/>
              <a:gd name="connsiteX2" fmla="*/ 568171 w 3266983"/>
              <a:gd name="connsiteY2" fmla="*/ 71022 h 1713391"/>
              <a:gd name="connsiteX3" fmla="*/ 719092 w 3266983"/>
              <a:gd name="connsiteY3" fmla="*/ 62144 h 1713391"/>
              <a:gd name="connsiteX4" fmla="*/ 772358 w 3266983"/>
              <a:gd name="connsiteY4" fmla="*/ 53267 h 1713391"/>
              <a:gd name="connsiteX5" fmla="*/ 852257 w 3266983"/>
              <a:gd name="connsiteY5" fmla="*/ 44389 h 1713391"/>
              <a:gd name="connsiteX6" fmla="*/ 949911 w 3266983"/>
              <a:gd name="connsiteY6" fmla="*/ 26634 h 1713391"/>
              <a:gd name="connsiteX7" fmla="*/ 994299 w 3266983"/>
              <a:gd name="connsiteY7" fmla="*/ 17756 h 1713391"/>
              <a:gd name="connsiteX8" fmla="*/ 1118587 w 3266983"/>
              <a:gd name="connsiteY8" fmla="*/ 0 h 1713391"/>
              <a:gd name="connsiteX9" fmla="*/ 1189608 w 3266983"/>
              <a:gd name="connsiteY9" fmla="*/ 17756 h 1713391"/>
              <a:gd name="connsiteX10" fmla="*/ 1251752 w 3266983"/>
              <a:gd name="connsiteY10" fmla="*/ 26634 h 1713391"/>
              <a:gd name="connsiteX11" fmla="*/ 1305018 w 3266983"/>
              <a:gd name="connsiteY11" fmla="*/ 44389 h 1713391"/>
              <a:gd name="connsiteX12" fmla="*/ 1580226 w 3266983"/>
              <a:gd name="connsiteY12" fmla="*/ 53267 h 1713391"/>
              <a:gd name="connsiteX13" fmla="*/ 1677880 w 3266983"/>
              <a:gd name="connsiteY13" fmla="*/ 71022 h 1713391"/>
              <a:gd name="connsiteX14" fmla="*/ 1890944 w 3266983"/>
              <a:gd name="connsiteY14" fmla="*/ 124288 h 1713391"/>
              <a:gd name="connsiteX15" fmla="*/ 2112886 w 3266983"/>
              <a:gd name="connsiteY15" fmla="*/ 133166 h 1713391"/>
              <a:gd name="connsiteX16" fmla="*/ 2139519 w 3266983"/>
              <a:gd name="connsiteY16" fmla="*/ 142043 h 1713391"/>
              <a:gd name="connsiteX17" fmla="*/ 2192785 w 3266983"/>
              <a:gd name="connsiteY17" fmla="*/ 150921 h 1713391"/>
              <a:gd name="connsiteX18" fmla="*/ 2228296 w 3266983"/>
              <a:gd name="connsiteY18" fmla="*/ 168676 h 1713391"/>
              <a:gd name="connsiteX19" fmla="*/ 2254929 w 3266983"/>
              <a:gd name="connsiteY19" fmla="*/ 186432 h 1713391"/>
              <a:gd name="connsiteX20" fmla="*/ 2441360 w 3266983"/>
              <a:gd name="connsiteY20" fmla="*/ 204187 h 1713391"/>
              <a:gd name="connsiteX21" fmla="*/ 2645546 w 3266983"/>
              <a:gd name="connsiteY21" fmla="*/ 275208 h 1713391"/>
              <a:gd name="connsiteX22" fmla="*/ 2716567 w 3266983"/>
              <a:gd name="connsiteY22" fmla="*/ 319597 h 1713391"/>
              <a:gd name="connsiteX23" fmla="*/ 2796466 w 3266983"/>
              <a:gd name="connsiteY23" fmla="*/ 346230 h 1713391"/>
              <a:gd name="connsiteX24" fmla="*/ 2823099 w 3266983"/>
              <a:gd name="connsiteY24" fmla="*/ 363985 h 1713391"/>
              <a:gd name="connsiteX25" fmla="*/ 2929632 w 3266983"/>
              <a:gd name="connsiteY25" fmla="*/ 417251 h 1713391"/>
              <a:gd name="connsiteX26" fmla="*/ 2991775 w 3266983"/>
              <a:gd name="connsiteY26" fmla="*/ 461639 h 1713391"/>
              <a:gd name="connsiteX27" fmla="*/ 3018408 w 3266983"/>
              <a:gd name="connsiteY27" fmla="*/ 470517 h 1713391"/>
              <a:gd name="connsiteX28" fmla="*/ 3053919 w 3266983"/>
              <a:gd name="connsiteY28" fmla="*/ 506028 h 1713391"/>
              <a:gd name="connsiteX29" fmla="*/ 3080552 w 3266983"/>
              <a:gd name="connsiteY29" fmla="*/ 532661 h 1713391"/>
              <a:gd name="connsiteX30" fmla="*/ 3116063 w 3266983"/>
              <a:gd name="connsiteY30" fmla="*/ 577049 h 1713391"/>
              <a:gd name="connsiteX31" fmla="*/ 3133818 w 3266983"/>
              <a:gd name="connsiteY31" fmla="*/ 603682 h 1713391"/>
              <a:gd name="connsiteX32" fmla="*/ 3178206 w 3266983"/>
              <a:gd name="connsiteY32" fmla="*/ 656948 h 1713391"/>
              <a:gd name="connsiteX33" fmla="*/ 3195962 w 3266983"/>
              <a:gd name="connsiteY33" fmla="*/ 674703 h 1713391"/>
              <a:gd name="connsiteX34" fmla="*/ 3222595 w 3266983"/>
              <a:gd name="connsiteY34" fmla="*/ 727969 h 1713391"/>
              <a:gd name="connsiteX35" fmla="*/ 3240350 w 3266983"/>
              <a:gd name="connsiteY35" fmla="*/ 745725 h 1713391"/>
              <a:gd name="connsiteX36" fmla="*/ 3258105 w 3266983"/>
              <a:gd name="connsiteY36" fmla="*/ 798991 h 1713391"/>
              <a:gd name="connsiteX37" fmla="*/ 3266983 w 3266983"/>
              <a:gd name="connsiteY37" fmla="*/ 825624 h 1713391"/>
              <a:gd name="connsiteX38" fmla="*/ 3258105 w 3266983"/>
              <a:gd name="connsiteY38" fmla="*/ 887767 h 1713391"/>
              <a:gd name="connsiteX39" fmla="*/ 3240350 w 3266983"/>
              <a:gd name="connsiteY39" fmla="*/ 914400 h 1713391"/>
              <a:gd name="connsiteX40" fmla="*/ 3222595 w 3266983"/>
              <a:gd name="connsiteY40" fmla="*/ 949911 h 1713391"/>
              <a:gd name="connsiteX41" fmla="*/ 3204839 w 3266983"/>
              <a:gd name="connsiteY41" fmla="*/ 976544 h 1713391"/>
              <a:gd name="connsiteX42" fmla="*/ 3187084 w 3266983"/>
              <a:gd name="connsiteY42" fmla="*/ 1012055 h 1713391"/>
              <a:gd name="connsiteX43" fmla="*/ 3151573 w 3266983"/>
              <a:gd name="connsiteY43" fmla="*/ 1038688 h 1713391"/>
              <a:gd name="connsiteX44" fmla="*/ 3142696 w 3266983"/>
              <a:gd name="connsiteY44" fmla="*/ 1065321 h 1713391"/>
              <a:gd name="connsiteX45" fmla="*/ 3089430 w 3266983"/>
              <a:gd name="connsiteY45" fmla="*/ 1109709 h 1713391"/>
              <a:gd name="connsiteX46" fmla="*/ 3045041 w 3266983"/>
              <a:gd name="connsiteY46" fmla="*/ 1154098 h 1713391"/>
              <a:gd name="connsiteX47" fmla="*/ 2965142 w 3266983"/>
              <a:gd name="connsiteY47" fmla="*/ 1242874 h 1713391"/>
              <a:gd name="connsiteX48" fmla="*/ 2894121 w 3266983"/>
              <a:gd name="connsiteY48" fmla="*/ 1313896 h 1713391"/>
              <a:gd name="connsiteX49" fmla="*/ 2867488 w 3266983"/>
              <a:gd name="connsiteY49" fmla="*/ 1340529 h 1713391"/>
              <a:gd name="connsiteX50" fmla="*/ 2814222 w 3266983"/>
              <a:gd name="connsiteY50" fmla="*/ 1376039 h 1713391"/>
              <a:gd name="connsiteX51" fmla="*/ 2769833 w 3266983"/>
              <a:gd name="connsiteY51" fmla="*/ 1402672 h 1713391"/>
              <a:gd name="connsiteX52" fmla="*/ 2716567 w 3266983"/>
              <a:gd name="connsiteY52" fmla="*/ 1429305 h 1713391"/>
              <a:gd name="connsiteX53" fmla="*/ 2689934 w 3266983"/>
              <a:gd name="connsiteY53" fmla="*/ 1447061 h 1713391"/>
              <a:gd name="connsiteX54" fmla="*/ 2645546 w 3266983"/>
              <a:gd name="connsiteY54" fmla="*/ 1464816 h 1713391"/>
              <a:gd name="connsiteX55" fmla="*/ 2530136 w 3266983"/>
              <a:gd name="connsiteY55" fmla="*/ 1526960 h 1713391"/>
              <a:gd name="connsiteX56" fmla="*/ 2459115 w 3266983"/>
              <a:gd name="connsiteY56" fmla="*/ 1544715 h 1713391"/>
              <a:gd name="connsiteX57" fmla="*/ 2432482 w 3266983"/>
              <a:gd name="connsiteY57" fmla="*/ 1553593 h 1713391"/>
              <a:gd name="connsiteX58" fmla="*/ 2396971 w 3266983"/>
              <a:gd name="connsiteY58" fmla="*/ 1562470 h 1713391"/>
              <a:gd name="connsiteX59" fmla="*/ 2299317 w 3266983"/>
              <a:gd name="connsiteY59" fmla="*/ 1553593 h 1713391"/>
              <a:gd name="connsiteX60" fmla="*/ 1908699 w 3266983"/>
              <a:gd name="connsiteY60" fmla="*/ 1571348 h 1713391"/>
              <a:gd name="connsiteX61" fmla="*/ 1748901 w 3266983"/>
              <a:gd name="connsiteY61" fmla="*/ 1615736 h 1713391"/>
              <a:gd name="connsiteX62" fmla="*/ 1615736 w 3266983"/>
              <a:gd name="connsiteY62" fmla="*/ 1642369 h 1713391"/>
              <a:gd name="connsiteX63" fmla="*/ 1535837 w 3266983"/>
              <a:gd name="connsiteY63" fmla="*/ 1669002 h 1713391"/>
              <a:gd name="connsiteX64" fmla="*/ 1482571 w 3266983"/>
              <a:gd name="connsiteY64" fmla="*/ 1686758 h 1713391"/>
              <a:gd name="connsiteX65" fmla="*/ 1438183 w 3266983"/>
              <a:gd name="connsiteY65" fmla="*/ 1695635 h 1713391"/>
              <a:gd name="connsiteX66" fmla="*/ 1402672 w 3266983"/>
              <a:gd name="connsiteY66" fmla="*/ 1704513 h 1713391"/>
              <a:gd name="connsiteX67" fmla="*/ 1349406 w 3266983"/>
              <a:gd name="connsiteY67" fmla="*/ 1713391 h 1713391"/>
              <a:gd name="connsiteX68" fmla="*/ 1189608 w 3266983"/>
              <a:gd name="connsiteY68" fmla="*/ 1686758 h 1713391"/>
              <a:gd name="connsiteX69" fmla="*/ 1162975 w 3266983"/>
              <a:gd name="connsiteY69" fmla="*/ 1669002 h 1713391"/>
              <a:gd name="connsiteX70" fmla="*/ 1083076 w 3266983"/>
              <a:gd name="connsiteY70" fmla="*/ 1651247 h 1713391"/>
              <a:gd name="connsiteX71" fmla="*/ 1047565 w 3266983"/>
              <a:gd name="connsiteY71" fmla="*/ 1633492 h 1713391"/>
              <a:gd name="connsiteX72" fmla="*/ 1020932 w 3266983"/>
              <a:gd name="connsiteY72" fmla="*/ 1624614 h 1713391"/>
              <a:gd name="connsiteX73" fmla="*/ 905523 w 3266983"/>
              <a:gd name="connsiteY73" fmla="*/ 1571348 h 1713391"/>
              <a:gd name="connsiteX74" fmla="*/ 834501 w 3266983"/>
              <a:gd name="connsiteY74" fmla="*/ 1526960 h 1713391"/>
              <a:gd name="connsiteX75" fmla="*/ 816746 w 3266983"/>
              <a:gd name="connsiteY75" fmla="*/ 1500327 h 1713391"/>
              <a:gd name="connsiteX76" fmla="*/ 754602 w 3266983"/>
              <a:gd name="connsiteY76" fmla="*/ 1438183 h 1713391"/>
              <a:gd name="connsiteX77" fmla="*/ 665826 w 3266983"/>
              <a:gd name="connsiteY77" fmla="*/ 1340529 h 1713391"/>
              <a:gd name="connsiteX78" fmla="*/ 621437 w 3266983"/>
              <a:gd name="connsiteY78" fmla="*/ 1296140 h 1713391"/>
              <a:gd name="connsiteX79" fmla="*/ 594804 w 3266983"/>
              <a:gd name="connsiteY79" fmla="*/ 1260630 h 1713391"/>
              <a:gd name="connsiteX80" fmla="*/ 568171 w 3266983"/>
              <a:gd name="connsiteY80" fmla="*/ 1233997 h 1713391"/>
              <a:gd name="connsiteX81" fmla="*/ 541538 w 3266983"/>
              <a:gd name="connsiteY81" fmla="*/ 1189608 h 1713391"/>
              <a:gd name="connsiteX82" fmla="*/ 514905 w 3266983"/>
              <a:gd name="connsiteY82" fmla="*/ 1154098 h 1713391"/>
              <a:gd name="connsiteX83" fmla="*/ 461639 w 3266983"/>
              <a:gd name="connsiteY83" fmla="*/ 1083076 h 1713391"/>
              <a:gd name="connsiteX84" fmla="*/ 435006 w 3266983"/>
              <a:gd name="connsiteY84" fmla="*/ 1003177 h 1713391"/>
              <a:gd name="connsiteX85" fmla="*/ 417251 w 3266983"/>
              <a:gd name="connsiteY85" fmla="*/ 949911 h 1713391"/>
              <a:gd name="connsiteX86" fmla="*/ 399496 w 3266983"/>
              <a:gd name="connsiteY86" fmla="*/ 870012 h 1713391"/>
              <a:gd name="connsiteX87" fmla="*/ 372863 w 3266983"/>
              <a:gd name="connsiteY87" fmla="*/ 816746 h 1713391"/>
              <a:gd name="connsiteX88" fmla="*/ 363985 w 3266983"/>
              <a:gd name="connsiteY88" fmla="*/ 790113 h 1713391"/>
              <a:gd name="connsiteX89" fmla="*/ 301841 w 3266983"/>
              <a:gd name="connsiteY89" fmla="*/ 692459 h 1713391"/>
              <a:gd name="connsiteX90" fmla="*/ 257453 w 3266983"/>
              <a:gd name="connsiteY90" fmla="*/ 603682 h 1713391"/>
              <a:gd name="connsiteX91" fmla="*/ 239698 w 3266983"/>
              <a:gd name="connsiteY91" fmla="*/ 577049 h 1713391"/>
              <a:gd name="connsiteX92" fmla="*/ 213065 w 3266983"/>
              <a:gd name="connsiteY92" fmla="*/ 550416 h 1713391"/>
              <a:gd name="connsiteX93" fmla="*/ 186432 w 3266983"/>
              <a:gd name="connsiteY93" fmla="*/ 497150 h 1713391"/>
              <a:gd name="connsiteX94" fmla="*/ 168676 w 3266983"/>
              <a:gd name="connsiteY94" fmla="*/ 381740 h 1713391"/>
              <a:gd name="connsiteX95" fmla="*/ 159798 w 3266983"/>
              <a:gd name="connsiteY95" fmla="*/ 355107 h 1713391"/>
              <a:gd name="connsiteX96" fmla="*/ 150921 w 3266983"/>
              <a:gd name="connsiteY96" fmla="*/ 319597 h 1713391"/>
              <a:gd name="connsiteX97" fmla="*/ 142043 w 3266983"/>
              <a:gd name="connsiteY97" fmla="*/ 292964 h 1713391"/>
              <a:gd name="connsiteX98" fmla="*/ 142043 w 3266983"/>
              <a:gd name="connsiteY98" fmla="*/ 177554 h 171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3266983" h="1713391">
                <a:moveTo>
                  <a:pt x="0" y="97655"/>
                </a:moveTo>
                <a:cubicBezTo>
                  <a:pt x="157472" y="129150"/>
                  <a:pt x="53917" y="112206"/>
                  <a:pt x="399496" y="88777"/>
                </a:cubicBezTo>
                <a:cubicBezTo>
                  <a:pt x="455902" y="84953"/>
                  <a:pt x="511831" y="75717"/>
                  <a:pt x="568171" y="71022"/>
                </a:cubicBezTo>
                <a:cubicBezTo>
                  <a:pt x="618391" y="66837"/>
                  <a:pt x="668785" y="65103"/>
                  <a:pt x="719092" y="62144"/>
                </a:cubicBezTo>
                <a:cubicBezTo>
                  <a:pt x="736847" y="59185"/>
                  <a:pt x="754516" y="55646"/>
                  <a:pt x="772358" y="53267"/>
                </a:cubicBezTo>
                <a:cubicBezTo>
                  <a:pt x="798920" y="49725"/>
                  <a:pt x="825757" y="48364"/>
                  <a:pt x="852257" y="44389"/>
                </a:cubicBezTo>
                <a:cubicBezTo>
                  <a:pt x="884976" y="39481"/>
                  <a:pt x="917393" y="32731"/>
                  <a:pt x="949911" y="26634"/>
                </a:cubicBezTo>
                <a:cubicBezTo>
                  <a:pt x="964742" y="23853"/>
                  <a:pt x="979395" y="20109"/>
                  <a:pt x="994299" y="17756"/>
                </a:cubicBezTo>
                <a:cubicBezTo>
                  <a:pt x="1035637" y="11229"/>
                  <a:pt x="1077158" y="5919"/>
                  <a:pt x="1118587" y="0"/>
                </a:cubicBezTo>
                <a:cubicBezTo>
                  <a:pt x="1142261" y="5919"/>
                  <a:pt x="1165680" y="12970"/>
                  <a:pt x="1189608" y="17756"/>
                </a:cubicBezTo>
                <a:cubicBezTo>
                  <a:pt x="1210127" y="21860"/>
                  <a:pt x="1231363" y="21929"/>
                  <a:pt x="1251752" y="26634"/>
                </a:cubicBezTo>
                <a:cubicBezTo>
                  <a:pt x="1269988" y="30842"/>
                  <a:pt x="1286312" y="43786"/>
                  <a:pt x="1305018" y="44389"/>
                </a:cubicBezTo>
                <a:lnTo>
                  <a:pt x="1580226" y="53267"/>
                </a:lnTo>
                <a:cubicBezTo>
                  <a:pt x="1612777" y="59185"/>
                  <a:pt x="1645627" y="63650"/>
                  <a:pt x="1677880" y="71022"/>
                </a:cubicBezTo>
                <a:cubicBezTo>
                  <a:pt x="1749247" y="87334"/>
                  <a:pt x="1818473" y="113935"/>
                  <a:pt x="1890944" y="124288"/>
                </a:cubicBezTo>
                <a:cubicBezTo>
                  <a:pt x="1964240" y="134759"/>
                  <a:pt x="2038905" y="130207"/>
                  <a:pt x="2112886" y="133166"/>
                </a:cubicBezTo>
                <a:cubicBezTo>
                  <a:pt x="2121764" y="136125"/>
                  <a:pt x="2130384" y="140013"/>
                  <a:pt x="2139519" y="142043"/>
                </a:cubicBezTo>
                <a:cubicBezTo>
                  <a:pt x="2157091" y="145948"/>
                  <a:pt x="2175544" y="145749"/>
                  <a:pt x="2192785" y="150921"/>
                </a:cubicBezTo>
                <a:cubicBezTo>
                  <a:pt x="2205461" y="154724"/>
                  <a:pt x="2216806" y="162110"/>
                  <a:pt x="2228296" y="168676"/>
                </a:cubicBezTo>
                <a:cubicBezTo>
                  <a:pt x="2237560" y="173970"/>
                  <a:pt x="2244807" y="183058"/>
                  <a:pt x="2254929" y="186432"/>
                </a:cubicBezTo>
                <a:cubicBezTo>
                  <a:pt x="2291354" y="198574"/>
                  <a:pt x="2440308" y="204117"/>
                  <a:pt x="2441360" y="204187"/>
                </a:cubicBezTo>
                <a:cubicBezTo>
                  <a:pt x="2501202" y="221285"/>
                  <a:pt x="2602859" y="248528"/>
                  <a:pt x="2645546" y="275208"/>
                </a:cubicBezTo>
                <a:cubicBezTo>
                  <a:pt x="2669220" y="290004"/>
                  <a:pt x="2691307" y="307710"/>
                  <a:pt x="2716567" y="319597"/>
                </a:cubicBezTo>
                <a:cubicBezTo>
                  <a:pt x="2741969" y="331551"/>
                  <a:pt x="2770552" y="335433"/>
                  <a:pt x="2796466" y="346230"/>
                </a:cubicBezTo>
                <a:cubicBezTo>
                  <a:pt x="2806315" y="350334"/>
                  <a:pt x="2813685" y="358964"/>
                  <a:pt x="2823099" y="363985"/>
                </a:cubicBezTo>
                <a:cubicBezTo>
                  <a:pt x="2858131" y="382668"/>
                  <a:pt x="2897870" y="393429"/>
                  <a:pt x="2929632" y="417251"/>
                </a:cubicBezTo>
                <a:cubicBezTo>
                  <a:pt x="2937679" y="423286"/>
                  <a:pt x="2978790" y="455147"/>
                  <a:pt x="2991775" y="461639"/>
                </a:cubicBezTo>
                <a:cubicBezTo>
                  <a:pt x="3000145" y="465824"/>
                  <a:pt x="3009530" y="467558"/>
                  <a:pt x="3018408" y="470517"/>
                </a:cubicBezTo>
                <a:lnTo>
                  <a:pt x="3053919" y="506028"/>
                </a:lnTo>
                <a:cubicBezTo>
                  <a:pt x="3062797" y="514906"/>
                  <a:pt x="3073588" y="522215"/>
                  <a:pt x="3080552" y="532661"/>
                </a:cubicBezTo>
                <a:cubicBezTo>
                  <a:pt x="3135200" y="614634"/>
                  <a:pt x="3065463" y="513800"/>
                  <a:pt x="3116063" y="577049"/>
                </a:cubicBezTo>
                <a:cubicBezTo>
                  <a:pt x="3122728" y="585380"/>
                  <a:pt x="3127268" y="595260"/>
                  <a:pt x="3133818" y="603682"/>
                </a:cubicBezTo>
                <a:cubicBezTo>
                  <a:pt x="3148007" y="621926"/>
                  <a:pt x="3162986" y="639554"/>
                  <a:pt x="3178206" y="656948"/>
                </a:cubicBezTo>
                <a:cubicBezTo>
                  <a:pt x="3183718" y="663247"/>
                  <a:pt x="3190733" y="668167"/>
                  <a:pt x="3195962" y="674703"/>
                </a:cubicBezTo>
                <a:cubicBezTo>
                  <a:pt x="3249832" y="742039"/>
                  <a:pt x="3183220" y="662344"/>
                  <a:pt x="3222595" y="727969"/>
                </a:cubicBezTo>
                <a:cubicBezTo>
                  <a:pt x="3226901" y="735146"/>
                  <a:pt x="3234432" y="739806"/>
                  <a:pt x="3240350" y="745725"/>
                </a:cubicBezTo>
                <a:lnTo>
                  <a:pt x="3258105" y="798991"/>
                </a:lnTo>
                <a:lnTo>
                  <a:pt x="3266983" y="825624"/>
                </a:lnTo>
                <a:cubicBezTo>
                  <a:pt x="3264024" y="846338"/>
                  <a:pt x="3264118" y="867725"/>
                  <a:pt x="3258105" y="887767"/>
                </a:cubicBezTo>
                <a:cubicBezTo>
                  <a:pt x="3255039" y="897987"/>
                  <a:pt x="3245643" y="905136"/>
                  <a:pt x="3240350" y="914400"/>
                </a:cubicBezTo>
                <a:cubicBezTo>
                  <a:pt x="3233784" y="925890"/>
                  <a:pt x="3229161" y="938421"/>
                  <a:pt x="3222595" y="949911"/>
                </a:cubicBezTo>
                <a:cubicBezTo>
                  <a:pt x="3217301" y="959175"/>
                  <a:pt x="3210133" y="967280"/>
                  <a:pt x="3204839" y="976544"/>
                </a:cubicBezTo>
                <a:cubicBezTo>
                  <a:pt x="3198273" y="988034"/>
                  <a:pt x="3195697" y="1002007"/>
                  <a:pt x="3187084" y="1012055"/>
                </a:cubicBezTo>
                <a:cubicBezTo>
                  <a:pt x="3177455" y="1023289"/>
                  <a:pt x="3163410" y="1029810"/>
                  <a:pt x="3151573" y="1038688"/>
                </a:cubicBezTo>
                <a:cubicBezTo>
                  <a:pt x="3148614" y="1047566"/>
                  <a:pt x="3147887" y="1057535"/>
                  <a:pt x="3142696" y="1065321"/>
                </a:cubicBezTo>
                <a:cubicBezTo>
                  <a:pt x="3121317" y="1097390"/>
                  <a:pt x="3115633" y="1086782"/>
                  <a:pt x="3089430" y="1109709"/>
                </a:cubicBezTo>
                <a:cubicBezTo>
                  <a:pt x="3073682" y="1123488"/>
                  <a:pt x="3056648" y="1136687"/>
                  <a:pt x="3045041" y="1154098"/>
                </a:cubicBezTo>
                <a:cubicBezTo>
                  <a:pt x="3011036" y="1205107"/>
                  <a:pt x="3034833" y="1173183"/>
                  <a:pt x="2965142" y="1242874"/>
                </a:cubicBezTo>
                <a:lnTo>
                  <a:pt x="2894121" y="1313896"/>
                </a:lnTo>
                <a:cubicBezTo>
                  <a:pt x="2885243" y="1322774"/>
                  <a:pt x="2877934" y="1333565"/>
                  <a:pt x="2867488" y="1340529"/>
                </a:cubicBezTo>
                <a:cubicBezTo>
                  <a:pt x="2849733" y="1352366"/>
                  <a:pt x="2829311" y="1360950"/>
                  <a:pt x="2814222" y="1376039"/>
                </a:cubicBezTo>
                <a:cubicBezTo>
                  <a:pt x="2789849" y="1400412"/>
                  <a:pt x="2804407" y="1391148"/>
                  <a:pt x="2769833" y="1402672"/>
                </a:cubicBezTo>
                <a:cubicBezTo>
                  <a:pt x="2693506" y="1453559"/>
                  <a:pt x="2790078" y="1392550"/>
                  <a:pt x="2716567" y="1429305"/>
                </a:cubicBezTo>
                <a:cubicBezTo>
                  <a:pt x="2707024" y="1434077"/>
                  <a:pt x="2699477" y="1442289"/>
                  <a:pt x="2689934" y="1447061"/>
                </a:cubicBezTo>
                <a:cubicBezTo>
                  <a:pt x="2675681" y="1454188"/>
                  <a:pt x="2659799" y="1457689"/>
                  <a:pt x="2645546" y="1464816"/>
                </a:cubicBezTo>
                <a:cubicBezTo>
                  <a:pt x="2594576" y="1490301"/>
                  <a:pt x="2591872" y="1506383"/>
                  <a:pt x="2530136" y="1526960"/>
                </a:cubicBezTo>
                <a:cubicBezTo>
                  <a:pt x="2469248" y="1547255"/>
                  <a:pt x="2544832" y="1523285"/>
                  <a:pt x="2459115" y="1544715"/>
                </a:cubicBezTo>
                <a:cubicBezTo>
                  <a:pt x="2450037" y="1546985"/>
                  <a:pt x="2441480" y="1551022"/>
                  <a:pt x="2432482" y="1553593"/>
                </a:cubicBezTo>
                <a:cubicBezTo>
                  <a:pt x="2420750" y="1556945"/>
                  <a:pt x="2408808" y="1559511"/>
                  <a:pt x="2396971" y="1562470"/>
                </a:cubicBezTo>
                <a:cubicBezTo>
                  <a:pt x="2364420" y="1559511"/>
                  <a:pt x="2332003" y="1553593"/>
                  <a:pt x="2299317" y="1553593"/>
                </a:cubicBezTo>
                <a:cubicBezTo>
                  <a:pt x="2212849" y="1553593"/>
                  <a:pt x="2029044" y="1548783"/>
                  <a:pt x="1908699" y="1571348"/>
                </a:cubicBezTo>
                <a:cubicBezTo>
                  <a:pt x="1723944" y="1605989"/>
                  <a:pt x="1934379" y="1569366"/>
                  <a:pt x="1748901" y="1615736"/>
                </a:cubicBezTo>
                <a:cubicBezTo>
                  <a:pt x="1531313" y="1670134"/>
                  <a:pt x="1860167" y="1570478"/>
                  <a:pt x="1615736" y="1642369"/>
                </a:cubicBezTo>
                <a:cubicBezTo>
                  <a:pt x="1588803" y="1650290"/>
                  <a:pt x="1562470" y="1660124"/>
                  <a:pt x="1535837" y="1669002"/>
                </a:cubicBezTo>
                <a:cubicBezTo>
                  <a:pt x="1518082" y="1674921"/>
                  <a:pt x="1500923" y="1683088"/>
                  <a:pt x="1482571" y="1686758"/>
                </a:cubicBezTo>
                <a:cubicBezTo>
                  <a:pt x="1467775" y="1689717"/>
                  <a:pt x="1452913" y="1692362"/>
                  <a:pt x="1438183" y="1695635"/>
                </a:cubicBezTo>
                <a:cubicBezTo>
                  <a:pt x="1426272" y="1698282"/>
                  <a:pt x="1414636" y="1702120"/>
                  <a:pt x="1402672" y="1704513"/>
                </a:cubicBezTo>
                <a:cubicBezTo>
                  <a:pt x="1385021" y="1708043"/>
                  <a:pt x="1367161" y="1710432"/>
                  <a:pt x="1349406" y="1713391"/>
                </a:cubicBezTo>
                <a:cubicBezTo>
                  <a:pt x="1300718" y="1707305"/>
                  <a:pt x="1235652" y="1700926"/>
                  <a:pt x="1189608" y="1686758"/>
                </a:cubicBezTo>
                <a:cubicBezTo>
                  <a:pt x="1179410" y="1683620"/>
                  <a:pt x="1173097" y="1672376"/>
                  <a:pt x="1162975" y="1669002"/>
                </a:cubicBezTo>
                <a:cubicBezTo>
                  <a:pt x="1137092" y="1660374"/>
                  <a:pt x="1109709" y="1657165"/>
                  <a:pt x="1083076" y="1651247"/>
                </a:cubicBezTo>
                <a:cubicBezTo>
                  <a:pt x="1071239" y="1645329"/>
                  <a:pt x="1059729" y="1638705"/>
                  <a:pt x="1047565" y="1633492"/>
                </a:cubicBezTo>
                <a:cubicBezTo>
                  <a:pt x="1038964" y="1629806"/>
                  <a:pt x="1029451" y="1628486"/>
                  <a:pt x="1020932" y="1624614"/>
                </a:cubicBezTo>
                <a:cubicBezTo>
                  <a:pt x="864615" y="1553559"/>
                  <a:pt x="1017259" y="1616042"/>
                  <a:pt x="905523" y="1571348"/>
                </a:cubicBezTo>
                <a:cubicBezTo>
                  <a:pt x="848108" y="1513936"/>
                  <a:pt x="956021" y="1618101"/>
                  <a:pt x="834501" y="1526960"/>
                </a:cubicBezTo>
                <a:cubicBezTo>
                  <a:pt x="825965" y="1520558"/>
                  <a:pt x="823884" y="1508258"/>
                  <a:pt x="816746" y="1500327"/>
                </a:cubicBezTo>
                <a:cubicBezTo>
                  <a:pt x="797149" y="1478552"/>
                  <a:pt x="775317" y="1458898"/>
                  <a:pt x="754602" y="1438183"/>
                </a:cubicBezTo>
                <a:cubicBezTo>
                  <a:pt x="641555" y="1325136"/>
                  <a:pt x="781395" y="1467655"/>
                  <a:pt x="665826" y="1340529"/>
                </a:cubicBezTo>
                <a:cubicBezTo>
                  <a:pt x="651750" y="1325046"/>
                  <a:pt x="635339" y="1311780"/>
                  <a:pt x="621437" y="1296140"/>
                </a:cubicBezTo>
                <a:cubicBezTo>
                  <a:pt x="611607" y="1285081"/>
                  <a:pt x="604433" y="1271864"/>
                  <a:pt x="594804" y="1260630"/>
                </a:cubicBezTo>
                <a:cubicBezTo>
                  <a:pt x="586633" y="1251098"/>
                  <a:pt x="575704" y="1244041"/>
                  <a:pt x="568171" y="1233997"/>
                </a:cubicBezTo>
                <a:cubicBezTo>
                  <a:pt x="557818" y="1220193"/>
                  <a:pt x="551110" y="1203965"/>
                  <a:pt x="541538" y="1189608"/>
                </a:cubicBezTo>
                <a:cubicBezTo>
                  <a:pt x="533331" y="1177297"/>
                  <a:pt x="523390" y="1166219"/>
                  <a:pt x="514905" y="1154098"/>
                </a:cubicBezTo>
                <a:cubicBezTo>
                  <a:pt x="468058" y="1087173"/>
                  <a:pt x="497110" y="1118547"/>
                  <a:pt x="461639" y="1083076"/>
                </a:cubicBezTo>
                <a:lnTo>
                  <a:pt x="435006" y="1003177"/>
                </a:lnTo>
                <a:cubicBezTo>
                  <a:pt x="429088" y="985422"/>
                  <a:pt x="420922" y="968263"/>
                  <a:pt x="417251" y="949911"/>
                </a:cubicBezTo>
                <a:cubicBezTo>
                  <a:pt x="415285" y="940081"/>
                  <a:pt x="404508" y="882543"/>
                  <a:pt x="399496" y="870012"/>
                </a:cubicBezTo>
                <a:cubicBezTo>
                  <a:pt x="392124" y="851581"/>
                  <a:pt x="380925" y="834886"/>
                  <a:pt x="372863" y="816746"/>
                </a:cubicBezTo>
                <a:cubicBezTo>
                  <a:pt x="369062" y="808195"/>
                  <a:pt x="368628" y="798238"/>
                  <a:pt x="363985" y="790113"/>
                </a:cubicBezTo>
                <a:cubicBezTo>
                  <a:pt x="344842" y="756613"/>
                  <a:pt x="319096" y="726969"/>
                  <a:pt x="301841" y="692459"/>
                </a:cubicBezTo>
                <a:cubicBezTo>
                  <a:pt x="287045" y="662867"/>
                  <a:pt x="275805" y="631211"/>
                  <a:pt x="257453" y="603682"/>
                </a:cubicBezTo>
                <a:cubicBezTo>
                  <a:pt x="251535" y="594804"/>
                  <a:pt x="246528" y="585246"/>
                  <a:pt x="239698" y="577049"/>
                </a:cubicBezTo>
                <a:cubicBezTo>
                  <a:pt x="231661" y="567404"/>
                  <a:pt x="220029" y="560862"/>
                  <a:pt x="213065" y="550416"/>
                </a:cubicBezTo>
                <a:cubicBezTo>
                  <a:pt x="202054" y="533899"/>
                  <a:pt x="195310" y="514905"/>
                  <a:pt x="186432" y="497150"/>
                </a:cubicBezTo>
                <a:cubicBezTo>
                  <a:pt x="181041" y="454027"/>
                  <a:pt x="178844" y="422409"/>
                  <a:pt x="168676" y="381740"/>
                </a:cubicBezTo>
                <a:cubicBezTo>
                  <a:pt x="166406" y="372662"/>
                  <a:pt x="162369" y="364105"/>
                  <a:pt x="159798" y="355107"/>
                </a:cubicBezTo>
                <a:cubicBezTo>
                  <a:pt x="156446" y="343376"/>
                  <a:pt x="154273" y="331328"/>
                  <a:pt x="150921" y="319597"/>
                </a:cubicBezTo>
                <a:cubicBezTo>
                  <a:pt x="148350" y="310599"/>
                  <a:pt x="142627" y="302304"/>
                  <a:pt x="142043" y="292964"/>
                </a:cubicBezTo>
                <a:cubicBezTo>
                  <a:pt x="139643" y="254569"/>
                  <a:pt x="142043" y="216024"/>
                  <a:pt x="142043" y="177554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4314548" y="1449757"/>
            <a:ext cx="6507332" cy="4391750"/>
          </a:xfrm>
          <a:custGeom>
            <a:avLst/>
            <a:gdLst>
              <a:gd name="connsiteX0" fmla="*/ 310718 w 6507332"/>
              <a:gd name="connsiteY0" fmla="*/ 2625093 h 4391750"/>
              <a:gd name="connsiteX1" fmla="*/ 1926454 w 6507332"/>
              <a:gd name="connsiteY1" fmla="*/ 2642849 h 4391750"/>
              <a:gd name="connsiteX2" fmla="*/ 2414726 w 6507332"/>
              <a:gd name="connsiteY2" fmla="*/ 2651726 h 4391750"/>
              <a:gd name="connsiteX3" fmla="*/ 2672178 w 6507332"/>
              <a:gd name="connsiteY3" fmla="*/ 2669482 h 4391750"/>
              <a:gd name="connsiteX4" fmla="*/ 2698811 w 6507332"/>
              <a:gd name="connsiteY4" fmla="*/ 2678360 h 4391750"/>
              <a:gd name="connsiteX5" fmla="*/ 2858609 w 6507332"/>
              <a:gd name="connsiteY5" fmla="*/ 2669482 h 4391750"/>
              <a:gd name="connsiteX6" fmla="*/ 2947386 w 6507332"/>
              <a:gd name="connsiteY6" fmla="*/ 2642849 h 4391750"/>
              <a:gd name="connsiteX7" fmla="*/ 3036163 w 6507332"/>
              <a:gd name="connsiteY7" fmla="*/ 2625093 h 4391750"/>
              <a:gd name="connsiteX8" fmla="*/ 3213716 w 6507332"/>
              <a:gd name="connsiteY8" fmla="*/ 2571827 h 4391750"/>
              <a:gd name="connsiteX9" fmla="*/ 3382392 w 6507332"/>
              <a:gd name="connsiteY9" fmla="*/ 2545194 h 4391750"/>
              <a:gd name="connsiteX10" fmla="*/ 3435658 w 6507332"/>
              <a:gd name="connsiteY10" fmla="*/ 2536317 h 4391750"/>
              <a:gd name="connsiteX11" fmla="*/ 3488924 w 6507332"/>
              <a:gd name="connsiteY11" fmla="*/ 2509684 h 4391750"/>
              <a:gd name="connsiteX12" fmla="*/ 3551068 w 6507332"/>
              <a:gd name="connsiteY12" fmla="*/ 2491928 h 4391750"/>
              <a:gd name="connsiteX13" fmla="*/ 3684233 w 6507332"/>
              <a:gd name="connsiteY13" fmla="*/ 2438662 h 4391750"/>
              <a:gd name="connsiteX14" fmla="*/ 3737499 w 6507332"/>
              <a:gd name="connsiteY14" fmla="*/ 2412029 h 4391750"/>
              <a:gd name="connsiteX15" fmla="*/ 3852908 w 6507332"/>
              <a:gd name="connsiteY15" fmla="*/ 2358763 h 4391750"/>
              <a:gd name="connsiteX16" fmla="*/ 3915052 w 6507332"/>
              <a:gd name="connsiteY16" fmla="*/ 2323253 h 4391750"/>
              <a:gd name="connsiteX17" fmla="*/ 3941685 w 6507332"/>
              <a:gd name="connsiteY17" fmla="*/ 2296620 h 4391750"/>
              <a:gd name="connsiteX18" fmla="*/ 4101483 w 6507332"/>
              <a:gd name="connsiteY18" fmla="*/ 2172332 h 4391750"/>
              <a:gd name="connsiteX19" fmla="*/ 4145871 w 6507332"/>
              <a:gd name="connsiteY19" fmla="*/ 2119066 h 4391750"/>
              <a:gd name="connsiteX20" fmla="*/ 4163627 w 6507332"/>
              <a:gd name="connsiteY20" fmla="*/ 2092433 h 4391750"/>
              <a:gd name="connsiteX21" fmla="*/ 4190260 w 6507332"/>
              <a:gd name="connsiteY21" fmla="*/ 2074678 h 4391750"/>
              <a:gd name="connsiteX22" fmla="*/ 4225770 w 6507332"/>
              <a:gd name="connsiteY22" fmla="*/ 2039167 h 4391750"/>
              <a:gd name="connsiteX23" fmla="*/ 4296792 w 6507332"/>
              <a:gd name="connsiteY23" fmla="*/ 1977024 h 4391750"/>
              <a:gd name="connsiteX24" fmla="*/ 4332302 w 6507332"/>
              <a:gd name="connsiteY24" fmla="*/ 1923758 h 4391750"/>
              <a:gd name="connsiteX25" fmla="*/ 4376691 w 6507332"/>
              <a:gd name="connsiteY25" fmla="*/ 1879369 h 4391750"/>
              <a:gd name="connsiteX26" fmla="*/ 4474345 w 6507332"/>
              <a:gd name="connsiteY26" fmla="*/ 1719571 h 4391750"/>
              <a:gd name="connsiteX27" fmla="*/ 4483223 w 6507332"/>
              <a:gd name="connsiteY27" fmla="*/ 1648550 h 4391750"/>
              <a:gd name="connsiteX28" fmla="*/ 4500978 w 6507332"/>
              <a:gd name="connsiteY28" fmla="*/ 1613039 h 4391750"/>
              <a:gd name="connsiteX29" fmla="*/ 4518734 w 6507332"/>
              <a:gd name="connsiteY29" fmla="*/ 1568651 h 4391750"/>
              <a:gd name="connsiteX30" fmla="*/ 4545367 w 6507332"/>
              <a:gd name="connsiteY30" fmla="*/ 1515385 h 4391750"/>
              <a:gd name="connsiteX31" fmla="*/ 4598633 w 6507332"/>
              <a:gd name="connsiteY31" fmla="*/ 1382220 h 4391750"/>
              <a:gd name="connsiteX32" fmla="*/ 4634143 w 6507332"/>
              <a:gd name="connsiteY32" fmla="*/ 1311198 h 4391750"/>
              <a:gd name="connsiteX33" fmla="*/ 4669654 w 6507332"/>
              <a:gd name="connsiteY33" fmla="*/ 1231299 h 4391750"/>
              <a:gd name="connsiteX34" fmla="*/ 4714042 w 6507332"/>
              <a:gd name="connsiteY34" fmla="*/ 1160278 h 4391750"/>
              <a:gd name="connsiteX35" fmla="*/ 4776186 w 6507332"/>
              <a:gd name="connsiteY35" fmla="*/ 1035991 h 4391750"/>
              <a:gd name="connsiteX36" fmla="*/ 4847207 w 6507332"/>
              <a:gd name="connsiteY36" fmla="*/ 893948 h 4391750"/>
              <a:gd name="connsiteX37" fmla="*/ 4873840 w 6507332"/>
              <a:gd name="connsiteY37" fmla="*/ 831804 h 4391750"/>
              <a:gd name="connsiteX38" fmla="*/ 4944862 w 6507332"/>
              <a:gd name="connsiteY38" fmla="*/ 734150 h 4391750"/>
              <a:gd name="connsiteX39" fmla="*/ 5007005 w 6507332"/>
              <a:gd name="connsiteY39" fmla="*/ 627618 h 4391750"/>
              <a:gd name="connsiteX40" fmla="*/ 5042516 w 6507332"/>
              <a:gd name="connsiteY40" fmla="*/ 574352 h 4391750"/>
              <a:gd name="connsiteX41" fmla="*/ 5078027 w 6507332"/>
              <a:gd name="connsiteY41" fmla="*/ 538841 h 4391750"/>
              <a:gd name="connsiteX42" fmla="*/ 5104660 w 6507332"/>
              <a:gd name="connsiteY42" fmla="*/ 503330 h 4391750"/>
              <a:gd name="connsiteX43" fmla="*/ 5131293 w 6507332"/>
              <a:gd name="connsiteY43" fmla="*/ 485575 h 4391750"/>
              <a:gd name="connsiteX44" fmla="*/ 5157926 w 6507332"/>
              <a:gd name="connsiteY44" fmla="*/ 458942 h 4391750"/>
              <a:gd name="connsiteX45" fmla="*/ 5193436 w 6507332"/>
              <a:gd name="connsiteY45" fmla="*/ 432309 h 4391750"/>
              <a:gd name="connsiteX46" fmla="*/ 5264458 w 6507332"/>
              <a:gd name="connsiteY46" fmla="*/ 370165 h 4391750"/>
              <a:gd name="connsiteX47" fmla="*/ 5273335 w 6507332"/>
              <a:gd name="connsiteY47" fmla="*/ 103835 h 4391750"/>
              <a:gd name="connsiteX48" fmla="*/ 5299969 w 6507332"/>
              <a:gd name="connsiteY48" fmla="*/ 59447 h 4391750"/>
              <a:gd name="connsiteX49" fmla="*/ 5388745 w 6507332"/>
              <a:gd name="connsiteY49" fmla="*/ 32814 h 4391750"/>
              <a:gd name="connsiteX50" fmla="*/ 5646198 w 6507332"/>
              <a:gd name="connsiteY50" fmla="*/ 23936 h 4391750"/>
              <a:gd name="connsiteX51" fmla="*/ 5823751 w 6507332"/>
              <a:gd name="connsiteY51" fmla="*/ 50569 h 4391750"/>
              <a:gd name="connsiteX52" fmla="*/ 5894772 w 6507332"/>
              <a:gd name="connsiteY52" fmla="*/ 59447 h 4391750"/>
              <a:gd name="connsiteX53" fmla="*/ 6045693 w 6507332"/>
              <a:gd name="connsiteY53" fmla="*/ 77202 h 4391750"/>
              <a:gd name="connsiteX54" fmla="*/ 6116714 w 6507332"/>
              <a:gd name="connsiteY54" fmla="*/ 94958 h 4391750"/>
              <a:gd name="connsiteX55" fmla="*/ 6178858 w 6507332"/>
              <a:gd name="connsiteY55" fmla="*/ 112713 h 4391750"/>
              <a:gd name="connsiteX56" fmla="*/ 6241002 w 6507332"/>
              <a:gd name="connsiteY56" fmla="*/ 148224 h 4391750"/>
              <a:gd name="connsiteX57" fmla="*/ 6285390 w 6507332"/>
              <a:gd name="connsiteY57" fmla="*/ 183734 h 4391750"/>
              <a:gd name="connsiteX58" fmla="*/ 6427433 w 6507332"/>
              <a:gd name="connsiteY58" fmla="*/ 361288 h 4391750"/>
              <a:gd name="connsiteX59" fmla="*/ 6480699 w 6507332"/>
              <a:gd name="connsiteY59" fmla="*/ 467820 h 4391750"/>
              <a:gd name="connsiteX60" fmla="*/ 6489576 w 6507332"/>
              <a:gd name="connsiteY60" fmla="*/ 529963 h 4391750"/>
              <a:gd name="connsiteX61" fmla="*/ 6507332 w 6507332"/>
              <a:gd name="connsiteY61" fmla="*/ 592107 h 4391750"/>
              <a:gd name="connsiteX62" fmla="*/ 6498454 w 6507332"/>
              <a:gd name="connsiteY62" fmla="*/ 707517 h 4391750"/>
              <a:gd name="connsiteX63" fmla="*/ 6480699 w 6507332"/>
              <a:gd name="connsiteY63" fmla="*/ 769660 h 4391750"/>
              <a:gd name="connsiteX64" fmla="*/ 6445188 w 6507332"/>
              <a:gd name="connsiteY64" fmla="*/ 893948 h 4391750"/>
              <a:gd name="connsiteX65" fmla="*/ 6409677 w 6507332"/>
              <a:gd name="connsiteY65" fmla="*/ 1009358 h 4391750"/>
              <a:gd name="connsiteX66" fmla="*/ 6329778 w 6507332"/>
              <a:gd name="connsiteY66" fmla="*/ 1169156 h 4391750"/>
              <a:gd name="connsiteX67" fmla="*/ 6285390 w 6507332"/>
              <a:gd name="connsiteY67" fmla="*/ 1266810 h 4391750"/>
              <a:gd name="connsiteX68" fmla="*/ 6249879 w 6507332"/>
              <a:gd name="connsiteY68" fmla="*/ 1320076 h 4391750"/>
              <a:gd name="connsiteX69" fmla="*/ 6161102 w 6507332"/>
              <a:gd name="connsiteY69" fmla="*/ 1479874 h 4391750"/>
              <a:gd name="connsiteX70" fmla="*/ 6036815 w 6507332"/>
              <a:gd name="connsiteY70" fmla="*/ 1657427 h 4391750"/>
              <a:gd name="connsiteX71" fmla="*/ 5992427 w 6507332"/>
              <a:gd name="connsiteY71" fmla="*/ 1710693 h 4391750"/>
              <a:gd name="connsiteX72" fmla="*/ 5983549 w 6507332"/>
              <a:gd name="connsiteY72" fmla="*/ 1737326 h 4391750"/>
              <a:gd name="connsiteX73" fmla="*/ 5930283 w 6507332"/>
              <a:gd name="connsiteY73" fmla="*/ 1799470 h 4391750"/>
              <a:gd name="connsiteX74" fmla="*/ 5868139 w 6507332"/>
              <a:gd name="connsiteY74" fmla="*/ 1923758 h 4391750"/>
              <a:gd name="connsiteX75" fmla="*/ 5841506 w 6507332"/>
              <a:gd name="connsiteY75" fmla="*/ 1968146 h 4391750"/>
              <a:gd name="connsiteX76" fmla="*/ 5797118 w 6507332"/>
              <a:gd name="connsiteY76" fmla="*/ 2065800 h 4391750"/>
              <a:gd name="connsiteX77" fmla="*/ 5761607 w 6507332"/>
              <a:gd name="connsiteY77" fmla="*/ 2127944 h 4391750"/>
              <a:gd name="connsiteX78" fmla="*/ 5734974 w 6507332"/>
              <a:gd name="connsiteY78" fmla="*/ 2190088 h 4391750"/>
              <a:gd name="connsiteX79" fmla="*/ 5708341 w 6507332"/>
              <a:gd name="connsiteY79" fmla="*/ 2216721 h 4391750"/>
              <a:gd name="connsiteX80" fmla="*/ 5690586 w 6507332"/>
              <a:gd name="connsiteY80" fmla="*/ 2243354 h 4391750"/>
              <a:gd name="connsiteX81" fmla="*/ 5637320 w 6507332"/>
              <a:gd name="connsiteY81" fmla="*/ 2323253 h 4391750"/>
              <a:gd name="connsiteX82" fmla="*/ 5628442 w 6507332"/>
              <a:gd name="connsiteY82" fmla="*/ 2358763 h 4391750"/>
              <a:gd name="connsiteX83" fmla="*/ 5539666 w 6507332"/>
              <a:gd name="connsiteY83" fmla="*/ 2598460 h 4391750"/>
              <a:gd name="connsiteX84" fmla="*/ 5513033 w 6507332"/>
              <a:gd name="connsiteY84" fmla="*/ 2704993 h 4391750"/>
              <a:gd name="connsiteX85" fmla="*/ 5504155 w 6507332"/>
              <a:gd name="connsiteY85" fmla="*/ 2731626 h 4391750"/>
              <a:gd name="connsiteX86" fmla="*/ 5459767 w 6507332"/>
              <a:gd name="connsiteY86" fmla="*/ 2838158 h 4391750"/>
              <a:gd name="connsiteX87" fmla="*/ 5433134 w 6507332"/>
              <a:gd name="connsiteY87" fmla="*/ 2873668 h 4391750"/>
              <a:gd name="connsiteX88" fmla="*/ 5424256 w 6507332"/>
              <a:gd name="connsiteY88" fmla="*/ 2900301 h 4391750"/>
              <a:gd name="connsiteX89" fmla="*/ 5344357 w 6507332"/>
              <a:gd name="connsiteY89" fmla="*/ 3006833 h 4391750"/>
              <a:gd name="connsiteX90" fmla="*/ 5291091 w 6507332"/>
              <a:gd name="connsiteY90" fmla="*/ 3068977 h 4391750"/>
              <a:gd name="connsiteX91" fmla="*/ 5264458 w 6507332"/>
              <a:gd name="connsiteY91" fmla="*/ 3086732 h 4391750"/>
              <a:gd name="connsiteX92" fmla="*/ 5211192 w 6507332"/>
              <a:gd name="connsiteY92" fmla="*/ 3139998 h 4391750"/>
              <a:gd name="connsiteX93" fmla="*/ 5184559 w 6507332"/>
              <a:gd name="connsiteY93" fmla="*/ 3166631 h 4391750"/>
              <a:gd name="connsiteX94" fmla="*/ 5166803 w 6507332"/>
              <a:gd name="connsiteY94" fmla="*/ 3184387 h 4391750"/>
              <a:gd name="connsiteX95" fmla="*/ 5131293 w 6507332"/>
              <a:gd name="connsiteY95" fmla="*/ 3211020 h 4391750"/>
              <a:gd name="connsiteX96" fmla="*/ 5113537 w 6507332"/>
              <a:gd name="connsiteY96" fmla="*/ 3237653 h 4391750"/>
              <a:gd name="connsiteX97" fmla="*/ 5086904 w 6507332"/>
              <a:gd name="connsiteY97" fmla="*/ 3273163 h 4391750"/>
              <a:gd name="connsiteX98" fmla="*/ 5051394 w 6507332"/>
              <a:gd name="connsiteY98" fmla="*/ 3335307 h 4391750"/>
              <a:gd name="connsiteX99" fmla="*/ 5033638 w 6507332"/>
              <a:gd name="connsiteY99" fmla="*/ 3379695 h 4391750"/>
              <a:gd name="connsiteX100" fmla="*/ 4998128 w 6507332"/>
              <a:gd name="connsiteY100" fmla="*/ 3424084 h 4391750"/>
              <a:gd name="connsiteX101" fmla="*/ 4935984 w 6507332"/>
              <a:gd name="connsiteY101" fmla="*/ 3548371 h 4391750"/>
              <a:gd name="connsiteX102" fmla="*/ 4847207 w 6507332"/>
              <a:gd name="connsiteY102" fmla="*/ 3690414 h 4391750"/>
              <a:gd name="connsiteX103" fmla="*/ 4758431 w 6507332"/>
              <a:gd name="connsiteY103" fmla="*/ 3814701 h 4391750"/>
              <a:gd name="connsiteX104" fmla="*/ 4740675 w 6507332"/>
              <a:gd name="connsiteY104" fmla="*/ 3841334 h 4391750"/>
              <a:gd name="connsiteX105" fmla="*/ 4705165 w 6507332"/>
              <a:gd name="connsiteY105" fmla="*/ 3885723 h 4391750"/>
              <a:gd name="connsiteX106" fmla="*/ 4660776 w 6507332"/>
              <a:gd name="connsiteY106" fmla="*/ 3965622 h 4391750"/>
              <a:gd name="connsiteX107" fmla="*/ 4589755 w 6507332"/>
              <a:gd name="connsiteY107" fmla="*/ 4054398 h 4391750"/>
              <a:gd name="connsiteX108" fmla="*/ 4527611 w 6507332"/>
              <a:gd name="connsiteY108" fmla="*/ 4134297 h 4391750"/>
              <a:gd name="connsiteX109" fmla="*/ 4465468 w 6507332"/>
              <a:gd name="connsiteY109" fmla="*/ 4187563 h 4391750"/>
              <a:gd name="connsiteX110" fmla="*/ 4438835 w 6507332"/>
              <a:gd name="connsiteY110" fmla="*/ 4223074 h 4391750"/>
              <a:gd name="connsiteX111" fmla="*/ 4367813 w 6507332"/>
              <a:gd name="connsiteY111" fmla="*/ 4285218 h 4391750"/>
              <a:gd name="connsiteX112" fmla="*/ 4270159 w 6507332"/>
              <a:gd name="connsiteY112" fmla="*/ 4365117 h 4391750"/>
              <a:gd name="connsiteX113" fmla="*/ 4243526 w 6507332"/>
              <a:gd name="connsiteY113" fmla="*/ 4382872 h 4391750"/>
              <a:gd name="connsiteX114" fmla="*/ 4208015 w 6507332"/>
              <a:gd name="connsiteY114" fmla="*/ 4391750 h 4391750"/>
              <a:gd name="connsiteX115" fmla="*/ 4021584 w 6507332"/>
              <a:gd name="connsiteY115" fmla="*/ 4365117 h 4391750"/>
              <a:gd name="connsiteX116" fmla="*/ 3950563 w 6507332"/>
              <a:gd name="connsiteY116" fmla="*/ 4356239 h 4391750"/>
              <a:gd name="connsiteX117" fmla="*/ 3861786 w 6507332"/>
              <a:gd name="connsiteY117" fmla="*/ 4338484 h 4391750"/>
              <a:gd name="connsiteX118" fmla="*/ 3684233 w 6507332"/>
              <a:gd name="connsiteY118" fmla="*/ 4320728 h 4391750"/>
              <a:gd name="connsiteX119" fmla="*/ 3462291 w 6507332"/>
              <a:gd name="connsiteY119" fmla="*/ 4294095 h 4391750"/>
              <a:gd name="connsiteX120" fmla="*/ 2175029 w 6507332"/>
              <a:gd name="connsiteY120" fmla="*/ 4302973 h 4391750"/>
              <a:gd name="connsiteX121" fmla="*/ 1988598 w 6507332"/>
              <a:gd name="connsiteY121" fmla="*/ 4320728 h 4391750"/>
              <a:gd name="connsiteX122" fmla="*/ 1890943 w 6507332"/>
              <a:gd name="connsiteY122" fmla="*/ 4329606 h 4391750"/>
              <a:gd name="connsiteX123" fmla="*/ 1784411 w 6507332"/>
              <a:gd name="connsiteY123" fmla="*/ 4338484 h 4391750"/>
              <a:gd name="connsiteX124" fmla="*/ 1633491 w 6507332"/>
              <a:gd name="connsiteY124" fmla="*/ 4329606 h 4391750"/>
              <a:gd name="connsiteX125" fmla="*/ 1580225 w 6507332"/>
              <a:gd name="connsiteY125" fmla="*/ 4311851 h 4391750"/>
              <a:gd name="connsiteX126" fmla="*/ 1473693 w 6507332"/>
              <a:gd name="connsiteY126" fmla="*/ 4285218 h 4391750"/>
              <a:gd name="connsiteX127" fmla="*/ 1340528 w 6507332"/>
              <a:gd name="connsiteY127" fmla="*/ 4258585 h 4391750"/>
              <a:gd name="connsiteX128" fmla="*/ 1260629 w 6507332"/>
              <a:gd name="connsiteY128" fmla="*/ 4231952 h 4391750"/>
              <a:gd name="connsiteX129" fmla="*/ 1136341 w 6507332"/>
              <a:gd name="connsiteY129" fmla="*/ 4205319 h 4391750"/>
              <a:gd name="connsiteX130" fmla="*/ 994299 w 6507332"/>
              <a:gd name="connsiteY130" fmla="*/ 4160930 h 4391750"/>
              <a:gd name="connsiteX131" fmla="*/ 887767 w 6507332"/>
              <a:gd name="connsiteY131" fmla="*/ 4134297 h 4391750"/>
              <a:gd name="connsiteX132" fmla="*/ 772357 w 6507332"/>
              <a:gd name="connsiteY132" fmla="*/ 4098787 h 4391750"/>
              <a:gd name="connsiteX133" fmla="*/ 736846 w 6507332"/>
              <a:gd name="connsiteY133" fmla="*/ 4089909 h 4391750"/>
              <a:gd name="connsiteX134" fmla="*/ 674702 w 6507332"/>
              <a:gd name="connsiteY134" fmla="*/ 4072154 h 4391750"/>
              <a:gd name="connsiteX135" fmla="*/ 621436 w 6507332"/>
              <a:gd name="connsiteY135" fmla="*/ 4054398 h 4391750"/>
              <a:gd name="connsiteX136" fmla="*/ 577048 w 6507332"/>
              <a:gd name="connsiteY136" fmla="*/ 4045521 h 4391750"/>
              <a:gd name="connsiteX137" fmla="*/ 541537 w 6507332"/>
              <a:gd name="connsiteY137" fmla="*/ 4036643 h 4391750"/>
              <a:gd name="connsiteX138" fmla="*/ 479394 w 6507332"/>
              <a:gd name="connsiteY138" fmla="*/ 4027765 h 4391750"/>
              <a:gd name="connsiteX139" fmla="*/ 443883 w 6507332"/>
              <a:gd name="connsiteY139" fmla="*/ 4018888 h 4391750"/>
              <a:gd name="connsiteX140" fmla="*/ 381739 w 6507332"/>
              <a:gd name="connsiteY140" fmla="*/ 4010010 h 4391750"/>
              <a:gd name="connsiteX141" fmla="*/ 248574 w 6507332"/>
              <a:gd name="connsiteY141" fmla="*/ 3983377 h 4391750"/>
              <a:gd name="connsiteX142" fmla="*/ 186431 w 6507332"/>
              <a:gd name="connsiteY142" fmla="*/ 3965622 h 4391750"/>
              <a:gd name="connsiteX143" fmla="*/ 79899 w 6507332"/>
              <a:gd name="connsiteY143" fmla="*/ 3938989 h 4391750"/>
              <a:gd name="connsiteX144" fmla="*/ 26633 w 6507332"/>
              <a:gd name="connsiteY144" fmla="*/ 3921233 h 4391750"/>
              <a:gd name="connsiteX145" fmla="*/ 8877 w 6507332"/>
              <a:gd name="connsiteY145" fmla="*/ 3903478 h 4391750"/>
              <a:gd name="connsiteX146" fmla="*/ 0 w 6507332"/>
              <a:gd name="connsiteY146" fmla="*/ 3876845 h 4391750"/>
              <a:gd name="connsiteX147" fmla="*/ 8877 w 6507332"/>
              <a:gd name="connsiteY147" fmla="*/ 3672659 h 4391750"/>
              <a:gd name="connsiteX148" fmla="*/ 44388 w 6507332"/>
              <a:gd name="connsiteY148" fmla="*/ 3557249 h 4391750"/>
              <a:gd name="connsiteX149" fmla="*/ 62143 w 6507332"/>
              <a:gd name="connsiteY149" fmla="*/ 3503983 h 4391750"/>
              <a:gd name="connsiteX150" fmla="*/ 106532 w 6507332"/>
              <a:gd name="connsiteY150" fmla="*/ 3441839 h 4391750"/>
              <a:gd name="connsiteX151" fmla="*/ 115409 w 6507332"/>
              <a:gd name="connsiteY151" fmla="*/ 3406328 h 4391750"/>
              <a:gd name="connsiteX152" fmla="*/ 186431 w 6507332"/>
              <a:gd name="connsiteY152" fmla="*/ 3335307 h 4391750"/>
              <a:gd name="connsiteX153" fmla="*/ 239697 w 6507332"/>
              <a:gd name="connsiteY153" fmla="*/ 3282041 h 4391750"/>
              <a:gd name="connsiteX154" fmla="*/ 257452 w 6507332"/>
              <a:gd name="connsiteY154" fmla="*/ 3255408 h 4391750"/>
              <a:gd name="connsiteX155" fmla="*/ 337351 w 6507332"/>
              <a:gd name="connsiteY155" fmla="*/ 3175509 h 4391750"/>
              <a:gd name="connsiteX156" fmla="*/ 363984 w 6507332"/>
              <a:gd name="connsiteY156" fmla="*/ 3157754 h 4391750"/>
              <a:gd name="connsiteX157" fmla="*/ 390617 w 6507332"/>
              <a:gd name="connsiteY157" fmla="*/ 3131121 h 4391750"/>
              <a:gd name="connsiteX158" fmla="*/ 470516 w 6507332"/>
              <a:gd name="connsiteY158" fmla="*/ 3086732 h 4391750"/>
              <a:gd name="connsiteX159" fmla="*/ 559293 w 6507332"/>
              <a:gd name="connsiteY159" fmla="*/ 2997956 h 4391750"/>
              <a:gd name="connsiteX160" fmla="*/ 674702 w 6507332"/>
              <a:gd name="connsiteY160" fmla="*/ 2909179 h 4391750"/>
              <a:gd name="connsiteX161" fmla="*/ 701335 w 6507332"/>
              <a:gd name="connsiteY161" fmla="*/ 2891424 h 4391750"/>
              <a:gd name="connsiteX162" fmla="*/ 781235 w 6507332"/>
              <a:gd name="connsiteY162" fmla="*/ 2829280 h 4391750"/>
              <a:gd name="connsiteX163" fmla="*/ 870011 w 6507332"/>
              <a:gd name="connsiteY163" fmla="*/ 2776014 h 4391750"/>
              <a:gd name="connsiteX164" fmla="*/ 905522 w 6507332"/>
              <a:gd name="connsiteY164" fmla="*/ 2758259 h 4391750"/>
              <a:gd name="connsiteX165" fmla="*/ 994299 w 6507332"/>
              <a:gd name="connsiteY165" fmla="*/ 2722748 h 4391750"/>
              <a:gd name="connsiteX166" fmla="*/ 1136341 w 6507332"/>
              <a:gd name="connsiteY166" fmla="*/ 2687237 h 4391750"/>
              <a:gd name="connsiteX167" fmla="*/ 1411549 w 6507332"/>
              <a:gd name="connsiteY167" fmla="*/ 2651726 h 4391750"/>
              <a:gd name="connsiteX168" fmla="*/ 1970842 w 6507332"/>
              <a:gd name="connsiteY168" fmla="*/ 2660604 h 4391750"/>
              <a:gd name="connsiteX169" fmla="*/ 2317071 w 6507332"/>
              <a:gd name="connsiteY169" fmla="*/ 2651726 h 4391750"/>
              <a:gd name="connsiteX170" fmla="*/ 2343704 w 6507332"/>
              <a:gd name="connsiteY170" fmla="*/ 2660604 h 4391750"/>
              <a:gd name="connsiteX171" fmla="*/ 2689934 w 6507332"/>
              <a:gd name="connsiteY171" fmla="*/ 2669482 h 4391750"/>
              <a:gd name="connsiteX172" fmla="*/ 2805343 w 6507332"/>
              <a:gd name="connsiteY172" fmla="*/ 2678360 h 4391750"/>
              <a:gd name="connsiteX173" fmla="*/ 2876365 w 6507332"/>
              <a:gd name="connsiteY173" fmla="*/ 2696115 h 4391750"/>
              <a:gd name="connsiteX174" fmla="*/ 2894120 w 6507332"/>
              <a:gd name="connsiteY174" fmla="*/ 2696115 h 439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6507332" h="4391750">
                <a:moveTo>
                  <a:pt x="310718" y="2625093"/>
                </a:moveTo>
                <a:cubicBezTo>
                  <a:pt x="869434" y="2736841"/>
                  <a:pt x="315394" y="2628961"/>
                  <a:pt x="1926454" y="2642849"/>
                </a:cubicBezTo>
                <a:lnTo>
                  <a:pt x="2414726" y="2651726"/>
                </a:lnTo>
                <a:cubicBezTo>
                  <a:pt x="2500543" y="2657645"/>
                  <a:pt x="2586532" y="2661452"/>
                  <a:pt x="2672178" y="2669482"/>
                </a:cubicBezTo>
                <a:cubicBezTo>
                  <a:pt x="2681495" y="2670356"/>
                  <a:pt x="2689453" y="2678360"/>
                  <a:pt x="2698811" y="2678360"/>
                </a:cubicBezTo>
                <a:cubicBezTo>
                  <a:pt x="2752159" y="2678360"/>
                  <a:pt x="2805343" y="2672441"/>
                  <a:pt x="2858609" y="2669482"/>
                </a:cubicBezTo>
                <a:cubicBezTo>
                  <a:pt x="2946272" y="2651949"/>
                  <a:pt x="2859790" y="2672048"/>
                  <a:pt x="2947386" y="2642849"/>
                </a:cubicBezTo>
                <a:cubicBezTo>
                  <a:pt x="2973874" y="2634020"/>
                  <a:pt x="3009935" y="2629464"/>
                  <a:pt x="3036163" y="2625093"/>
                </a:cubicBezTo>
                <a:cubicBezTo>
                  <a:pt x="3113293" y="2596169"/>
                  <a:pt x="3123430" y="2589302"/>
                  <a:pt x="3213716" y="2571827"/>
                </a:cubicBezTo>
                <a:cubicBezTo>
                  <a:pt x="3269601" y="2561011"/>
                  <a:pt x="3326185" y="2554187"/>
                  <a:pt x="3382392" y="2545194"/>
                </a:cubicBezTo>
                <a:lnTo>
                  <a:pt x="3435658" y="2536317"/>
                </a:lnTo>
                <a:cubicBezTo>
                  <a:pt x="3453413" y="2527439"/>
                  <a:pt x="3470396" y="2516810"/>
                  <a:pt x="3488924" y="2509684"/>
                </a:cubicBezTo>
                <a:cubicBezTo>
                  <a:pt x="3509032" y="2501950"/>
                  <a:pt x="3530630" y="2498741"/>
                  <a:pt x="3551068" y="2491928"/>
                </a:cubicBezTo>
                <a:cubicBezTo>
                  <a:pt x="3588618" y="2479411"/>
                  <a:pt x="3647494" y="2455618"/>
                  <a:pt x="3684233" y="2438662"/>
                </a:cubicBezTo>
                <a:cubicBezTo>
                  <a:pt x="3702257" y="2430343"/>
                  <a:pt x="3719475" y="2420348"/>
                  <a:pt x="3737499" y="2412029"/>
                </a:cubicBezTo>
                <a:cubicBezTo>
                  <a:pt x="3776825" y="2393878"/>
                  <a:pt x="3815654" y="2381115"/>
                  <a:pt x="3852908" y="2358763"/>
                </a:cubicBezTo>
                <a:cubicBezTo>
                  <a:pt x="3920088" y="2318455"/>
                  <a:pt x="3859087" y="2341906"/>
                  <a:pt x="3915052" y="2323253"/>
                </a:cubicBezTo>
                <a:cubicBezTo>
                  <a:pt x="3923930" y="2314375"/>
                  <a:pt x="3931641" y="2304153"/>
                  <a:pt x="3941685" y="2296620"/>
                </a:cubicBezTo>
                <a:cubicBezTo>
                  <a:pt x="4008422" y="2246567"/>
                  <a:pt x="4033833" y="2273810"/>
                  <a:pt x="4101483" y="2172332"/>
                </a:cubicBezTo>
                <a:cubicBezTo>
                  <a:pt x="4145561" y="2106214"/>
                  <a:pt x="4088914" y="2187413"/>
                  <a:pt x="4145871" y="2119066"/>
                </a:cubicBezTo>
                <a:cubicBezTo>
                  <a:pt x="4152702" y="2110869"/>
                  <a:pt x="4156082" y="2099978"/>
                  <a:pt x="4163627" y="2092433"/>
                </a:cubicBezTo>
                <a:cubicBezTo>
                  <a:pt x="4171172" y="2084889"/>
                  <a:pt x="4182159" y="2081622"/>
                  <a:pt x="4190260" y="2074678"/>
                </a:cubicBezTo>
                <a:cubicBezTo>
                  <a:pt x="4202970" y="2063784"/>
                  <a:pt x="4213172" y="2050190"/>
                  <a:pt x="4225770" y="2039167"/>
                </a:cubicBezTo>
                <a:cubicBezTo>
                  <a:pt x="4263882" y="2005818"/>
                  <a:pt x="4263026" y="2019231"/>
                  <a:pt x="4296792" y="1977024"/>
                </a:cubicBezTo>
                <a:cubicBezTo>
                  <a:pt x="4310122" y="1960361"/>
                  <a:pt x="4318789" y="1940274"/>
                  <a:pt x="4332302" y="1923758"/>
                </a:cubicBezTo>
                <a:cubicBezTo>
                  <a:pt x="4345553" y="1907563"/>
                  <a:pt x="4367333" y="1898085"/>
                  <a:pt x="4376691" y="1879369"/>
                </a:cubicBezTo>
                <a:cubicBezTo>
                  <a:pt x="4422410" y="1787930"/>
                  <a:pt x="4392313" y="1842620"/>
                  <a:pt x="4474345" y="1719571"/>
                </a:cubicBezTo>
                <a:cubicBezTo>
                  <a:pt x="4477304" y="1695897"/>
                  <a:pt x="4477437" y="1671696"/>
                  <a:pt x="4483223" y="1648550"/>
                </a:cubicBezTo>
                <a:cubicBezTo>
                  <a:pt x="4486433" y="1635711"/>
                  <a:pt x="4495603" y="1625132"/>
                  <a:pt x="4500978" y="1613039"/>
                </a:cubicBezTo>
                <a:cubicBezTo>
                  <a:pt x="4507450" y="1598477"/>
                  <a:pt x="4512140" y="1583158"/>
                  <a:pt x="4518734" y="1568651"/>
                </a:cubicBezTo>
                <a:cubicBezTo>
                  <a:pt x="4526949" y="1550579"/>
                  <a:pt x="4537048" y="1533409"/>
                  <a:pt x="4545367" y="1515385"/>
                </a:cubicBezTo>
                <a:cubicBezTo>
                  <a:pt x="4629246" y="1333646"/>
                  <a:pt x="4511037" y="1582442"/>
                  <a:pt x="4598633" y="1382220"/>
                </a:cubicBezTo>
                <a:cubicBezTo>
                  <a:pt x="4609242" y="1357971"/>
                  <a:pt x="4622873" y="1335147"/>
                  <a:pt x="4634143" y="1311198"/>
                </a:cubicBezTo>
                <a:cubicBezTo>
                  <a:pt x="4646553" y="1284827"/>
                  <a:pt x="4656017" y="1257057"/>
                  <a:pt x="4669654" y="1231299"/>
                </a:cubicBezTo>
                <a:cubicBezTo>
                  <a:pt x="4682716" y="1206626"/>
                  <a:pt x="4700674" y="1184786"/>
                  <a:pt x="4714042" y="1160278"/>
                </a:cubicBezTo>
                <a:cubicBezTo>
                  <a:pt x="4736222" y="1119615"/>
                  <a:pt x="4755471" y="1077420"/>
                  <a:pt x="4776186" y="1035991"/>
                </a:cubicBezTo>
                <a:cubicBezTo>
                  <a:pt x="4799860" y="988643"/>
                  <a:pt x="4826354" y="942604"/>
                  <a:pt x="4847207" y="893948"/>
                </a:cubicBezTo>
                <a:cubicBezTo>
                  <a:pt x="4856085" y="873233"/>
                  <a:pt x="4863761" y="851962"/>
                  <a:pt x="4873840" y="831804"/>
                </a:cubicBezTo>
                <a:cubicBezTo>
                  <a:pt x="4894730" y="790024"/>
                  <a:pt x="4922029" y="787427"/>
                  <a:pt x="4944862" y="734150"/>
                </a:cubicBezTo>
                <a:cubicBezTo>
                  <a:pt x="4986651" y="636641"/>
                  <a:pt x="4950949" y="704695"/>
                  <a:pt x="5007005" y="627618"/>
                </a:cubicBezTo>
                <a:cubicBezTo>
                  <a:pt x="5019556" y="610360"/>
                  <a:pt x="5027427" y="589441"/>
                  <a:pt x="5042516" y="574352"/>
                </a:cubicBezTo>
                <a:cubicBezTo>
                  <a:pt x="5054353" y="562515"/>
                  <a:pt x="5067983" y="552233"/>
                  <a:pt x="5078027" y="538841"/>
                </a:cubicBezTo>
                <a:cubicBezTo>
                  <a:pt x="5086905" y="527004"/>
                  <a:pt x="5094198" y="513792"/>
                  <a:pt x="5104660" y="503330"/>
                </a:cubicBezTo>
                <a:cubicBezTo>
                  <a:pt x="5112205" y="495785"/>
                  <a:pt x="5123096" y="492405"/>
                  <a:pt x="5131293" y="485575"/>
                </a:cubicBezTo>
                <a:cubicBezTo>
                  <a:pt x="5140938" y="477538"/>
                  <a:pt x="5148394" y="467113"/>
                  <a:pt x="5157926" y="458942"/>
                </a:cubicBezTo>
                <a:cubicBezTo>
                  <a:pt x="5169160" y="449313"/>
                  <a:pt x="5182069" y="441781"/>
                  <a:pt x="5193436" y="432309"/>
                </a:cubicBezTo>
                <a:cubicBezTo>
                  <a:pt x="5217602" y="412171"/>
                  <a:pt x="5240784" y="390880"/>
                  <a:pt x="5264458" y="370165"/>
                </a:cubicBezTo>
                <a:cubicBezTo>
                  <a:pt x="5267417" y="281388"/>
                  <a:pt x="5267962" y="192498"/>
                  <a:pt x="5273335" y="103835"/>
                </a:cubicBezTo>
                <a:cubicBezTo>
                  <a:pt x="5274284" y="88173"/>
                  <a:pt x="5285055" y="66904"/>
                  <a:pt x="5299969" y="59447"/>
                </a:cubicBezTo>
                <a:cubicBezTo>
                  <a:pt x="5321580" y="48642"/>
                  <a:pt x="5363260" y="39186"/>
                  <a:pt x="5388745" y="32814"/>
                </a:cubicBezTo>
                <a:cubicBezTo>
                  <a:pt x="5478652" y="-27123"/>
                  <a:pt x="5410433" y="10838"/>
                  <a:pt x="5646198" y="23936"/>
                </a:cubicBezTo>
                <a:cubicBezTo>
                  <a:pt x="5814460" y="33284"/>
                  <a:pt x="5655625" y="29552"/>
                  <a:pt x="5823751" y="50569"/>
                </a:cubicBezTo>
                <a:lnTo>
                  <a:pt x="5894772" y="59447"/>
                </a:lnTo>
                <a:cubicBezTo>
                  <a:pt x="5965275" y="82949"/>
                  <a:pt x="5892247" y="61050"/>
                  <a:pt x="6045693" y="77202"/>
                </a:cubicBezTo>
                <a:cubicBezTo>
                  <a:pt x="6084502" y="81287"/>
                  <a:pt x="6084917" y="85419"/>
                  <a:pt x="6116714" y="94958"/>
                </a:cubicBezTo>
                <a:cubicBezTo>
                  <a:pt x="6137349" y="101148"/>
                  <a:pt x="6158143" y="106795"/>
                  <a:pt x="6178858" y="112713"/>
                </a:cubicBezTo>
                <a:cubicBezTo>
                  <a:pt x="6199573" y="124550"/>
                  <a:pt x="6221151" y="134990"/>
                  <a:pt x="6241002" y="148224"/>
                </a:cubicBezTo>
                <a:cubicBezTo>
                  <a:pt x="6256768" y="158734"/>
                  <a:pt x="6271467" y="170882"/>
                  <a:pt x="6285390" y="183734"/>
                </a:cubicBezTo>
                <a:cubicBezTo>
                  <a:pt x="6346727" y="240353"/>
                  <a:pt x="6388654" y="283729"/>
                  <a:pt x="6427433" y="361288"/>
                </a:cubicBezTo>
                <a:lnTo>
                  <a:pt x="6480699" y="467820"/>
                </a:lnTo>
                <a:cubicBezTo>
                  <a:pt x="6483658" y="488534"/>
                  <a:pt x="6485833" y="509376"/>
                  <a:pt x="6489576" y="529963"/>
                </a:cubicBezTo>
                <a:cubicBezTo>
                  <a:pt x="6494035" y="554486"/>
                  <a:pt x="6499726" y="569289"/>
                  <a:pt x="6507332" y="592107"/>
                </a:cubicBezTo>
                <a:cubicBezTo>
                  <a:pt x="6504373" y="630577"/>
                  <a:pt x="6504178" y="669360"/>
                  <a:pt x="6498454" y="707517"/>
                </a:cubicBezTo>
                <a:cubicBezTo>
                  <a:pt x="6495258" y="728822"/>
                  <a:pt x="6486250" y="748844"/>
                  <a:pt x="6480699" y="769660"/>
                </a:cubicBezTo>
                <a:cubicBezTo>
                  <a:pt x="6430647" y="957354"/>
                  <a:pt x="6491948" y="741975"/>
                  <a:pt x="6445188" y="893948"/>
                </a:cubicBezTo>
                <a:cubicBezTo>
                  <a:pt x="6438591" y="915390"/>
                  <a:pt x="6420086" y="986647"/>
                  <a:pt x="6409677" y="1009358"/>
                </a:cubicBezTo>
                <a:cubicBezTo>
                  <a:pt x="6384864" y="1063496"/>
                  <a:pt x="6351895" y="1113862"/>
                  <a:pt x="6329778" y="1169156"/>
                </a:cubicBezTo>
                <a:cubicBezTo>
                  <a:pt x="6314505" y="1207338"/>
                  <a:pt x="6306874" y="1229981"/>
                  <a:pt x="6285390" y="1266810"/>
                </a:cubicBezTo>
                <a:cubicBezTo>
                  <a:pt x="6274638" y="1285242"/>
                  <a:pt x="6260242" y="1301422"/>
                  <a:pt x="6249879" y="1320076"/>
                </a:cubicBezTo>
                <a:cubicBezTo>
                  <a:pt x="6145197" y="1508504"/>
                  <a:pt x="6241142" y="1359815"/>
                  <a:pt x="6161102" y="1479874"/>
                </a:cubicBezTo>
                <a:cubicBezTo>
                  <a:pt x="6129906" y="1573471"/>
                  <a:pt x="6173435" y="1452493"/>
                  <a:pt x="6036815" y="1657427"/>
                </a:cubicBezTo>
                <a:cubicBezTo>
                  <a:pt x="6012096" y="1694506"/>
                  <a:pt x="6026605" y="1676515"/>
                  <a:pt x="5992427" y="1710693"/>
                </a:cubicBezTo>
                <a:cubicBezTo>
                  <a:pt x="5989468" y="1719571"/>
                  <a:pt x="5988740" y="1729540"/>
                  <a:pt x="5983549" y="1737326"/>
                </a:cubicBezTo>
                <a:cubicBezTo>
                  <a:pt x="5929731" y="1818054"/>
                  <a:pt x="5984157" y="1702497"/>
                  <a:pt x="5930283" y="1799470"/>
                </a:cubicBezTo>
                <a:cubicBezTo>
                  <a:pt x="5907788" y="1839960"/>
                  <a:pt x="5891970" y="1884040"/>
                  <a:pt x="5868139" y="1923758"/>
                </a:cubicBezTo>
                <a:lnTo>
                  <a:pt x="5841506" y="1968146"/>
                </a:lnTo>
                <a:cubicBezTo>
                  <a:pt x="5826025" y="2030074"/>
                  <a:pt x="5840282" y="1986667"/>
                  <a:pt x="5797118" y="2065800"/>
                </a:cubicBezTo>
                <a:cubicBezTo>
                  <a:pt x="5763326" y="2127752"/>
                  <a:pt x="5795787" y="2076676"/>
                  <a:pt x="5761607" y="2127944"/>
                </a:cubicBezTo>
                <a:cubicBezTo>
                  <a:pt x="5754362" y="2149681"/>
                  <a:pt x="5748689" y="2170887"/>
                  <a:pt x="5734974" y="2190088"/>
                </a:cubicBezTo>
                <a:cubicBezTo>
                  <a:pt x="5727677" y="2200304"/>
                  <a:pt x="5716378" y="2207076"/>
                  <a:pt x="5708341" y="2216721"/>
                </a:cubicBezTo>
                <a:cubicBezTo>
                  <a:pt x="5701511" y="2224918"/>
                  <a:pt x="5697416" y="2235157"/>
                  <a:pt x="5690586" y="2243354"/>
                </a:cubicBezTo>
                <a:cubicBezTo>
                  <a:pt x="5651503" y="2290254"/>
                  <a:pt x="5667059" y="2248906"/>
                  <a:pt x="5637320" y="2323253"/>
                </a:cubicBezTo>
                <a:cubicBezTo>
                  <a:pt x="5632789" y="2334581"/>
                  <a:pt x="5632726" y="2347339"/>
                  <a:pt x="5628442" y="2358763"/>
                </a:cubicBezTo>
                <a:cubicBezTo>
                  <a:pt x="5588456" y="2465393"/>
                  <a:pt x="5568978" y="2481211"/>
                  <a:pt x="5539666" y="2598460"/>
                </a:cubicBezTo>
                <a:cubicBezTo>
                  <a:pt x="5530788" y="2633971"/>
                  <a:pt x="5522464" y="2669625"/>
                  <a:pt x="5513033" y="2704993"/>
                </a:cubicBezTo>
                <a:cubicBezTo>
                  <a:pt x="5510622" y="2714035"/>
                  <a:pt x="5507630" y="2722937"/>
                  <a:pt x="5504155" y="2731626"/>
                </a:cubicBezTo>
                <a:cubicBezTo>
                  <a:pt x="5489868" y="2767344"/>
                  <a:pt x="5476971" y="2803750"/>
                  <a:pt x="5459767" y="2838158"/>
                </a:cubicBezTo>
                <a:cubicBezTo>
                  <a:pt x="5453150" y="2851392"/>
                  <a:pt x="5442012" y="2861831"/>
                  <a:pt x="5433134" y="2873668"/>
                </a:cubicBezTo>
                <a:cubicBezTo>
                  <a:pt x="5430175" y="2882546"/>
                  <a:pt x="5428441" y="2891931"/>
                  <a:pt x="5424256" y="2900301"/>
                </a:cubicBezTo>
                <a:cubicBezTo>
                  <a:pt x="5398101" y="2952612"/>
                  <a:pt x="5385904" y="2956054"/>
                  <a:pt x="5344357" y="3006833"/>
                </a:cubicBezTo>
                <a:cubicBezTo>
                  <a:pt x="5319165" y="3037623"/>
                  <a:pt x="5320572" y="3044410"/>
                  <a:pt x="5291091" y="3068977"/>
                </a:cubicBezTo>
                <a:cubicBezTo>
                  <a:pt x="5282894" y="3075807"/>
                  <a:pt x="5272433" y="3079644"/>
                  <a:pt x="5264458" y="3086732"/>
                </a:cubicBezTo>
                <a:cubicBezTo>
                  <a:pt x="5245691" y="3103414"/>
                  <a:pt x="5228947" y="3122243"/>
                  <a:pt x="5211192" y="3139998"/>
                </a:cubicBezTo>
                <a:lnTo>
                  <a:pt x="5184559" y="3166631"/>
                </a:lnTo>
                <a:cubicBezTo>
                  <a:pt x="5178640" y="3172550"/>
                  <a:pt x="5173499" y="3179365"/>
                  <a:pt x="5166803" y="3184387"/>
                </a:cubicBezTo>
                <a:cubicBezTo>
                  <a:pt x="5154966" y="3193265"/>
                  <a:pt x="5141755" y="3200558"/>
                  <a:pt x="5131293" y="3211020"/>
                </a:cubicBezTo>
                <a:cubicBezTo>
                  <a:pt x="5123748" y="3218565"/>
                  <a:pt x="5119739" y="3228971"/>
                  <a:pt x="5113537" y="3237653"/>
                </a:cubicBezTo>
                <a:cubicBezTo>
                  <a:pt x="5104937" y="3249693"/>
                  <a:pt x="5095782" y="3261326"/>
                  <a:pt x="5086904" y="3273163"/>
                </a:cubicBezTo>
                <a:cubicBezTo>
                  <a:pt x="5065419" y="3337622"/>
                  <a:pt x="5096179" y="3254696"/>
                  <a:pt x="5051394" y="3335307"/>
                </a:cubicBezTo>
                <a:cubicBezTo>
                  <a:pt x="5043655" y="3349237"/>
                  <a:pt x="5041837" y="3366030"/>
                  <a:pt x="5033638" y="3379695"/>
                </a:cubicBezTo>
                <a:cubicBezTo>
                  <a:pt x="5023889" y="3395943"/>
                  <a:pt x="5007622" y="3407686"/>
                  <a:pt x="4998128" y="3424084"/>
                </a:cubicBezTo>
                <a:cubicBezTo>
                  <a:pt x="4974921" y="3464170"/>
                  <a:pt x="4960533" y="3509092"/>
                  <a:pt x="4935984" y="3548371"/>
                </a:cubicBezTo>
                <a:cubicBezTo>
                  <a:pt x="4906392" y="3595719"/>
                  <a:pt x="4879660" y="3644979"/>
                  <a:pt x="4847207" y="3690414"/>
                </a:cubicBezTo>
                <a:lnTo>
                  <a:pt x="4758431" y="3814701"/>
                </a:lnTo>
                <a:cubicBezTo>
                  <a:pt x="4752278" y="3823418"/>
                  <a:pt x="4747340" y="3833002"/>
                  <a:pt x="4740675" y="3841334"/>
                </a:cubicBezTo>
                <a:cubicBezTo>
                  <a:pt x="4728838" y="3856130"/>
                  <a:pt x="4715411" y="3869784"/>
                  <a:pt x="4705165" y="3885723"/>
                </a:cubicBezTo>
                <a:cubicBezTo>
                  <a:pt x="4688690" y="3911351"/>
                  <a:pt x="4676924" y="3939786"/>
                  <a:pt x="4660776" y="3965622"/>
                </a:cubicBezTo>
                <a:cubicBezTo>
                  <a:pt x="4589684" y="4079368"/>
                  <a:pt x="4643959" y="3989353"/>
                  <a:pt x="4589755" y="4054398"/>
                </a:cubicBezTo>
                <a:cubicBezTo>
                  <a:pt x="4568155" y="4080318"/>
                  <a:pt x="4553228" y="4112339"/>
                  <a:pt x="4527611" y="4134297"/>
                </a:cubicBezTo>
                <a:cubicBezTo>
                  <a:pt x="4506897" y="4152052"/>
                  <a:pt x="4484760" y="4168271"/>
                  <a:pt x="4465468" y="4187563"/>
                </a:cubicBezTo>
                <a:cubicBezTo>
                  <a:pt x="4455006" y="4198026"/>
                  <a:pt x="4448578" y="4211939"/>
                  <a:pt x="4438835" y="4223074"/>
                </a:cubicBezTo>
                <a:cubicBezTo>
                  <a:pt x="4403948" y="4262945"/>
                  <a:pt x="4406917" y="4253935"/>
                  <a:pt x="4367813" y="4285218"/>
                </a:cubicBezTo>
                <a:cubicBezTo>
                  <a:pt x="4334971" y="4311492"/>
                  <a:pt x="4305154" y="4341788"/>
                  <a:pt x="4270159" y="4365117"/>
                </a:cubicBezTo>
                <a:cubicBezTo>
                  <a:pt x="4261281" y="4371035"/>
                  <a:pt x="4253333" y="4378669"/>
                  <a:pt x="4243526" y="4382872"/>
                </a:cubicBezTo>
                <a:cubicBezTo>
                  <a:pt x="4232311" y="4387678"/>
                  <a:pt x="4219852" y="4388791"/>
                  <a:pt x="4208015" y="4391750"/>
                </a:cubicBezTo>
                <a:cubicBezTo>
                  <a:pt x="4049924" y="4374184"/>
                  <a:pt x="4211527" y="4393609"/>
                  <a:pt x="4021584" y="4365117"/>
                </a:cubicBezTo>
                <a:cubicBezTo>
                  <a:pt x="3997990" y="4361578"/>
                  <a:pt x="3974096" y="4360161"/>
                  <a:pt x="3950563" y="4356239"/>
                </a:cubicBezTo>
                <a:cubicBezTo>
                  <a:pt x="3920795" y="4351278"/>
                  <a:pt x="3891595" y="4343191"/>
                  <a:pt x="3861786" y="4338484"/>
                </a:cubicBezTo>
                <a:cubicBezTo>
                  <a:pt x="3822490" y="4332279"/>
                  <a:pt x="3719424" y="4324368"/>
                  <a:pt x="3684233" y="4320728"/>
                </a:cubicBezTo>
                <a:cubicBezTo>
                  <a:pt x="3538740" y="4305677"/>
                  <a:pt x="3563785" y="4308595"/>
                  <a:pt x="3462291" y="4294095"/>
                </a:cubicBezTo>
                <a:lnTo>
                  <a:pt x="2175029" y="4302973"/>
                </a:lnTo>
                <a:cubicBezTo>
                  <a:pt x="2112614" y="4304101"/>
                  <a:pt x="2050750" y="4314901"/>
                  <a:pt x="1988598" y="4320728"/>
                </a:cubicBezTo>
                <a:lnTo>
                  <a:pt x="1890943" y="4329606"/>
                </a:lnTo>
                <a:lnTo>
                  <a:pt x="1784411" y="4338484"/>
                </a:lnTo>
                <a:cubicBezTo>
                  <a:pt x="1734104" y="4335525"/>
                  <a:pt x="1683461" y="4336124"/>
                  <a:pt x="1633491" y="4329606"/>
                </a:cubicBezTo>
                <a:cubicBezTo>
                  <a:pt x="1614932" y="4327185"/>
                  <a:pt x="1598258" y="4316860"/>
                  <a:pt x="1580225" y="4311851"/>
                </a:cubicBezTo>
                <a:cubicBezTo>
                  <a:pt x="1544957" y="4302054"/>
                  <a:pt x="1509425" y="4293158"/>
                  <a:pt x="1473693" y="4285218"/>
                </a:cubicBezTo>
                <a:cubicBezTo>
                  <a:pt x="1429504" y="4275398"/>
                  <a:pt x="1384444" y="4269564"/>
                  <a:pt x="1340528" y="4258585"/>
                </a:cubicBezTo>
                <a:cubicBezTo>
                  <a:pt x="1313293" y="4251776"/>
                  <a:pt x="1287794" y="4239038"/>
                  <a:pt x="1260629" y="4231952"/>
                </a:cubicBezTo>
                <a:cubicBezTo>
                  <a:pt x="1219631" y="4221257"/>
                  <a:pt x="1177280" y="4216236"/>
                  <a:pt x="1136341" y="4205319"/>
                </a:cubicBezTo>
                <a:cubicBezTo>
                  <a:pt x="1088411" y="4192537"/>
                  <a:pt x="1041996" y="4174558"/>
                  <a:pt x="994299" y="4160930"/>
                </a:cubicBezTo>
                <a:cubicBezTo>
                  <a:pt x="959104" y="4150874"/>
                  <a:pt x="923015" y="4144166"/>
                  <a:pt x="887767" y="4134297"/>
                </a:cubicBezTo>
                <a:cubicBezTo>
                  <a:pt x="849008" y="4123445"/>
                  <a:pt x="810971" y="4110144"/>
                  <a:pt x="772357" y="4098787"/>
                </a:cubicBezTo>
                <a:cubicBezTo>
                  <a:pt x="760651" y="4095344"/>
                  <a:pt x="748617" y="4093119"/>
                  <a:pt x="736846" y="4089909"/>
                </a:cubicBezTo>
                <a:cubicBezTo>
                  <a:pt x="716062" y="4084241"/>
                  <a:pt x="695293" y="4078490"/>
                  <a:pt x="674702" y="4072154"/>
                </a:cubicBezTo>
                <a:cubicBezTo>
                  <a:pt x="656814" y="4066650"/>
                  <a:pt x="639492" y="4059322"/>
                  <a:pt x="621436" y="4054398"/>
                </a:cubicBezTo>
                <a:cubicBezTo>
                  <a:pt x="606879" y="4050428"/>
                  <a:pt x="591778" y="4048794"/>
                  <a:pt x="577048" y="4045521"/>
                </a:cubicBezTo>
                <a:cubicBezTo>
                  <a:pt x="565137" y="4042874"/>
                  <a:pt x="553541" y="4038826"/>
                  <a:pt x="541537" y="4036643"/>
                </a:cubicBezTo>
                <a:cubicBezTo>
                  <a:pt x="520950" y="4032900"/>
                  <a:pt x="499981" y="4031508"/>
                  <a:pt x="479394" y="4027765"/>
                </a:cubicBezTo>
                <a:cubicBezTo>
                  <a:pt x="467390" y="4025582"/>
                  <a:pt x="455887" y="4021071"/>
                  <a:pt x="443883" y="4018888"/>
                </a:cubicBezTo>
                <a:cubicBezTo>
                  <a:pt x="423296" y="4015145"/>
                  <a:pt x="402200" y="4014394"/>
                  <a:pt x="381739" y="4010010"/>
                </a:cubicBezTo>
                <a:cubicBezTo>
                  <a:pt x="228590" y="3977192"/>
                  <a:pt x="416353" y="4004350"/>
                  <a:pt x="248574" y="3983377"/>
                </a:cubicBezTo>
                <a:cubicBezTo>
                  <a:pt x="227860" y="3977459"/>
                  <a:pt x="207265" y="3971105"/>
                  <a:pt x="186431" y="3965622"/>
                </a:cubicBezTo>
                <a:cubicBezTo>
                  <a:pt x="151033" y="3956307"/>
                  <a:pt x="114624" y="3950564"/>
                  <a:pt x="79899" y="3938989"/>
                </a:cubicBezTo>
                <a:lnTo>
                  <a:pt x="26633" y="3921233"/>
                </a:lnTo>
                <a:cubicBezTo>
                  <a:pt x="20714" y="3915315"/>
                  <a:pt x="13183" y="3910655"/>
                  <a:pt x="8877" y="3903478"/>
                </a:cubicBezTo>
                <a:cubicBezTo>
                  <a:pt x="4062" y="3895454"/>
                  <a:pt x="0" y="3886203"/>
                  <a:pt x="0" y="3876845"/>
                </a:cubicBezTo>
                <a:cubicBezTo>
                  <a:pt x="0" y="3808719"/>
                  <a:pt x="2518" y="3740488"/>
                  <a:pt x="8877" y="3672659"/>
                </a:cubicBezTo>
                <a:cubicBezTo>
                  <a:pt x="17709" y="3578451"/>
                  <a:pt x="20154" y="3617837"/>
                  <a:pt x="44388" y="3557249"/>
                </a:cubicBezTo>
                <a:cubicBezTo>
                  <a:pt x="51339" y="3539872"/>
                  <a:pt x="53270" y="3520462"/>
                  <a:pt x="62143" y="3503983"/>
                </a:cubicBezTo>
                <a:cubicBezTo>
                  <a:pt x="74212" y="3481569"/>
                  <a:pt x="91736" y="3462554"/>
                  <a:pt x="106532" y="3441839"/>
                </a:cubicBezTo>
                <a:cubicBezTo>
                  <a:pt x="109491" y="3430002"/>
                  <a:pt x="108088" y="3416089"/>
                  <a:pt x="115409" y="3406328"/>
                </a:cubicBezTo>
                <a:cubicBezTo>
                  <a:pt x="135497" y="3379544"/>
                  <a:pt x="186431" y="3335307"/>
                  <a:pt x="186431" y="3335307"/>
                </a:cubicBezTo>
                <a:cubicBezTo>
                  <a:pt x="223632" y="3260903"/>
                  <a:pt x="178821" y="3332770"/>
                  <a:pt x="239697" y="3282041"/>
                </a:cubicBezTo>
                <a:cubicBezTo>
                  <a:pt x="247894" y="3275211"/>
                  <a:pt x="250242" y="3263273"/>
                  <a:pt x="257452" y="3255408"/>
                </a:cubicBezTo>
                <a:cubicBezTo>
                  <a:pt x="282903" y="3227643"/>
                  <a:pt x="306012" y="3196401"/>
                  <a:pt x="337351" y="3175509"/>
                </a:cubicBezTo>
                <a:cubicBezTo>
                  <a:pt x="346229" y="3169591"/>
                  <a:pt x="355787" y="3164584"/>
                  <a:pt x="363984" y="3157754"/>
                </a:cubicBezTo>
                <a:cubicBezTo>
                  <a:pt x="373629" y="3149717"/>
                  <a:pt x="380171" y="3138085"/>
                  <a:pt x="390617" y="3131121"/>
                </a:cubicBezTo>
                <a:cubicBezTo>
                  <a:pt x="415967" y="3114221"/>
                  <a:pt x="446603" y="3105611"/>
                  <a:pt x="470516" y="3086732"/>
                </a:cubicBezTo>
                <a:cubicBezTo>
                  <a:pt x="503363" y="3060800"/>
                  <a:pt x="525239" y="3022281"/>
                  <a:pt x="559293" y="2997956"/>
                </a:cubicBezTo>
                <a:cubicBezTo>
                  <a:pt x="710457" y="2889979"/>
                  <a:pt x="538131" y="3015399"/>
                  <a:pt x="674702" y="2909179"/>
                </a:cubicBezTo>
                <a:cubicBezTo>
                  <a:pt x="683124" y="2902629"/>
                  <a:pt x="692799" y="2897826"/>
                  <a:pt x="701335" y="2891424"/>
                </a:cubicBezTo>
                <a:cubicBezTo>
                  <a:pt x="728328" y="2871180"/>
                  <a:pt x="752303" y="2846640"/>
                  <a:pt x="781235" y="2829280"/>
                </a:cubicBezTo>
                <a:cubicBezTo>
                  <a:pt x="810827" y="2811525"/>
                  <a:pt x="840048" y="2793136"/>
                  <a:pt x="870011" y="2776014"/>
                </a:cubicBezTo>
                <a:cubicBezTo>
                  <a:pt x="881501" y="2769448"/>
                  <a:pt x="893358" y="2763472"/>
                  <a:pt x="905522" y="2758259"/>
                </a:cubicBezTo>
                <a:cubicBezTo>
                  <a:pt x="934817" y="2745704"/>
                  <a:pt x="963653" y="2731504"/>
                  <a:pt x="994299" y="2722748"/>
                </a:cubicBezTo>
                <a:cubicBezTo>
                  <a:pt x="1057145" y="2704792"/>
                  <a:pt x="1067744" y="2700429"/>
                  <a:pt x="1136341" y="2687237"/>
                </a:cubicBezTo>
                <a:cubicBezTo>
                  <a:pt x="1303028" y="2655182"/>
                  <a:pt x="1256745" y="2662784"/>
                  <a:pt x="1411549" y="2651726"/>
                </a:cubicBezTo>
                <a:cubicBezTo>
                  <a:pt x="1597980" y="2654685"/>
                  <a:pt x="1784398" y="2662609"/>
                  <a:pt x="1970842" y="2660604"/>
                </a:cubicBezTo>
                <a:cubicBezTo>
                  <a:pt x="2398385" y="2656007"/>
                  <a:pt x="2108241" y="2628524"/>
                  <a:pt x="2317071" y="2651726"/>
                </a:cubicBezTo>
                <a:cubicBezTo>
                  <a:pt x="2325949" y="2654685"/>
                  <a:pt x="2334461" y="2659144"/>
                  <a:pt x="2343704" y="2660604"/>
                </a:cubicBezTo>
                <a:cubicBezTo>
                  <a:pt x="2519102" y="2688299"/>
                  <a:pt x="2486970" y="2678307"/>
                  <a:pt x="2689934" y="2669482"/>
                </a:cubicBezTo>
                <a:cubicBezTo>
                  <a:pt x="2728404" y="2672441"/>
                  <a:pt x="2766996" y="2674099"/>
                  <a:pt x="2805343" y="2678360"/>
                </a:cubicBezTo>
                <a:cubicBezTo>
                  <a:pt x="2904390" y="2689365"/>
                  <a:pt x="2807211" y="2682284"/>
                  <a:pt x="2876365" y="2696115"/>
                </a:cubicBezTo>
                <a:cubicBezTo>
                  <a:pt x="2882168" y="2697276"/>
                  <a:pt x="2888202" y="2696115"/>
                  <a:pt x="2894120" y="2696115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텍스트 상자 15"/>
          <p:cNvSpPr txBox="1"/>
          <p:nvPr/>
        </p:nvSpPr>
        <p:spPr>
          <a:xfrm>
            <a:off x="2938509" y="2325950"/>
            <a:ext cx="852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800" b="1" dirty="0">
                <a:solidFill>
                  <a:srgbClr val="FF0000"/>
                </a:solidFill>
              </a:rPr>
              <a:t>A</a:t>
            </a:r>
            <a:endParaRPr kumimoji="1" lang="ko-KR" altLang="en-US" sz="8800" b="1" dirty="0">
              <a:solidFill>
                <a:srgbClr val="FF0000"/>
              </a:solidFill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6849439" y="1449757"/>
            <a:ext cx="852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800" b="1" dirty="0">
                <a:solidFill>
                  <a:srgbClr val="FF0000"/>
                </a:solidFill>
              </a:rPr>
              <a:t>B</a:t>
            </a:r>
            <a:endParaRPr kumimoji="1" lang="ko-KR" altLang="en-US" sz="8800" b="1" dirty="0">
              <a:solidFill>
                <a:srgbClr val="FF0000"/>
              </a:solidFill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6867194" y="4092599"/>
            <a:ext cx="852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800" b="1" dirty="0">
                <a:solidFill>
                  <a:srgbClr val="FF0000"/>
                </a:solidFill>
              </a:rPr>
              <a:t>C</a:t>
            </a:r>
            <a:endParaRPr kumimoji="1" lang="ko-KR" altLang="en-US" sz="8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75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942241" cy="877163"/>
            <a:chOff x="598391" y="347144"/>
            <a:chExt cx="1942241" cy="8771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119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Processing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221955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A7C14E-59D4-4E2F-9433-BCBA2BA51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14" t="14550" r="47601" b="26856"/>
          <a:stretch/>
        </p:blipFill>
        <p:spPr>
          <a:xfrm>
            <a:off x="785209" y="1765502"/>
            <a:ext cx="4400271" cy="3801375"/>
          </a:xfrm>
          <a:prstGeom prst="rect">
            <a:avLst/>
          </a:prstGeom>
        </p:spPr>
      </p:pic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6A579E04-95AD-4A49-B2DC-F82AC5E07A92}"/>
              </a:ext>
            </a:extLst>
          </p:cNvPr>
          <p:cNvSpPr/>
          <p:nvPr/>
        </p:nvSpPr>
        <p:spPr>
          <a:xfrm rot="5400000">
            <a:off x="5742057" y="3303689"/>
            <a:ext cx="707886" cy="250622"/>
          </a:xfrm>
          <a:prstGeom prst="triangle">
            <a:avLst>
              <a:gd name="adj" fmla="val 51794"/>
            </a:avLst>
          </a:prstGeom>
          <a:solidFill>
            <a:srgbClr val="D33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935E920-AC64-4086-92AA-2E1CED4A1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230124"/>
              </p:ext>
            </p:extLst>
          </p:nvPr>
        </p:nvGraphicFramePr>
        <p:xfrm>
          <a:off x="6859692" y="2233630"/>
          <a:ext cx="4876800" cy="2865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63816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층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섹션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/>
                        <a:t>8:45~9:00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9:00~9:15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9:15~9:30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9:30~9:45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9:45~10:00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95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22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56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322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92938"/>
                  </a:ext>
                </a:extLst>
              </a:tr>
            </a:tbl>
          </a:graphicData>
        </a:graphic>
      </p:graphicFrame>
      <p:sp>
        <p:nvSpPr>
          <p:cNvPr id="14" name="텍스트 상자 13">
            <a:extLst>
              <a:ext uri="{FF2B5EF4-FFF2-40B4-BE49-F238E27FC236}">
                <a16:creationId xmlns:a16="http://schemas.microsoft.com/office/drawing/2014/main" id="{18FDB7F7-5093-4D6B-88A4-B1BA074FCE77}"/>
              </a:ext>
            </a:extLst>
          </p:cNvPr>
          <p:cNvSpPr txBox="1"/>
          <p:nvPr/>
        </p:nvSpPr>
        <p:spPr>
          <a:xfrm>
            <a:off x="1794201" y="5678435"/>
            <a:ext cx="2382285" cy="377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310</a:t>
            </a:r>
            <a:r>
              <a:rPr kumimoji="1" lang="ko-KR" altLang="en-US" dirty="0"/>
              <a:t>관 시간표 데이터</a:t>
            </a:r>
            <a:endParaRPr kumimoji="1" lang="en-US" altLang="ko-KR" dirty="0"/>
          </a:p>
        </p:txBody>
      </p:sp>
      <p:sp>
        <p:nvSpPr>
          <p:cNvPr id="15" name="텍스트 상자 13">
            <a:extLst>
              <a:ext uri="{FF2B5EF4-FFF2-40B4-BE49-F238E27FC236}">
                <a16:creationId xmlns:a16="http://schemas.microsoft.com/office/drawing/2014/main" id="{AE72C7A1-1B2E-4847-A0F3-B32192D206C7}"/>
              </a:ext>
            </a:extLst>
          </p:cNvPr>
          <p:cNvSpPr txBox="1"/>
          <p:nvPr/>
        </p:nvSpPr>
        <p:spPr>
          <a:xfrm>
            <a:off x="8572472" y="5377900"/>
            <a:ext cx="1825327" cy="377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유동인구 </a:t>
            </a:r>
            <a:r>
              <a:rPr kumimoji="1" lang="en-US" altLang="ko-KR" dirty="0"/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249879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942241" cy="877163"/>
            <a:chOff x="598391" y="347144"/>
            <a:chExt cx="1942241" cy="8771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119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Processing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221955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D63F66-A902-4B35-9635-ED58F7AB7B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189" b="13482"/>
          <a:stretch/>
        </p:blipFill>
        <p:spPr>
          <a:xfrm>
            <a:off x="589432" y="0"/>
            <a:ext cx="11013136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57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942241" cy="877163"/>
            <a:chOff x="598391" y="347144"/>
            <a:chExt cx="1942241" cy="8771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119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Processing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221955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6F5BA2-E49A-431C-AFDE-618200070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784" b="9003"/>
          <a:stretch/>
        </p:blipFill>
        <p:spPr>
          <a:xfrm>
            <a:off x="1211839" y="0"/>
            <a:ext cx="9854051" cy="685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3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315833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2390377" cy="830997"/>
            <a:chOff x="598391" y="347144"/>
            <a:chExt cx="2390377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567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 Processing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잘린 대각선 방향 모서리 16">
            <a:extLst>
              <a:ext uri="{FF2B5EF4-FFF2-40B4-BE49-F238E27FC236}">
                <a16:creationId xmlns:a16="http://schemas.microsoft.com/office/drawing/2014/main" id="{B275F779-1A97-4327-876B-A5BA9DE1FC03}"/>
              </a:ext>
            </a:extLst>
          </p:cNvPr>
          <p:cNvSpPr/>
          <p:nvPr/>
        </p:nvSpPr>
        <p:spPr>
          <a:xfrm>
            <a:off x="7521519" y="1535013"/>
            <a:ext cx="2661866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그래프를 만들기 위한 데이터 수집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872D681-9606-473E-852B-52FBB45983A7}"/>
              </a:ext>
            </a:extLst>
          </p:cNvPr>
          <p:cNvSpPr/>
          <p:nvPr/>
        </p:nvSpPr>
        <p:spPr>
          <a:xfrm>
            <a:off x="6566240" y="2368392"/>
            <a:ext cx="457242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각  교차점 마다 고유의 번호를 매김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교차점과 연결되어 있는 교차점의 정보 수집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각 교차점의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x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좌표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좌표를 수집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각 층의 교차점을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node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 하고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교차점 사이의 거리를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edge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 하는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그래프 생성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826B72-9E6C-4F75-8490-B6ACB7D7F7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57" r="61692" b="5760"/>
          <a:stretch/>
        </p:blipFill>
        <p:spPr>
          <a:xfrm>
            <a:off x="455508" y="1546666"/>
            <a:ext cx="4670482" cy="44390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930A71-E777-4CDF-8FCB-3CCCF2523D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09" t="37411" r="55968" b="50000"/>
          <a:stretch/>
        </p:blipFill>
        <p:spPr>
          <a:xfrm>
            <a:off x="5228334" y="3112438"/>
            <a:ext cx="1837678" cy="1304481"/>
          </a:xfrm>
          <a:prstGeom prst="rect">
            <a:avLst/>
          </a:prstGeom>
        </p:spPr>
      </p:pic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A826C8DB-ACEE-4115-BF52-A6135CB3DFD5}"/>
              </a:ext>
            </a:extLst>
          </p:cNvPr>
          <p:cNvSpPr/>
          <p:nvPr/>
        </p:nvSpPr>
        <p:spPr>
          <a:xfrm>
            <a:off x="8762260" y="3674192"/>
            <a:ext cx="171154" cy="2924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678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315833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529500" cy="830997"/>
            <a:chOff x="598391" y="347144"/>
            <a:chExt cx="1529500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706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Graph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잘린 대각선 방향 모서리 16">
            <a:extLst>
              <a:ext uri="{FF2B5EF4-FFF2-40B4-BE49-F238E27FC236}">
                <a16:creationId xmlns:a16="http://schemas.microsoft.com/office/drawing/2014/main" id="{B275F779-1A97-4327-876B-A5BA9DE1FC03}"/>
              </a:ext>
            </a:extLst>
          </p:cNvPr>
          <p:cNvSpPr/>
          <p:nvPr/>
        </p:nvSpPr>
        <p:spPr>
          <a:xfrm>
            <a:off x="8140209" y="1730579"/>
            <a:ext cx="2661866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그래프 생성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872D681-9606-473E-852B-52FBB45983A7}"/>
              </a:ext>
            </a:extLst>
          </p:cNvPr>
          <p:cNvSpPr/>
          <p:nvPr/>
        </p:nvSpPr>
        <p:spPr>
          <a:xfrm>
            <a:off x="7184930" y="3202598"/>
            <a:ext cx="457242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층별 교차점 노드를 저장해 두는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vector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생성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거리를 값으로 가지는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matrix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생성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matrix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index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는 교차점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vector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index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와 동일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B5DE9C-D9D9-4A02-BBE6-0BA5BC51E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25" b="5987"/>
          <a:stretch/>
        </p:blipFill>
        <p:spPr>
          <a:xfrm>
            <a:off x="455508" y="1814799"/>
            <a:ext cx="6294777" cy="394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3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315833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072468B-AEB7-43D1-95B0-CDC8F8A8A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08" y="1308453"/>
            <a:ext cx="5038725" cy="489585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841187" cy="830997"/>
            <a:chOff x="598391" y="347144"/>
            <a:chExt cx="1841187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4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Algorithm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잘린 대각선 방향 모서리 16">
            <a:extLst>
              <a:ext uri="{FF2B5EF4-FFF2-40B4-BE49-F238E27FC236}">
                <a16:creationId xmlns:a16="http://schemas.microsoft.com/office/drawing/2014/main" id="{B275F779-1A97-4327-876B-A5BA9DE1FC03}"/>
              </a:ext>
            </a:extLst>
          </p:cNvPr>
          <p:cNvSpPr/>
          <p:nvPr/>
        </p:nvSpPr>
        <p:spPr>
          <a:xfrm>
            <a:off x="7521519" y="1535013"/>
            <a:ext cx="2661866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경로 찾기를 위한 알고리즘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C4A4FB2-51EA-49AF-B300-D9C6B7E1C6AA}"/>
              </a:ext>
            </a:extLst>
          </p:cNvPr>
          <p:cNvSpPr/>
          <p:nvPr/>
        </p:nvSpPr>
        <p:spPr>
          <a:xfrm>
            <a:off x="4268680" y="2217301"/>
            <a:ext cx="292475" cy="292475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969B8A6-0E86-44A1-AE1F-D2FB4051D31C}"/>
              </a:ext>
            </a:extLst>
          </p:cNvPr>
          <p:cNvSpPr/>
          <p:nvPr/>
        </p:nvSpPr>
        <p:spPr>
          <a:xfrm>
            <a:off x="3052439" y="1700435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872D681-9606-473E-852B-52FBB45983A7}"/>
              </a:ext>
            </a:extLst>
          </p:cNvPr>
          <p:cNvSpPr/>
          <p:nvPr/>
        </p:nvSpPr>
        <p:spPr>
          <a:xfrm>
            <a:off x="5841118" y="2374493"/>
            <a:ext cx="60039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출발 강의실 </a:t>
            </a:r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Node 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 연결된 교차점을 탐색</a:t>
            </a:r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탐색한 교차점에서 </a:t>
            </a:r>
            <a:r>
              <a:rPr lang="en-US" altLang="ko-KR" sz="1400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dijkstra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알고리즘을 통해</a:t>
            </a:r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다른 모든 교차점까지의 가장 빠른 경로 탐색</a:t>
            </a:r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Case 1 : 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같은 층의 강의실을 찾는 경우</a:t>
            </a:r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도착 강의실과 연결된 교차점을 탐색</a:t>
            </a:r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Case 2 : 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다른 층의 강의실을 찾는 경우</a:t>
            </a:r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가까운 이동수단과 연결된 교차점을 탐색</a:t>
            </a:r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Case 1 : 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출발 강의실</a:t>
            </a:r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-&gt; 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연결 교차점</a:t>
            </a:r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-&gt; Dijkstra -&gt; 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연결 교차점 </a:t>
            </a:r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도착 강의실</a:t>
            </a:r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Case2 : 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출발 강의실 </a:t>
            </a:r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연결 교차점 </a:t>
            </a:r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Dijkstra -&gt; 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연결 교차점 </a:t>
            </a:r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이동수단</a:t>
            </a:r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이동수단 </a:t>
            </a:r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연결 교차점 </a:t>
            </a:r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Dijkstra -&gt; 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연결 교차점 </a:t>
            </a:r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도착 강의실</a:t>
            </a:r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Case2-1 : 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유동인구가 많지만 가까운 이동수단</a:t>
            </a:r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Case2-2 : 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멀지만 유동인구가 적은 이동수단</a:t>
            </a:r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7BC121C-7CC1-4B12-84A7-FB8C4B78A469}"/>
              </a:ext>
            </a:extLst>
          </p:cNvPr>
          <p:cNvSpPr/>
          <p:nvPr/>
        </p:nvSpPr>
        <p:spPr>
          <a:xfrm>
            <a:off x="1497662" y="4658179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68F243E-A897-4ECB-87CC-CDBA52DBFD12}"/>
              </a:ext>
            </a:extLst>
          </p:cNvPr>
          <p:cNvSpPr/>
          <p:nvPr/>
        </p:nvSpPr>
        <p:spPr>
          <a:xfrm>
            <a:off x="4268680" y="1714896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A17F53E-9F63-4D3E-A954-6AB4CF33699B}"/>
              </a:ext>
            </a:extLst>
          </p:cNvPr>
          <p:cNvSpPr/>
          <p:nvPr/>
        </p:nvSpPr>
        <p:spPr>
          <a:xfrm>
            <a:off x="4268680" y="2687176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64F584F-9B4E-40F7-A138-B3AEF61AD2BA}"/>
              </a:ext>
            </a:extLst>
          </p:cNvPr>
          <p:cNvSpPr/>
          <p:nvPr/>
        </p:nvSpPr>
        <p:spPr>
          <a:xfrm>
            <a:off x="3894689" y="2687176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B9B3E71-B3B1-4FF3-94F2-12E7C7913781}"/>
              </a:ext>
            </a:extLst>
          </p:cNvPr>
          <p:cNvSpPr/>
          <p:nvPr/>
        </p:nvSpPr>
        <p:spPr>
          <a:xfrm>
            <a:off x="3894689" y="4121887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85F1324-1292-426B-BB72-4F0EC113EAA3}"/>
              </a:ext>
            </a:extLst>
          </p:cNvPr>
          <p:cNvSpPr/>
          <p:nvPr/>
        </p:nvSpPr>
        <p:spPr>
          <a:xfrm>
            <a:off x="3894688" y="5129494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A685177-A594-4E54-AE96-EB2E18EB9ACE}"/>
              </a:ext>
            </a:extLst>
          </p:cNvPr>
          <p:cNvSpPr/>
          <p:nvPr/>
        </p:nvSpPr>
        <p:spPr>
          <a:xfrm>
            <a:off x="2215275" y="5127207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911A864-A6DC-4997-B9E9-F8BC6D3B8D7E}"/>
              </a:ext>
            </a:extLst>
          </p:cNvPr>
          <p:cNvCxnSpPr>
            <a:cxnSpLocks/>
          </p:cNvCxnSpPr>
          <p:nvPr/>
        </p:nvCxnSpPr>
        <p:spPr>
          <a:xfrm>
            <a:off x="2547891" y="5255581"/>
            <a:ext cx="1331651" cy="887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60B44A07-FFD2-4519-96C8-452F68947570}"/>
              </a:ext>
            </a:extLst>
          </p:cNvPr>
          <p:cNvSpPr/>
          <p:nvPr/>
        </p:nvSpPr>
        <p:spPr>
          <a:xfrm>
            <a:off x="8762260" y="2656007"/>
            <a:ext cx="171154" cy="17272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6232360-DB32-477C-A325-EE1D23784928}"/>
              </a:ext>
            </a:extLst>
          </p:cNvPr>
          <p:cNvSpPr/>
          <p:nvPr/>
        </p:nvSpPr>
        <p:spPr>
          <a:xfrm>
            <a:off x="773725" y="5964607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E878D57-54B3-47C1-9056-2E07462CFE84}"/>
              </a:ext>
            </a:extLst>
          </p:cNvPr>
          <p:cNvCxnSpPr>
            <a:cxnSpLocks/>
          </p:cNvCxnSpPr>
          <p:nvPr/>
        </p:nvCxnSpPr>
        <p:spPr>
          <a:xfrm>
            <a:off x="1802167" y="4918229"/>
            <a:ext cx="408372" cy="23969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25CCC98-B0EB-4DAA-9AAE-348251812BB4}"/>
              </a:ext>
            </a:extLst>
          </p:cNvPr>
          <p:cNvCxnSpPr>
            <a:cxnSpLocks/>
          </p:cNvCxnSpPr>
          <p:nvPr/>
        </p:nvCxnSpPr>
        <p:spPr>
          <a:xfrm flipV="1">
            <a:off x="4039340" y="4440995"/>
            <a:ext cx="0" cy="65694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7F4F767B-FA1B-4ED9-8E72-11B5BBC096BD}"/>
              </a:ext>
            </a:extLst>
          </p:cNvPr>
          <p:cNvSpPr/>
          <p:nvPr/>
        </p:nvSpPr>
        <p:spPr>
          <a:xfrm>
            <a:off x="1818738" y="4006489"/>
            <a:ext cx="292475" cy="2924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FCACCE7-A28A-4C85-8D9E-F6D7B60A2C07}"/>
              </a:ext>
            </a:extLst>
          </p:cNvPr>
          <p:cNvCxnSpPr>
            <a:cxnSpLocks/>
          </p:cNvCxnSpPr>
          <p:nvPr/>
        </p:nvCxnSpPr>
        <p:spPr>
          <a:xfrm flipH="1">
            <a:off x="1704513" y="4305670"/>
            <a:ext cx="168675" cy="32847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BD9C4A3-16C4-49DB-9CA7-0CDC52BA8493}"/>
              </a:ext>
            </a:extLst>
          </p:cNvPr>
          <p:cNvCxnSpPr>
            <a:cxnSpLocks/>
          </p:cNvCxnSpPr>
          <p:nvPr/>
        </p:nvCxnSpPr>
        <p:spPr>
          <a:xfrm flipH="1" flipV="1">
            <a:off x="4057095" y="3027285"/>
            <a:ext cx="7260" cy="105909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D846B2F7-FFCF-4CBE-ADA6-3CD18DC98F57}"/>
              </a:ext>
            </a:extLst>
          </p:cNvPr>
          <p:cNvSpPr/>
          <p:nvPr/>
        </p:nvSpPr>
        <p:spPr>
          <a:xfrm>
            <a:off x="8762260" y="3296679"/>
            <a:ext cx="171154" cy="17272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FCE8B3D-1262-43AB-8B4D-6674F2E7BE83}"/>
              </a:ext>
            </a:extLst>
          </p:cNvPr>
          <p:cNvCxnSpPr>
            <a:cxnSpLocks/>
          </p:cNvCxnSpPr>
          <p:nvPr/>
        </p:nvCxnSpPr>
        <p:spPr>
          <a:xfrm flipV="1">
            <a:off x="2063430" y="1992910"/>
            <a:ext cx="1073467" cy="200687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C79572CC-F9E2-442E-836C-3D713978B32D}"/>
              </a:ext>
            </a:extLst>
          </p:cNvPr>
          <p:cNvSpPr/>
          <p:nvPr/>
        </p:nvSpPr>
        <p:spPr>
          <a:xfrm>
            <a:off x="8762260" y="4358116"/>
            <a:ext cx="171154" cy="17272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3398DCD0-2DDC-4C67-8131-5825DF7F5DEB}"/>
              </a:ext>
            </a:extLst>
          </p:cNvPr>
          <p:cNvSpPr/>
          <p:nvPr/>
        </p:nvSpPr>
        <p:spPr>
          <a:xfrm>
            <a:off x="8757539" y="5220326"/>
            <a:ext cx="171154" cy="17272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92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2901</TotalTime>
  <Words>356</Words>
  <Application>Microsoft Office PowerPoint</Application>
  <PresentationFormat>와이드스크린</PresentationFormat>
  <Paragraphs>109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KoPub돋움체 Bold</vt:lpstr>
      <vt:lpstr>KoPub돋움체 Light</vt:lpstr>
      <vt:lpstr>KoPub돋움체 Medium</vt:lpstr>
      <vt:lpstr>KoPub바탕체 Light</vt:lpstr>
      <vt:lpstr>KoPub바탕체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예림</dc:creator>
  <cp:lastModifiedBy>yongjin cheon</cp:lastModifiedBy>
  <cp:revision>209</cp:revision>
  <dcterms:created xsi:type="dcterms:W3CDTF">2018-07-21T11:06:27Z</dcterms:created>
  <dcterms:modified xsi:type="dcterms:W3CDTF">2018-12-04T19:00:53Z</dcterms:modified>
</cp:coreProperties>
</file>