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94" r:id="rId4"/>
    <p:sldId id="292" r:id="rId5"/>
    <p:sldId id="295" r:id="rId6"/>
    <p:sldId id="296" r:id="rId7"/>
    <p:sldId id="298" r:id="rId8"/>
    <p:sldId id="297" r:id="rId9"/>
    <p:sldId id="299" r:id="rId10"/>
    <p:sldId id="300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0 631 0,'8'-8'0,"-3"4"0,-5 4 0,0 0 0,10-6 0,-10 6 0,31-21 0,6-3 0,-37 24 0,0 0 0,0 0 0,296-171 0,-296 171 0,0 0 0,67-37 0,-67 37 0,56-29 16,2-2-16,-2 1 15,7-1-15,-9 7 0,4-1 16,-4 5-16,-6 2 15,2 2-15,-8 1 16,0 3-16,-9 5 16,-2 0-16,-8 3 15,-4 1-15,-3 1 0,-5 2 16,-1 3-16,-4 1 16,-1 1-16,-3 5 15,-9 7-15,-9 5 0,-11 9 16,-3 3-16,-5-1 15,-9 3-15,-1-3 16,-5 4-16,2-3 16,0 3-16,2-3 0,-2 0 15,7-5-15,7-4 16,-1 1-16,-1-2 16,7-3-16,2-1 15,8-8-15,-1 0 0,7-4 16,3-3-16,4-2 15,3-1-15,1 0 16,0-2-16,2-4 16,19-11-16,12-8 0,17-12 15,17-7-15,10-1 16,4 1-16,8-3 16,1 3-16,-1 3 0,13-6 15,-13 10-15,-8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0385-302E-421E-BF5A-DDBC307F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C51FC-00F8-482B-9A87-807F1402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2EE01-60B5-4675-AB3E-5AE7214E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5CB86-E9E5-417B-A73B-410A39BD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96D6-88B1-4B13-91E5-0112CC8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C29F-1E16-4316-B1FC-03F555D1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287CC-CD16-4DC0-B542-44929FEA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5E1D4-4B9A-4AC8-89A2-1738DFF9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EE05E-3AC7-4CB8-AF25-25F913C7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40A4E-DAFF-4C14-92D9-956F25F9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4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79B12F-8C6A-42A4-9647-A93697D0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8AB93-0F76-4AA1-9FE2-974C69D0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A2607-3CFA-4A78-B744-D1B6959A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1FA8F-DC25-4A01-B2DF-35420DE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1CFF-5FA4-4FFE-AE5A-0769246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31A4-A202-4BCD-8946-2C9F108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8410D-D164-41F8-A096-090743C4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75C83-5F77-4936-8315-89E97B10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E7448-C9A2-4EFF-8CB3-EA2FED22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A0B6D-6EE3-42FE-9D65-673B3EC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C8C14-AAD1-4C1B-84DD-1E4A0D80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EF94A-FE9E-401E-B664-767830ED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FB7EF-A3FF-4676-8774-DECDFC3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87770-A04D-49EE-972B-B469D1B0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445BF-2EAE-4DF2-A1E4-28D0C760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C135-33A3-4CCF-BE79-8C94FB9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A3A08-14C1-43A5-85B9-AB602D55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A9C50-2EB7-48E3-A64A-3EAFD88B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104AA-0A44-4525-A4E6-D9282BB4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F6195-5BFD-4392-99C9-46447DE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5A1EB-2B91-4A44-B44C-9B475C4D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224D-1699-4135-9C61-9770F4AE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9B768-64B7-44E7-B3CF-29787321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86B27-85F4-4354-9BA9-1D7A624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52CCD-C1D1-47FA-A191-60C4D213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D10555-B8C7-4CF1-AE84-1A7B6F9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3E96C-05F5-4669-BE18-AE5DEA54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D6B7B-5614-40B7-9443-E35FB9E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F2945E-AC8C-4E16-848A-13FAF92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719E-F8B1-4E8D-BDD7-F1F814F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303C2-6ABF-4795-A529-26767A1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1199EC-30DB-484B-A9B6-E068AD49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C8E3B-E426-4393-B186-8C0B3546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630C0-F7E9-45CD-B711-E37E652A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5DA47-8E8F-4016-94B7-22A123CD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0AD7A-D808-4C9C-9ECC-CA512AE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7FF73-6E44-4361-9F6D-21848C95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E491D-2376-4108-94C0-B3055E40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B0376-BA32-4999-AB8A-D795AA24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8701A-E5B9-4A76-9B03-4775F53C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2DFBB-559F-4F44-B0A4-65034F1D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2F162-A255-4995-821C-C8DFD399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8DFFA-5D9D-4CC8-9971-EE0DE8A9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77F492-EDD4-4EAD-BBC7-AEE52D1F9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5AE8-7C6B-4F99-8071-89FF3A9D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DF342-3D50-463B-9053-D7C249B5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F989F-0EC7-4CF0-AC0A-F6954E06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12452-C5CE-4F8A-8704-3AB5FA5F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589D79-B7D1-403F-B517-BE68BFE1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BB704-C59E-4F22-B73F-008D88EB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A0EB8-0C37-47FC-AA90-5FB1EC62E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9D98-A6C5-4C56-91E0-1D3FD9F37976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FEF17-72E9-4D00-BB6A-C6B9EE45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19F35-1358-4911-89E9-72505E3A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TCDiYy1bb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윤종하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yaì ëí ì´ë¯¸ì§ ê²ìê²°ê³¼">
            <a:extLst>
              <a:ext uri="{FF2B5EF4-FFF2-40B4-BE49-F238E27FC236}">
                <a16:creationId xmlns:a16="http://schemas.microsoft.com/office/drawing/2014/main" id="{D6E339B7-DB0E-40E9-843F-CEF3F452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9" y="1838642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glì ëí ì´ë¯¸ì§ ê²ìê²°ê³¼">
            <a:extLst>
              <a:ext uri="{FF2B5EF4-FFF2-40B4-BE49-F238E27FC236}">
                <a16:creationId xmlns:a16="http://schemas.microsoft.com/office/drawing/2014/main" id="{6F5F2ED8-B593-4462-857A-DBCA9C05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9" y="3760068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487F8-F61C-4893-AC9E-6AFB71E51C65}"/>
              </a:ext>
            </a:extLst>
          </p:cNvPr>
          <p:cNvSpPr/>
          <p:nvPr/>
        </p:nvSpPr>
        <p:spPr>
          <a:xfrm>
            <a:off x="5238595" y="231340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 이용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모델링을 통한 오브젝트 파일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8765E-D111-4232-97A1-075C2C919EED}"/>
              </a:ext>
            </a:extLst>
          </p:cNvPr>
          <p:cNvSpPr/>
          <p:nvPr/>
        </p:nvSpPr>
        <p:spPr>
          <a:xfrm>
            <a:off x="2326525" y="4412858"/>
            <a:ext cx="457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MAYA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통해 제작된 오브젝트 파일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 과 결합해 경로 안내 지도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99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393964" y="2434481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204941" cy="877163"/>
            <a:chOff x="598391" y="347144"/>
            <a:chExt cx="22049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381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Preprocessing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1211839" y="1885211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BBA0B1-3A02-4633-AE5B-1004E58A81DB}"/>
              </a:ext>
            </a:extLst>
          </p:cNvPr>
          <p:cNvSpPr/>
          <p:nvPr/>
        </p:nvSpPr>
        <p:spPr>
          <a:xfrm>
            <a:off x="868017" y="3126845"/>
            <a:ext cx="10455965" cy="7951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96E359-D44F-448B-82E9-DA3FE6F61723}"/>
              </a:ext>
            </a:extLst>
          </p:cNvPr>
          <p:cNvCxnSpPr/>
          <p:nvPr/>
        </p:nvCxnSpPr>
        <p:spPr>
          <a:xfrm>
            <a:off x="1729216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2E16494-5B47-4755-B953-D26E74A768EA}"/>
              </a:ext>
            </a:extLst>
          </p:cNvPr>
          <p:cNvCxnSpPr/>
          <p:nvPr/>
        </p:nvCxnSpPr>
        <p:spPr>
          <a:xfrm>
            <a:off x="2982448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6DA56D-16A9-49FF-A86C-3E4545D5B1F5}"/>
              </a:ext>
            </a:extLst>
          </p:cNvPr>
          <p:cNvCxnSpPr/>
          <p:nvPr/>
        </p:nvCxnSpPr>
        <p:spPr>
          <a:xfrm>
            <a:off x="495180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3E8E69-A5CB-4C08-AE59-24010FFF6DC6}"/>
              </a:ext>
            </a:extLst>
          </p:cNvPr>
          <p:cNvCxnSpPr/>
          <p:nvPr/>
        </p:nvCxnSpPr>
        <p:spPr>
          <a:xfrm>
            <a:off x="6073354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4A5D7F-0E20-43CE-9219-93280EB2A7E3}"/>
              </a:ext>
            </a:extLst>
          </p:cNvPr>
          <p:cNvCxnSpPr>
            <a:cxnSpLocks/>
          </p:cNvCxnSpPr>
          <p:nvPr/>
        </p:nvCxnSpPr>
        <p:spPr>
          <a:xfrm flipV="1">
            <a:off x="1309493" y="3660445"/>
            <a:ext cx="0" cy="574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C1C7A4-8458-4669-9714-26E89759B484}"/>
              </a:ext>
            </a:extLst>
          </p:cNvPr>
          <p:cNvSpPr txBox="1"/>
          <p:nvPr/>
        </p:nvSpPr>
        <p:spPr>
          <a:xfrm>
            <a:off x="618438" y="425541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구분자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F273A07-930F-4EE7-9660-3A17B7F5B413}"/>
              </a:ext>
            </a:extLst>
          </p:cNvPr>
          <p:cNvCxnSpPr>
            <a:cxnSpLocks/>
          </p:cNvCxnSpPr>
          <p:nvPr/>
        </p:nvCxnSpPr>
        <p:spPr>
          <a:xfrm flipV="1">
            <a:off x="2349660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68D8E3-3591-48FA-90AE-929AA7235A94}"/>
              </a:ext>
            </a:extLst>
          </p:cNvPr>
          <p:cNvSpPr txBox="1"/>
          <p:nvPr/>
        </p:nvSpPr>
        <p:spPr>
          <a:xfrm>
            <a:off x="1764403" y="468801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FF1C07-295A-4AD0-A864-89062F6AFF3E}"/>
              </a:ext>
            </a:extLst>
          </p:cNvPr>
          <p:cNvSpPr txBox="1"/>
          <p:nvPr/>
        </p:nvSpPr>
        <p:spPr>
          <a:xfrm>
            <a:off x="3517934" y="46880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y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431ECDD-622A-48EE-9FEA-EA7285EF9788}"/>
              </a:ext>
            </a:extLst>
          </p:cNvPr>
          <p:cNvCxnSpPr>
            <a:cxnSpLocks/>
          </p:cNvCxnSpPr>
          <p:nvPr/>
        </p:nvCxnSpPr>
        <p:spPr>
          <a:xfrm flipV="1">
            <a:off x="3975752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2A35D5-F3C9-43A3-A599-9B609E098922}"/>
              </a:ext>
            </a:extLst>
          </p:cNvPr>
          <p:cNvCxnSpPr>
            <a:cxnSpLocks/>
          </p:cNvCxnSpPr>
          <p:nvPr/>
        </p:nvCxnSpPr>
        <p:spPr>
          <a:xfrm flipV="1">
            <a:off x="5548579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72FAF1-5471-4EA7-A67F-ED8B5FC18FE6}"/>
              </a:ext>
            </a:extLst>
          </p:cNvPr>
          <p:cNvSpPr txBox="1"/>
          <p:nvPr/>
        </p:nvSpPr>
        <p:spPr>
          <a:xfrm>
            <a:off x="4963322" y="468508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3DA9B5-5BE4-43AF-A124-5211C5F0EF24}"/>
              </a:ext>
            </a:extLst>
          </p:cNvPr>
          <p:cNvCxnSpPr>
            <a:cxnSpLocks/>
          </p:cNvCxnSpPr>
          <p:nvPr/>
        </p:nvCxnSpPr>
        <p:spPr>
          <a:xfrm flipV="1">
            <a:off x="8719387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3A0324-40E7-4790-B0FD-6AC5207EF725}"/>
              </a:ext>
            </a:extLst>
          </p:cNvPr>
          <p:cNvSpPr txBox="1"/>
          <p:nvPr/>
        </p:nvSpPr>
        <p:spPr>
          <a:xfrm>
            <a:off x="7831163" y="4738126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시간표 인구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 단위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AD6B60-800F-4CAB-8F52-9D5A92D509C1}"/>
              </a:ext>
            </a:extLst>
          </p:cNvPr>
          <p:cNvCxnSpPr/>
          <p:nvPr/>
        </p:nvCxnSpPr>
        <p:spPr>
          <a:xfrm>
            <a:off x="666075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ABA4FD-FCD8-4E34-8585-B3EA92C74681}"/>
              </a:ext>
            </a:extLst>
          </p:cNvPr>
          <p:cNvCxnSpPr/>
          <p:nvPr/>
        </p:nvCxnSpPr>
        <p:spPr>
          <a:xfrm>
            <a:off x="7239287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7BFA18-CAA5-4ACC-9BDD-2E0317658928}"/>
              </a:ext>
            </a:extLst>
          </p:cNvPr>
          <p:cNvCxnSpPr/>
          <p:nvPr/>
        </p:nvCxnSpPr>
        <p:spPr>
          <a:xfrm>
            <a:off x="7792240" y="3152416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DF94B8-14FC-4D33-B633-25EFB0CA4A6D}"/>
              </a:ext>
            </a:extLst>
          </p:cNvPr>
          <p:cNvCxnSpPr>
            <a:cxnSpLocks/>
          </p:cNvCxnSpPr>
          <p:nvPr/>
        </p:nvCxnSpPr>
        <p:spPr>
          <a:xfrm>
            <a:off x="9395533" y="3524385"/>
            <a:ext cx="424156" cy="784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204941" cy="877163"/>
            <a:chOff x="598391" y="347144"/>
            <a:chExt cx="22049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381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Preprocessing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1211839" y="1885211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BBA0B1-3A02-4633-AE5B-1004E58A81DB}"/>
              </a:ext>
            </a:extLst>
          </p:cNvPr>
          <p:cNvSpPr/>
          <p:nvPr/>
        </p:nvSpPr>
        <p:spPr>
          <a:xfrm>
            <a:off x="868017" y="3126845"/>
            <a:ext cx="10455965" cy="7951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96E359-D44F-448B-82E9-DA3FE6F61723}"/>
              </a:ext>
            </a:extLst>
          </p:cNvPr>
          <p:cNvCxnSpPr/>
          <p:nvPr/>
        </p:nvCxnSpPr>
        <p:spPr>
          <a:xfrm>
            <a:off x="1729216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2E16494-5B47-4755-B953-D26E74A768EA}"/>
              </a:ext>
            </a:extLst>
          </p:cNvPr>
          <p:cNvCxnSpPr/>
          <p:nvPr/>
        </p:nvCxnSpPr>
        <p:spPr>
          <a:xfrm>
            <a:off x="2982448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6DA56D-16A9-49FF-A86C-3E4545D5B1F5}"/>
              </a:ext>
            </a:extLst>
          </p:cNvPr>
          <p:cNvCxnSpPr/>
          <p:nvPr/>
        </p:nvCxnSpPr>
        <p:spPr>
          <a:xfrm>
            <a:off x="495180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3E8E69-A5CB-4C08-AE59-24010FFF6DC6}"/>
              </a:ext>
            </a:extLst>
          </p:cNvPr>
          <p:cNvCxnSpPr/>
          <p:nvPr/>
        </p:nvCxnSpPr>
        <p:spPr>
          <a:xfrm>
            <a:off x="6073354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4A5D7F-0E20-43CE-9219-93280EB2A7E3}"/>
              </a:ext>
            </a:extLst>
          </p:cNvPr>
          <p:cNvCxnSpPr>
            <a:cxnSpLocks/>
          </p:cNvCxnSpPr>
          <p:nvPr/>
        </p:nvCxnSpPr>
        <p:spPr>
          <a:xfrm flipV="1">
            <a:off x="1309493" y="3660445"/>
            <a:ext cx="0" cy="574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C1C7A4-8458-4669-9714-26E89759B484}"/>
              </a:ext>
            </a:extLst>
          </p:cNvPr>
          <p:cNvSpPr txBox="1"/>
          <p:nvPr/>
        </p:nvSpPr>
        <p:spPr>
          <a:xfrm>
            <a:off x="618438" y="425541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구분자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F273A07-930F-4EE7-9660-3A17B7F5B413}"/>
              </a:ext>
            </a:extLst>
          </p:cNvPr>
          <p:cNvCxnSpPr>
            <a:cxnSpLocks/>
          </p:cNvCxnSpPr>
          <p:nvPr/>
        </p:nvCxnSpPr>
        <p:spPr>
          <a:xfrm flipV="1">
            <a:off x="2349660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68D8E3-3591-48FA-90AE-929AA7235A94}"/>
              </a:ext>
            </a:extLst>
          </p:cNvPr>
          <p:cNvSpPr txBox="1"/>
          <p:nvPr/>
        </p:nvSpPr>
        <p:spPr>
          <a:xfrm>
            <a:off x="1764403" y="468801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FF1C07-295A-4AD0-A864-89062F6AFF3E}"/>
              </a:ext>
            </a:extLst>
          </p:cNvPr>
          <p:cNvSpPr txBox="1"/>
          <p:nvPr/>
        </p:nvSpPr>
        <p:spPr>
          <a:xfrm>
            <a:off x="3517934" y="46880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y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431ECDD-622A-48EE-9FEA-EA7285EF9788}"/>
              </a:ext>
            </a:extLst>
          </p:cNvPr>
          <p:cNvCxnSpPr>
            <a:cxnSpLocks/>
          </p:cNvCxnSpPr>
          <p:nvPr/>
        </p:nvCxnSpPr>
        <p:spPr>
          <a:xfrm flipV="1">
            <a:off x="3975752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2A35D5-F3C9-43A3-A599-9B609E098922}"/>
              </a:ext>
            </a:extLst>
          </p:cNvPr>
          <p:cNvCxnSpPr>
            <a:cxnSpLocks/>
          </p:cNvCxnSpPr>
          <p:nvPr/>
        </p:nvCxnSpPr>
        <p:spPr>
          <a:xfrm flipV="1">
            <a:off x="5548579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72FAF1-5471-4EA7-A67F-ED8B5FC18FE6}"/>
              </a:ext>
            </a:extLst>
          </p:cNvPr>
          <p:cNvSpPr txBox="1"/>
          <p:nvPr/>
        </p:nvSpPr>
        <p:spPr>
          <a:xfrm>
            <a:off x="4963322" y="468508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3DA9B5-5BE4-43AF-A124-5211C5F0EF24}"/>
              </a:ext>
            </a:extLst>
          </p:cNvPr>
          <p:cNvCxnSpPr>
            <a:cxnSpLocks/>
          </p:cNvCxnSpPr>
          <p:nvPr/>
        </p:nvCxnSpPr>
        <p:spPr>
          <a:xfrm flipV="1">
            <a:off x="8719387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3A0324-40E7-4790-B0FD-6AC5207EF725}"/>
              </a:ext>
            </a:extLst>
          </p:cNvPr>
          <p:cNvSpPr txBox="1"/>
          <p:nvPr/>
        </p:nvSpPr>
        <p:spPr>
          <a:xfrm>
            <a:off x="7831163" y="4738126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시간표 인구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 단위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AD6B60-800F-4CAB-8F52-9D5A92D509C1}"/>
              </a:ext>
            </a:extLst>
          </p:cNvPr>
          <p:cNvCxnSpPr/>
          <p:nvPr/>
        </p:nvCxnSpPr>
        <p:spPr>
          <a:xfrm>
            <a:off x="666075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ABA4FD-FCD8-4E34-8585-B3EA92C74681}"/>
              </a:ext>
            </a:extLst>
          </p:cNvPr>
          <p:cNvCxnSpPr/>
          <p:nvPr/>
        </p:nvCxnSpPr>
        <p:spPr>
          <a:xfrm>
            <a:off x="7239287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7BFA18-CAA5-4ACC-9BDD-2E0317658928}"/>
              </a:ext>
            </a:extLst>
          </p:cNvPr>
          <p:cNvCxnSpPr/>
          <p:nvPr/>
        </p:nvCxnSpPr>
        <p:spPr>
          <a:xfrm>
            <a:off x="7792240" y="3152416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DF94B8-14FC-4D33-B633-25EFB0CA4A6D}"/>
              </a:ext>
            </a:extLst>
          </p:cNvPr>
          <p:cNvCxnSpPr>
            <a:cxnSpLocks/>
          </p:cNvCxnSpPr>
          <p:nvPr/>
        </p:nvCxnSpPr>
        <p:spPr>
          <a:xfrm>
            <a:off x="9395533" y="3524385"/>
            <a:ext cx="424156" cy="784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3264D7-8209-4937-B65F-8D41C77DB51F}"/>
              </a:ext>
            </a:extLst>
          </p:cNvPr>
          <p:cNvSpPr/>
          <p:nvPr/>
        </p:nvSpPr>
        <p:spPr>
          <a:xfrm>
            <a:off x="3240350" y="4412202"/>
            <a:ext cx="1481599" cy="943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204941" cy="877163"/>
            <a:chOff x="598391" y="347144"/>
            <a:chExt cx="22049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381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Preprocessing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</a:t>
            </a:r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거리 데이터 추출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3AA814-612D-4043-9B97-AE42410C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15833"/>
            <a:ext cx="5057396" cy="4891332"/>
          </a:xfrm>
          <a:prstGeom prst="rect">
            <a:avLst/>
          </a:prstGeom>
        </p:spPr>
      </p:pic>
      <p:pic>
        <p:nvPicPr>
          <p:cNvPr id="1026" name="Picture 2" descr="adobe acrobatì ëí ì´ë¯¸ì§ ê²ìê²°ê³¼">
            <a:extLst>
              <a:ext uri="{FF2B5EF4-FFF2-40B4-BE49-F238E27FC236}">
                <a16:creationId xmlns:a16="http://schemas.microsoft.com/office/drawing/2014/main" id="{B6569836-8C90-40D6-96B8-4E8FC8C0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39" y="694898"/>
            <a:ext cx="1416130" cy="14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046A323-20FE-4B7D-BB85-953F685C717A}"/>
              </a:ext>
            </a:extLst>
          </p:cNvPr>
          <p:cNvSpPr/>
          <p:nvPr/>
        </p:nvSpPr>
        <p:spPr>
          <a:xfrm>
            <a:off x="6096000" y="4952122"/>
            <a:ext cx="292475" cy="2924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4282E4-08A9-4462-A65B-E9196E1C1815}"/>
              </a:ext>
            </a:extLst>
          </p:cNvPr>
          <p:cNvSpPr/>
          <p:nvPr/>
        </p:nvSpPr>
        <p:spPr>
          <a:xfrm>
            <a:off x="6095999" y="5381633"/>
            <a:ext cx="292475" cy="292475"/>
          </a:xfrm>
          <a:prstGeom prst="ellipse">
            <a:avLst/>
          </a:prstGeom>
          <a:solidFill>
            <a:srgbClr val="FF8601"/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FEA104-C268-4D85-95BD-22874487329A}"/>
              </a:ext>
            </a:extLst>
          </p:cNvPr>
          <p:cNvSpPr/>
          <p:nvPr/>
        </p:nvSpPr>
        <p:spPr>
          <a:xfrm>
            <a:off x="6095999" y="5808448"/>
            <a:ext cx="292475" cy="2924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7C2BF02-1C8B-4668-9731-7A52D85AB73B}"/>
              </a:ext>
            </a:extLst>
          </p:cNvPr>
          <p:cNvSpPr/>
          <p:nvPr/>
        </p:nvSpPr>
        <p:spPr>
          <a:xfrm>
            <a:off x="6096000" y="4522099"/>
            <a:ext cx="292475" cy="29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2BD0AA-CEBE-4638-A9FD-3E5E18A469C6}"/>
              </a:ext>
            </a:extLst>
          </p:cNvPr>
          <p:cNvSpPr/>
          <p:nvPr/>
        </p:nvSpPr>
        <p:spPr>
          <a:xfrm>
            <a:off x="4658858" y="4522768"/>
            <a:ext cx="45724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강의실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교차점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9B2BA2-284D-4160-991C-9609D5018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27" y="2209627"/>
            <a:ext cx="4210050" cy="19431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CDF66-7630-4C2D-BC08-C4055D1528DF}"/>
              </a:ext>
            </a:extLst>
          </p:cNvPr>
          <p:cNvSpPr/>
          <p:nvPr/>
        </p:nvSpPr>
        <p:spPr>
          <a:xfrm>
            <a:off x="7430042" y="4642969"/>
            <a:ext cx="45724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도면은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A4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실사이즈 비율을 제공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adobe acrobat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툴을 사용하면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A4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기준의 좌표를 구할 수 있음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 거리로 변환가능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3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72634" cy="877163"/>
            <a:chOff x="598391" y="347144"/>
            <a:chExt cx="1972634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Application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최적의 거리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3AA814-612D-4043-9B97-AE42410C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15833"/>
            <a:ext cx="5057396" cy="4891332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A6311606-AB28-4350-A10A-C480C523BDDA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연결된 교차점으로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354107-101D-48A3-8746-A7EE973A5B83}"/>
              </a:ext>
            </a:extLst>
          </p:cNvPr>
          <p:cNvCxnSpPr>
            <a:cxnSpLocks/>
          </p:cNvCxnSpPr>
          <p:nvPr/>
        </p:nvCxnSpPr>
        <p:spPr>
          <a:xfrm flipV="1">
            <a:off x="2050741" y="1997476"/>
            <a:ext cx="1065321" cy="20063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E2F390-150F-464F-AFF5-169BC21DD37F}"/>
              </a:ext>
            </a:extLst>
          </p:cNvPr>
          <p:cNvCxnSpPr>
            <a:cxnSpLocks/>
          </p:cNvCxnSpPr>
          <p:nvPr/>
        </p:nvCxnSpPr>
        <p:spPr>
          <a:xfrm flipH="1">
            <a:off x="1710562" y="4309485"/>
            <a:ext cx="187740" cy="3603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3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72634" cy="877163"/>
            <a:chOff x="598391" y="347144"/>
            <a:chExt cx="1972634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Application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최적의 거리 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연결된 교차점으로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연결된 교차점 탐색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더이상 이동 불가능한 경로 탐색 종료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354107-101D-48A3-8746-A7EE973A5B83}"/>
              </a:ext>
            </a:extLst>
          </p:cNvPr>
          <p:cNvCxnSpPr>
            <a:cxnSpLocks/>
          </p:cNvCxnSpPr>
          <p:nvPr/>
        </p:nvCxnSpPr>
        <p:spPr>
          <a:xfrm>
            <a:off x="3370288" y="1861134"/>
            <a:ext cx="953137" cy="31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62260" y="2806929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8CB73B-1959-4717-B1DE-D7230B7BA35B}"/>
              </a:ext>
            </a:extLst>
          </p:cNvPr>
          <p:cNvSpPr/>
          <p:nvPr/>
        </p:nvSpPr>
        <p:spPr>
          <a:xfrm>
            <a:off x="764848" y="59788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21228C8-8F61-4E21-8820-21233F0E63EE}"/>
              </a:ext>
            </a:extLst>
          </p:cNvPr>
          <p:cNvCxnSpPr>
            <a:cxnSpLocks/>
          </p:cNvCxnSpPr>
          <p:nvPr/>
        </p:nvCxnSpPr>
        <p:spPr>
          <a:xfrm flipH="1">
            <a:off x="976544" y="4955219"/>
            <a:ext cx="569650" cy="10549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5EE680-EFD0-410E-B41E-4D7DFC0EDCBE}"/>
              </a:ext>
            </a:extLst>
          </p:cNvPr>
          <p:cNvSpPr/>
          <p:nvPr/>
        </p:nvSpPr>
        <p:spPr>
          <a:xfrm>
            <a:off x="-1228889" y="4972050"/>
            <a:ext cx="457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06BE5E5-9DE7-4B35-B6B5-F70A1A9C058F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9838C2-B2B6-437C-828A-5EDF7D4751F5}"/>
              </a:ext>
            </a:extLst>
          </p:cNvPr>
          <p:cNvCxnSpPr>
            <a:cxnSpLocks/>
          </p:cNvCxnSpPr>
          <p:nvPr/>
        </p:nvCxnSpPr>
        <p:spPr>
          <a:xfrm flipH="1">
            <a:off x="1710562" y="4309485"/>
            <a:ext cx="187740" cy="3603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40AEEC0-77CF-47E0-987B-12A9988F8A40}"/>
              </a:ext>
            </a:extLst>
          </p:cNvPr>
          <p:cNvCxnSpPr>
            <a:cxnSpLocks/>
          </p:cNvCxnSpPr>
          <p:nvPr/>
        </p:nvCxnSpPr>
        <p:spPr>
          <a:xfrm flipV="1">
            <a:off x="2068497" y="1997476"/>
            <a:ext cx="1047565" cy="19708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72634" cy="877163"/>
            <a:chOff x="598391" y="347144"/>
            <a:chExt cx="1972634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Application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최적의 거리 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연결된 교차점으로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연결된 교차점 탐색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연결된 교차점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도착시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도착점으로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도착한 경로의 이동시간을 최적의 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62260" y="2806929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29FFEEB0-C583-4D8C-B8FC-D3248016B1DA}"/>
              </a:ext>
            </a:extLst>
          </p:cNvPr>
          <p:cNvSpPr/>
          <p:nvPr/>
        </p:nvSpPr>
        <p:spPr>
          <a:xfrm>
            <a:off x="8762260" y="3549901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484E75-FF74-4067-89C3-B53107CB8AC6}"/>
              </a:ext>
            </a:extLst>
          </p:cNvPr>
          <p:cNvCxnSpPr>
            <a:cxnSpLocks/>
          </p:cNvCxnSpPr>
          <p:nvPr/>
        </p:nvCxnSpPr>
        <p:spPr>
          <a:xfrm>
            <a:off x="3370288" y="1861134"/>
            <a:ext cx="953137" cy="3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6365A3D-87EE-4667-9407-853DE2604FD3}"/>
              </a:ext>
            </a:extLst>
          </p:cNvPr>
          <p:cNvCxnSpPr>
            <a:cxnSpLocks/>
          </p:cNvCxnSpPr>
          <p:nvPr/>
        </p:nvCxnSpPr>
        <p:spPr>
          <a:xfrm flipV="1">
            <a:off x="2068497" y="1997476"/>
            <a:ext cx="1047565" cy="1970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F07397-425A-4DD9-8D1F-75945461F464}"/>
              </a:ext>
            </a:extLst>
          </p:cNvPr>
          <p:cNvCxnSpPr>
            <a:cxnSpLocks/>
          </p:cNvCxnSpPr>
          <p:nvPr/>
        </p:nvCxnSpPr>
        <p:spPr>
          <a:xfrm>
            <a:off x="4412202" y="2006353"/>
            <a:ext cx="8878" cy="221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3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72634" cy="877163"/>
            <a:chOff x="598391" y="347144"/>
            <a:chExt cx="1972634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Application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최적의 거리 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연결된 교차점으로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연결된 교차점 탐색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연결된 교차점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도착시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도착점으로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도착한 경로의 이동시간을 최적의 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중 최적의 시간 보다 초과시 탐색 종료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까지 도달 시 최적의 시간보다 짧으면 새로운 최적의 경로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62260" y="2806929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29FFEEB0-C583-4D8C-B8FC-D3248016B1DA}"/>
              </a:ext>
            </a:extLst>
          </p:cNvPr>
          <p:cNvSpPr/>
          <p:nvPr/>
        </p:nvSpPr>
        <p:spPr>
          <a:xfrm>
            <a:off x="8762260" y="3549901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6361C9-6332-47C0-840E-88B8D84A95CB}"/>
              </a:ext>
            </a:extLst>
          </p:cNvPr>
          <p:cNvSpPr/>
          <p:nvPr/>
        </p:nvSpPr>
        <p:spPr>
          <a:xfrm>
            <a:off x="2024434" y="3153965"/>
            <a:ext cx="457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A609A6A2-8824-46BD-BE15-0B6BFF6ECCC9}"/>
              </a:ext>
            </a:extLst>
          </p:cNvPr>
          <p:cNvSpPr/>
          <p:nvPr/>
        </p:nvSpPr>
        <p:spPr>
          <a:xfrm>
            <a:off x="8762260" y="4394314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001EAF57-574C-482C-B415-2B463F264B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9957" y="1359992"/>
            <a:ext cx="8533603" cy="48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253</Words>
  <Application>Microsoft Office PowerPoint</Application>
  <PresentationFormat>와이드스크린</PresentationFormat>
  <Paragraphs>99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210 오늘밤 R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15</cp:revision>
  <dcterms:created xsi:type="dcterms:W3CDTF">2018-11-13T10:48:41Z</dcterms:created>
  <dcterms:modified xsi:type="dcterms:W3CDTF">2018-11-13T13:51:25Z</dcterms:modified>
</cp:coreProperties>
</file>