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5" r:id="rId3"/>
    <p:sldId id="303" r:id="rId4"/>
    <p:sldId id="293" r:id="rId5"/>
    <p:sldId id="306" r:id="rId6"/>
    <p:sldId id="307" r:id="rId7"/>
    <p:sldId id="310" r:id="rId8"/>
    <p:sldId id="311" r:id="rId9"/>
    <p:sldId id="308" r:id="rId10"/>
    <p:sldId id="29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EA00"/>
    <a:srgbClr val="FFFF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3447" autoAdjust="0"/>
  </p:normalViewPr>
  <p:slideViewPr>
    <p:cSldViewPr snapToGrid="0" showGuides="1">
      <p:cViewPr varScale="1">
        <p:scale>
          <a:sx n="145" d="100"/>
          <a:sy n="145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2018. 12. 5.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김현태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알고리즘 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41187" cy="830997"/>
            <a:chOff x="598391" y="347144"/>
            <a:chExt cx="184118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1753FE-1940-4852-8DC5-04BD44D1D003}"/>
              </a:ext>
            </a:extLst>
          </p:cNvPr>
          <p:cNvSpPr/>
          <p:nvPr/>
        </p:nvSpPr>
        <p:spPr>
          <a:xfrm>
            <a:off x="1592444" y="2541083"/>
            <a:ext cx="37958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 문 열리고 닫히는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12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엘리베이터로 두 층을 이동하는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13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계단으로 한 층을 오르내리는 시간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10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E4266B5-6002-4FD6-8E94-DE71E5A00988}"/>
              </a:ext>
            </a:extLst>
          </p:cNvPr>
          <p:cNvCxnSpPr>
            <a:cxnSpLocks/>
          </p:cNvCxnSpPr>
          <p:nvPr/>
        </p:nvCxnSpPr>
        <p:spPr>
          <a:xfrm flipV="1">
            <a:off x="8945826" y="2656428"/>
            <a:ext cx="0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126C2D5-4BB4-4EC2-A88A-C58650205FDB}"/>
              </a:ext>
            </a:extLst>
          </p:cNvPr>
          <p:cNvSpPr/>
          <p:nvPr/>
        </p:nvSpPr>
        <p:spPr>
          <a:xfrm>
            <a:off x="3841215" y="949423"/>
            <a:ext cx="4885238" cy="4959154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A04C478-5863-4A96-8F13-8B9DB663FB73}"/>
              </a:ext>
            </a:extLst>
          </p:cNvPr>
          <p:cNvSpPr/>
          <p:nvPr/>
        </p:nvSpPr>
        <p:spPr>
          <a:xfrm flipH="1">
            <a:off x="3833435" y="2182971"/>
            <a:ext cx="138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이동시간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4CE57B6-1C91-4B80-A798-E2D9E2871A70}"/>
              </a:ext>
            </a:extLst>
          </p:cNvPr>
          <p:cNvSpPr/>
          <p:nvPr/>
        </p:nvSpPr>
        <p:spPr>
          <a:xfrm>
            <a:off x="5232913" y="2250209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3735C6A-810B-4ABD-819C-830F25946422}"/>
              </a:ext>
            </a:extLst>
          </p:cNvPr>
          <p:cNvSpPr/>
          <p:nvPr/>
        </p:nvSpPr>
        <p:spPr>
          <a:xfrm>
            <a:off x="7066008" y="2594144"/>
            <a:ext cx="3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엘리베이터를 기다리는 시간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section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엘리베이터를 타는 것이 유리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AD331FB-0FF4-452E-BC43-7ADD16AA4E47}"/>
              </a:ext>
            </a:extLst>
          </p:cNvPr>
          <p:cNvSpPr/>
          <p:nvPr/>
        </p:nvSpPr>
        <p:spPr>
          <a:xfrm flipH="1">
            <a:off x="7160605" y="2253505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유동인구가 미치는 영향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6C50CB4-6D56-400E-96FC-5DD13CB24344}"/>
              </a:ext>
            </a:extLst>
          </p:cNvPr>
          <p:cNvSpPr/>
          <p:nvPr/>
        </p:nvSpPr>
        <p:spPr>
          <a:xfrm>
            <a:off x="7136500" y="2303270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xmlns="" id="{E2AAEDFC-DFD0-46DC-923A-D99AD04C2D2E}"/>
              </a:ext>
            </a:extLst>
          </p:cNvPr>
          <p:cNvSpPr/>
          <p:nvPr/>
        </p:nvSpPr>
        <p:spPr>
          <a:xfrm>
            <a:off x="5764685" y="2895659"/>
            <a:ext cx="1038298" cy="9774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74707FB-CE0B-46B0-A057-762D5CDB66E0}"/>
              </a:ext>
            </a:extLst>
          </p:cNvPr>
          <p:cNvSpPr/>
          <p:nvPr/>
        </p:nvSpPr>
        <p:spPr>
          <a:xfrm>
            <a:off x="3576081" y="4680429"/>
            <a:ext cx="54154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올라갈 때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쪽의 엘리베이터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내려갈 때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많은 층의 이동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계단 추천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적은 쪽의 엘리베이터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적은 층의 이동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계단 추천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8209212-9C0B-4522-AEAE-4BF15F5D0849}"/>
              </a:ext>
            </a:extLst>
          </p:cNvPr>
          <p:cNvSpPr/>
          <p:nvPr/>
        </p:nvSpPr>
        <p:spPr>
          <a:xfrm flipH="1">
            <a:off x="5590456" y="4279164"/>
            <a:ext cx="138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경험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8783DD-E82C-4977-B139-6DFAA5A21F5B}"/>
              </a:ext>
            </a:extLst>
          </p:cNvPr>
          <p:cNvSpPr txBox="1"/>
          <p:nvPr/>
        </p:nvSpPr>
        <p:spPr>
          <a:xfrm>
            <a:off x="5175682" y="2434481"/>
            <a:ext cx="219488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090766" y="2129799"/>
            <a:ext cx="3155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엘리베이터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section</a:t>
            </a:r>
          </a:p>
          <a:p>
            <a:r>
              <a:rPr kumimoji="1" lang="ko-KR" altLang="en-US" sz="1600" dirty="0"/>
              <a:t>주변 강의실의 학생들은 자신의 </a:t>
            </a:r>
            <a:r>
              <a:rPr kumimoji="1" lang="en-US" altLang="ko-KR" sz="1600" dirty="0"/>
              <a:t>section</a:t>
            </a:r>
            <a:r>
              <a:rPr kumimoji="1" lang="ko-KR" altLang="en-US" sz="1600" dirty="0"/>
              <a:t>의 엘리베이터를 이용한다고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시작할 때의 유동인구는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층에서 출발한다고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끝날 때의 유동인구는</a:t>
            </a:r>
            <a:endParaRPr kumimoji="1" lang="en-US" altLang="ko-KR" sz="1600" dirty="0"/>
          </a:p>
          <a:p>
            <a:r>
              <a:rPr kumimoji="1" lang="ko-KR" altLang="en-US" sz="1600" dirty="0"/>
              <a:t>강의실 에서 출발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18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785209" y="1765502"/>
            <a:ext cx="4400271" cy="380137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6935E920-AC64-4086-92AA-2E1CED4A1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30124"/>
              </p:ext>
            </p:extLst>
          </p:nvPr>
        </p:nvGraphicFramePr>
        <p:xfrm>
          <a:off x="6859692" y="2233630"/>
          <a:ext cx="48768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81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섹션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8:45~9:00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9:00~9:15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9:15~9:30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9:30~9:45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9:45~10:00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29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2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5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3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92938"/>
                  </a:ext>
                </a:extLst>
              </a:tr>
            </a:tbl>
          </a:graphicData>
        </a:graphic>
      </p:graphicFrame>
      <p:sp>
        <p:nvSpPr>
          <p:cNvPr id="14" name="텍스트 상자 13">
            <a:extLst>
              <a:ext uri="{FF2B5EF4-FFF2-40B4-BE49-F238E27FC236}">
                <a16:creationId xmlns:a16="http://schemas.microsoft.com/office/drawing/2014/main" xmlns="" id="{18FDB7F7-5093-4D6B-88A4-B1BA074FCE77}"/>
              </a:ext>
            </a:extLst>
          </p:cNvPr>
          <p:cNvSpPr txBox="1"/>
          <p:nvPr/>
        </p:nvSpPr>
        <p:spPr>
          <a:xfrm>
            <a:off x="1794201" y="5678435"/>
            <a:ext cx="2382285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시간표 데이터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xmlns="" id="{AE72C7A1-1B2E-4847-A0F3-B32192D206C7}"/>
              </a:ext>
            </a:extLst>
          </p:cNvPr>
          <p:cNvSpPr txBox="1"/>
          <p:nvPr/>
        </p:nvSpPr>
        <p:spPr>
          <a:xfrm>
            <a:off x="8572472" y="5377900"/>
            <a:ext cx="1825327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유동인구 </a:t>
            </a:r>
            <a:r>
              <a:rPr kumimoji="1" lang="en-US" altLang="ko-KR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D63F66-A902-4B35-9635-ED58F7AB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89" b="13482"/>
          <a:stretch/>
        </p:blipFill>
        <p:spPr>
          <a:xfrm>
            <a:off x="589432" y="0"/>
            <a:ext cx="11013136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F6F5BA2-E49A-431C-AFDE-618200070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84" b="9003"/>
          <a:stretch/>
        </p:blipFill>
        <p:spPr>
          <a:xfrm>
            <a:off x="1211839" y="0"/>
            <a:ext cx="9854051" cy="68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390377" cy="830997"/>
            <a:chOff x="598391" y="347144"/>
            <a:chExt cx="239037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56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 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그래프를 만들기 위한 데이터 수집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 교차점 마다 고유의 번호를 매김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교차점과 연결되어 있는 교차점의 정보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교차점의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좌표를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층의 교차점을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하고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교차점 사이의 거리를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하는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826B72-9E6C-4F75-8490-B6ACB7D7F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57" r="61692" b="5760"/>
          <a:stretch/>
        </p:blipFill>
        <p:spPr>
          <a:xfrm>
            <a:off x="455508" y="1546666"/>
            <a:ext cx="4670482" cy="4439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930A71-E777-4CDF-8FCB-3CCCF2523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7411" r="55968" b="50000"/>
          <a:stretch/>
        </p:blipFill>
        <p:spPr>
          <a:xfrm>
            <a:off x="5228334" y="3112438"/>
            <a:ext cx="1837678" cy="1304481"/>
          </a:xfrm>
          <a:prstGeom prst="rect">
            <a:avLst/>
          </a:prstGeom>
        </p:spPr>
      </p:pic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xmlns="" id="{A826C8DB-ACEE-4115-BF52-A6135CB3DFD5}"/>
              </a:ext>
            </a:extLst>
          </p:cNvPr>
          <p:cNvSpPr/>
          <p:nvPr/>
        </p:nvSpPr>
        <p:spPr>
          <a:xfrm>
            <a:off x="8762260" y="3674192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9500" cy="830997"/>
            <a:chOff x="598391" y="347144"/>
            <a:chExt cx="1529500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Graph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8140209" y="1730579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 생성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7184930" y="3202598"/>
            <a:ext cx="45724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교차점 노드를 저장해 두는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vector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거리를 값으로 가지는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matrix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matrix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index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교차점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vector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index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동일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B5DE9C-D9D9-4A02-BBE6-0BA5BC51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25" b="5987"/>
          <a:stretch/>
        </p:blipFill>
        <p:spPr>
          <a:xfrm>
            <a:off x="455508" y="1814799"/>
            <a:ext cx="6294777" cy="39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41187" cy="830997"/>
            <a:chOff x="598391" y="347144"/>
            <a:chExt cx="184118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5841118" y="2374493"/>
            <a:ext cx="60039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탐색한 교차점에서 </a:t>
            </a:r>
            <a:r>
              <a:rPr lang="en-US" altLang="ko-KR" sz="1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dijkstra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알고리즘을 통해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모든 교차점까지의 가장 빠른 경로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층의 강의실을 찾는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강의실과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 층의 강의실을 찾는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가까운 이동수단과 연결된 교차점을 탐색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강의실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이동수단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Dijkstra 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 교차점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강의실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Case2-1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유동인구가 많지만 가까운 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Case2-2 : 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멀지만 유동인구가 적은 이동수단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60B44A07-FFD2-4519-96C8-452F68947570}"/>
              </a:ext>
            </a:extLst>
          </p:cNvPr>
          <p:cNvSpPr/>
          <p:nvPr/>
        </p:nvSpPr>
        <p:spPr>
          <a:xfrm>
            <a:off x="8762260" y="2656007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xmlns="" id="{D846B2F7-FFCF-4CBE-ADA6-3CD18DC98F57}"/>
              </a:ext>
            </a:extLst>
          </p:cNvPr>
          <p:cNvSpPr/>
          <p:nvPr/>
        </p:nvSpPr>
        <p:spPr>
          <a:xfrm>
            <a:off x="8762260" y="3296679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EFCE8B3D-1262-43AB-8B4D-6674F2E7BE83}"/>
              </a:ext>
            </a:extLst>
          </p:cNvPr>
          <p:cNvCxnSpPr>
            <a:cxnSpLocks/>
          </p:cNvCxnSpPr>
          <p:nvPr/>
        </p:nvCxnSpPr>
        <p:spPr>
          <a:xfrm flipV="1">
            <a:off x="2063430" y="1992910"/>
            <a:ext cx="1073467" cy="20068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xmlns="" id="{C79572CC-F9E2-442E-836C-3D713978B32D}"/>
              </a:ext>
            </a:extLst>
          </p:cNvPr>
          <p:cNvSpPr/>
          <p:nvPr/>
        </p:nvSpPr>
        <p:spPr>
          <a:xfrm>
            <a:off x="8762260" y="4358116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xmlns="" id="{3398DCD0-2DDC-4C67-8131-5825DF7F5DEB}"/>
              </a:ext>
            </a:extLst>
          </p:cNvPr>
          <p:cNvSpPr/>
          <p:nvPr/>
        </p:nvSpPr>
        <p:spPr>
          <a:xfrm>
            <a:off x="8757539" y="5419553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356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210 오늘밤 R</vt:lpstr>
      <vt:lpstr>Arial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김현태</cp:lastModifiedBy>
  <cp:revision>210</cp:revision>
  <dcterms:created xsi:type="dcterms:W3CDTF">2018-07-21T11:06:27Z</dcterms:created>
  <dcterms:modified xsi:type="dcterms:W3CDTF">2018-12-05T02:59:33Z</dcterms:modified>
</cp:coreProperties>
</file>