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0" r:id="rId3"/>
    <p:sldId id="297" r:id="rId4"/>
    <p:sldId id="301" r:id="rId5"/>
    <p:sldId id="30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07-21T11:18:06.380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fitToCurve" value="1"/>
    </inkml:brush>
  </inkml:definitions>
  <inkml:trace contextRef="#ctx0" brushRef="#br0">0 631 0,'8'-8'0,"-3"4"0,-5 4 0,0 0 0,10-6 0,-10 6 0,31-21 0,6-3 0,-37 24 0,0 0 0,0 0 0,296-171 0,-296 171 0,0 0 0,67-37 0,-67 37 0,56-29 16,2-2-16,-2 1 15,7-1-15,-9 7 0,4-1 16,-4 5-16,-6 2 15,2 2-15,-8 1 16,0 3-16,-9 5 16,-2 0-16,-8 3 15,-4 1-15,-3 1 0,-5 2 16,-1 3-16,-4 1 16,-1 1-16,-3 5 15,-9 7-15,-9 5 0,-11 9 16,-3 3-16,-5-1 15,-9 3-15,-1-3 16,-5 4-16,2-3 16,0 3-16,2-3 0,-2 0 15,7-5-15,7-4 16,-1 1-16,-1-2 16,7-3-16,2-1 15,8-8-15,-1 0 0,7-4 16,3-3-16,4-2 15,3-1-15,1 0 16,0-2-16,2-4 16,19-11-16,12-8 0,17-12 15,17-7-15,10-1 16,4 1-16,8-3 16,1 3-16,-1 3 0,13-6 15,-13 10-15,-8 3 16,1 3-16,-3-3 15,-13 8-15,9 0 16,-9 3-16,-11 4 0,-1 1 16,0 3-16,-7 2 15,-5 0-15,-3 3 16,-8 2-16,1 1 16,-5 0-16,-5 3 15,-3-1-15,-2 1 0,-1 1 16,-1-1-16,-3 1 15,0 0-15,-3 0 16,1 1-16,0 0 0,-5 0 16,1-1-16,0 1 15,0-1-15,-2 1 16,-2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5C37-FFE7-4017-B522-E4F6FA0D9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B55EAE-A1A5-4F5E-8AB9-6E2E17E2D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F44BD-6B20-462E-ABC5-6A43FA25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3C4B-D8BA-44DE-AF68-9B066B4C97D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AE234-8B13-4674-8BFA-BEA6FDD8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F7C80-23FE-4A42-8012-888FF50A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0F5E-CCD0-4F58-876C-372C9EFC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7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8160A-F31A-4C79-88E5-CB212076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D2B87B-9AF3-447E-A323-B169DBAA0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14110-D4E6-485E-B2C3-415586C9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3C4B-D8BA-44DE-AF68-9B066B4C97D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8776B-DF94-4CBF-B11B-C627EAB5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F7A8E-37F4-4324-B450-0B428338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0F5E-CCD0-4F58-876C-372C9EFC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11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A61F36-8894-4BFD-B934-634AEABE6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4E3317-A3AF-4D5E-BC8C-854DA79F9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D88E6-1866-4984-AD12-0E7D36AD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3C4B-D8BA-44DE-AF68-9B066B4C97D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836E8-30F2-4598-B800-CE944492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3FEC5-F450-41AA-B625-7D1C62E9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0F5E-CCD0-4F58-876C-372C9EFC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5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10299-0B2E-4FB1-A503-8B3CE906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3CA5F-BA36-42F3-897C-0FE64DF41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6896C-73B9-48DD-AB98-31722976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3C4B-D8BA-44DE-AF68-9B066B4C97D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9BF17-05F3-480E-B895-3D912851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70F13-C49B-4803-A437-D5EDF2E5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0F5E-CCD0-4F58-876C-372C9EFC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2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0FFDE-92C5-4BD0-9223-51F1541B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BE1E56-BBFB-4645-A752-6A9EEFDCF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C443A-603F-424E-AE38-68E7A79B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3C4B-D8BA-44DE-AF68-9B066B4C97D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367BF-A796-498F-8FB7-80B010EE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03EE5-AF75-4C49-82D4-CA75AACC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0F5E-CCD0-4F58-876C-372C9EFC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48C12-BE7F-4FC5-A921-FD02A237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3EB53-C302-45C6-AE34-7107B3D9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24D46-9841-4183-A3DF-AEB54A3EC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D4E854-420A-4590-B44F-42CECFE0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3C4B-D8BA-44DE-AF68-9B066B4C97D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3233E5-28E2-4D08-870A-D8860115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081DC-FA37-4213-BA51-1BB8688C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0F5E-CCD0-4F58-876C-372C9EFC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0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78FAB-1E07-4C4E-8773-F500707B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19E324-A922-4C4E-9C7B-BDCDBE473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7EED6-1032-41D2-AE4C-27E5A779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3519FA-7D33-42A5-9513-2ADB8A8E0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B97B-CA4F-4016-B763-6A4C22381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8578D9-2C93-4B0D-B374-D686B408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3C4B-D8BA-44DE-AF68-9B066B4C97D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13AE4F-215A-4D3A-A7EE-AC75D4DF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FD440-06E3-4E7D-B532-BF13B386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0F5E-CCD0-4F58-876C-372C9EFC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31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19961-9A08-4E8D-8CB0-258C6180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E29A38-71B1-4212-9437-6C8E0DA7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3C4B-D8BA-44DE-AF68-9B066B4C97D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F04055-BA1B-452D-B9D1-DC003C49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919AA-837D-45FE-9AAB-4B9921F6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0F5E-CCD0-4F58-876C-372C9EFC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9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82D08F-F7F6-44A9-AA4B-6A73D606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3C4B-D8BA-44DE-AF68-9B066B4C97D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21092B-21EA-4E5D-BED2-FDC82F05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15591E-661D-42F4-B8E1-66007BB4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0F5E-CCD0-4F58-876C-372C9EFC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9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D9CE7-8426-4536-93B9-1FE44A3B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AB091-D3E5-4BB2-83EF-87819BA7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3540EB-2078-40E4-BA40-010E74E7C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7345E-77F6-4582-84D1-685C2E6C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3C4B-D8BA-44DE-AF68-9B066B4C97D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4CE317-17AE-46F2-A1C6-C7C069D2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C12C7B-FF27-4A94-B6C5-5A6C96E9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0F5E-CCD0-4F58-876C-372C9EFC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4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05525-83E0-434D-83B8-CBB979E7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5E4A46-09E1-4893-966D-9CAC1AFC0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7611EC-DF9F-4C48-9B47-8D775DECC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9FB47-2695-4537-BCEB-E8CFBA45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3C4B-D8BA-44DE-AF68-9B066B4C97D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F80A5-DDE6-42E9-A6A2-E316E0AF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2D402-097A-43D2-A120-DBAB073B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0F5E-CCD0-4F58-876C-372C9EFC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1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D7A43D-6F69-4DA4-A606-C5D29BD4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C495CA-D03E-4A8A-A643-61202C761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2296C-FAEA-45DA-ADE4-6D73183D1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3C4B-D8BA-44DE-AF68-9B066B4C97D7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E57FA-65C6-4D39-9F2B-185BB4D11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8F39E-AA91-4348-81AA-D1B5E8CA9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60F5E-CCD0-4F58-876C-372C9EFC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5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EF4AACF-BF98-4D1B-815E-F2B21068B69C}"/>
              </a:ext>
            </a:extLst>
          </p:cNvPr>
          <p:cNvSpPr/>
          <p:nvPr/>
        </p:nvSpPr>
        <p:spPr>
          <a:xfrm>
            <a:off x="3746377" y="3392040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B540C0C-C67A-4CCA-936F-6F1BF9B33AA6}"/>
              </a:ext>
            </a:extLst>
          </p:cNvPr>
          <p:cNvSpPr/>
          <p:nvPr/>
        </p:nvSpPr>
        <p:spPr>
          <a:xfrm>
            <a:off x="5075217" y="3009853"/>
            <a:ext cx="2265934" cy="170569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C2694-2958-48AC-A495-3A4D740A8E48}"/>
              </a:ext>
            </a:extLst>
          </p:cNvPr>
          <p:cNvSpPr txBox="1"/>
          <p:nvPr/>
        </p:nvSpPr>
        <p:spPr>
          <a:xfrm>
            <a:off x="4722818" y="2895082"/>
            <a:ext cx="2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자료구조 팀 프로젝트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F3868-DADC-439E-953C-BAD4581A3B8A}"/>
              </a:ext>
            </a:extLst>
          </p:cNvPr>
          <p:cNvSpPr txBox="1"/>
          <p:nvPr/>
        </p:nvSpPr>
        <p:spPr>
          <a:xfrm>
            <a:off x="3672354" y="3319368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빠르고 쾌적한 이동경로 </a:t>
            </a:r>
            <a:r>
              <a:rPr lang="en-US" altLang="ko-KR" sz="2800" spc="-150" dirty="0"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 310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14:cNvPr>
              <p14:cNvContentPartPr/>
              <p14:nvPr/>
            </p14:nvContentPartPr>
            <p14:xfrm rot="798846">
              <a:off x="7564488" y="3850694"/>
              <a:ext cx="783006" cy="244301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798846">
                <a:off x="7558011" y="3844227"/>
                <a:ext cx="795240" cy="256516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AE835-647E-4C28-AD79-943FAA6BB463}"/>
              </a:ext>
            </a:extLst>
          </p:cNvPr>
          <p:cNvSpPr txBox="1"/>
          <p:nvPr/>
        </p:nvSpPr>
        <p:spPr>
          <a:xfrm>
            <a:off x="7140074" y="5840508"/>
            <a:ext cx="486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디지털 이미징 김현태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윤종하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천용진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박성환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210 오늘밤 R" panose="02020603020101020101" pitchFamily="18" charset="-127"/>
              <a:ea typeface="210 오늘밤 R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발표자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: Data Visualization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오늘밤 R" panose="02020603020101020101" pitchFamily="18" charset="-127"/>
                <a:ea typeface="210 오늘밤 R" panose="02020603020101020101" pitchFamily="18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06178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059196" cy="877163"/>
            <a:chOff x="598391" y="347144"/>
            <a:chExt cx="2059196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Vs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Visualization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mayaì ëí ì´ë¯¸ì§ ê²ìê²°ê³¼">
            <a:extLst>
              <a:ext uri="{FF2B5EF4-FFF2-40B4-BE49-F238E27FC236}">
                <a16:creationId xmlns:a16="http://schemas.microsoft.com/office/drawing/2014/main" id="{D6E339B7-DB0E-40E9-843F-CEF3F452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39" y="1838642"/>
            <a:ext cx="368617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nglì ëí ì´ë¯¸ì§ ê²ìê²°ê³¼">
            <a:extLst>
              <a:ext uri="{FF2B5EF4-FFF2-40B4-BE49-F238E27FC236}">
                <a16:creationId xmlns:a16="http://schemas.microsoft.com/office/drawing/2014/main" id="{6F5F2ED8-B593-4462-857A-DBCA9C05F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949" y="3760068"/>
            <a:ext cx="4191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B487F8-F61C-4893-AC9E-6AFB71E51C65}"/>
              </a:ext>
            </a:extLst>
          </p:cNvPr>
          <p:cNvSpPr/>
          <p:nvPr/>
        </p:nvSpPr>
        <p:spPr>
          <a:xfrm>
            <a:off x="5238595" y="2313403"/>
            <a:ext cx="4572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도면 이용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층별 모델링을 통한 오브젝트 파일 생성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E8765E-D111-4232-97A1-075C2C919EED}"/>
              </a:ext>
            </a:extLst>
          </p:cNvPr>
          <p:cNvSpPr/>
          <p:nvPr/>
        </p:nvSpPr>
        <p:spPr>
          <a:xfrm>
            <a:off x="2326525" y="4412858"/>
            <a:ext cx="4572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MAYA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통해 제작된 오브젝트 파일 이용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알고리즘 과 결합해 경로 안내 지도 생성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99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880395-F571-43D9-A990-CD35823B1FFD}"/>
              </a:ext>
            </a:extLst>
          </p:cNvPr>
          <p:cNvSpPr txBox="1"/>
          <p:nvPr/>
        </p:nvSpPr>
        <p:spPr>
          <a:xfrm>
            <a:off x="388879" y="279400"/>
            <a:ext cx="82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Vs</a:t>
            </a:r>
            <a:endParaRPr lang="ko-KR" altLang="en-US" sz="4800" spc="-300" dirty="0">
              <a:solidFill>
                <a:srgbClr val="FAA818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A9825E-0EA8-4648-8E21-6C7AE38EA01A}"/>
              </a:ext>
            </a:extLst>
          </p:cNvPr>
          <p:cNvSpPr txBox="1"/>
          <p:nvPr/>
        </p:nvSpPr>
        <p:spPr>
          <a:xfrm>
            <a:off x="1211839" y="510481"/>
            <a:ext cx="1320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Term</a:t>
            </a:r>
            <a:r>
              <a:rPr lang="ko-KR" altLang="en-US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Project</a:t>
            </a:r>
            <a:r>
              <a:rPr lang="ko-KR" altLang="en-US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en-US" altLang="ko-KR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차별화</a:t>
            </a:r>
          </a:p>
          <a:p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915515C-F660-402B-9B91-3842F8C07B83}"/>
              </a:ext>
            </a:extLst>
          </p:cNvPr>
          <p:cNvSpPr/>
          <p:nvPr/>
        </p:nvSpPr>
        <p:spPr>
          <a:xfrm>
            <a:off x="1423814" y="1649232"/>
            <a:ext cx="898095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도면과 교차점 사용</a:t>
            </a:r>
            <a:endParaRPr lang="en-US" altLang="ko-KR" sz="32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</a:t>
            </a:r>
          </a:p>
          <a:p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- 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같은 층에서의 이동 역시 알고리즘을 통해  구현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- 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정확한 거리 </a:t>
            </a:r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기반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AutoNum type="arabicPeriod" startAt="2"/>
            </a:pPr>
            <a:r>
              <a:rPr lang="en-US" altLang="ko-KR" sz="32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3D </a:t>
            </a:r>
            <a:r>
              <a:rPr lang="ko-KR" altLang="en-US" sz="32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</a:t>
            </a:r>
            <a:endParaRPr lang="en-US" altLang="ko-KR" sz="32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</a:t>
            </a:r>
          </a:p>
          <a:p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- 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사용자가 보고 직관적으로 이해하기 쉽도록 구현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32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경로의 시각화</a:t>
            </a:r>
            <a:endParaRPr lang="en-US" altLang="ko-KR" sz="32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</a:t>
            </a:r>
          </a:p>
          <a:p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- 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실제 시각화 결과물을 보고 찾아갈 수 있도록 구현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- 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자유로운 카메라 시점의 변경으로 </a:t>
            </a:r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3D 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네비게이션 기능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09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454379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880395-F571-43D9-A990-CD35823B1FFD}"/>
              </a:ext>
            </a:extLst>
          </p:cNvPr>
          <p:cNvSpPr txBox="1"/>
          <p:nvPr/>
        </p:nvSpPr>
        <p:spPr>
          <a:xfrm>
            <a:off x="388879" y="279400"/>
            <a:ext cx="82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Vs</a:t>
            </a:r>
            <a:endParaRPr lang="ko-KR" altLang="en-US" sz="4800" spc="-300" dirty="0">
              <a:solidFill>
                <a:srgbClr val="FAA818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A9825E-0EA8-4648-8E21-6C7AE38EA01A}"/>
              </a:ext>
            </a:extLst>
          </p:cNvPr>
          <p:cNvSpPr txBox="1"/>
          <p:nvPr/>
        </p:nvSpPr>
        <p:spPr>
          <a:xfrm>
            <a:off x="1211839" y="51048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진행 상황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BFDBB5-E7A1-4FF4-982A-5B4742D843AA}"/>
              </a:ext>
            </a:extLst>
          </p:cNvPr>
          <p:cNvSpPr/>
          <p:nvPr/>
        </p:nvSpPr>
        <p:spPr>
          <a:xfrm>
            <a:off x="1423814" y="2282787"/>
            <a:ext cx="898095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알고리즘</a:t>
            </a:r>
            <a:endParaRPr lang="en-US" altLang="ko-KR" sz="32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 </a:t>
            </a:r>
          </a:p>
          <a:p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-  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유동인구를 배제한 경로 탐색 완성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-  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남은 기간 유동인구를 포함한 알고리즘 완성에 힘 쓸 예정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32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32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</a:t>
            </a:r>
            <a:r>
              <a:rPr lang="ko-KR" altLang="en-US" sz="32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시각화</a:t>
            </a:r>
            <a:endParaRPr lang="en-US" altLang="ko-KR" sz="32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-  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데모버전 층별 </a:t>
            </a:r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model 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이용</a:t>
            </a:r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경로 표현 완성 </a:t>
            </a:r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층별 이동 미완성</a:t>
            </a:r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-  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남은 기간 </a:t>
            </a:r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modeling 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완성 및 알고리즘과의 결합해 시각화 예정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62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59292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880395-F571-43D9-A990-CD35823B1FFD}"/>
              </a:ext>
            </a:extLst>
          </p:cNvPr>
          <p:cNvSpPr txBox="1"/>
          <p:nvPr/>
        </p:nvSpPr>
        <p:spPr>
          <a:xfrm>
            <a:off x="388879" y="279400"/>
            <a:ext cx="82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Vs</a:t>
            </a:r>
            <a:endParaRPr lang="ko-KR" altLang="en-US" sz="4800" spc="-300" dirty="0">
              <a:solidFill>
                <a:srgbClr val="FAA818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A9825E-0EA8-4648-8E21-6C7AE38EA01A}"/>
              </a:ext>
            </a:extLst>
          </p:cNvPr>
          <p:cNvSpPr txBox="1"/>
          <p:nvPr/>
        </p:nvSpPr>
        <p:spPr>
          <a:xfrm>
            <a:off x="1211839" y="5104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rgbClr val="409B0D">
                      <a:alpha val="3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Bold" panose="00000800000000000000" pitchFamily="2" charset="-127"/>
              </a:rPr>
              <a:t>시연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BFDBB5-E7A1-4FF4-982A-5B4742D843AA}"/>
              </a:ext>
            </a:extLst>
          </p:cNvPr>
          <p:cNvSpPr/>
          <p:nvPr/>
        </p:nvSpPr>
        <p:spPr>
          <a:xfrm>
            <a:off x="1605525" y="3606272"/>
            <a:ext cx="8980950" cy="86177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32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경로 안내 시각화 시연</a:t>
            </a:r>
            <a:endParaRPr lang="en-US" altLang="ko-KR" sz="32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54180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164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210 오늘밤 R</vt:lpstr>
      <vt:lpstr>KoPub돋움체 Bold</vt:lpstr>
      <vt:lpstr>KoPub돋움체 Light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7</cp:revision>
  <dcterms:created xsi:type="dcterms:W3CDTF">2018-12-11T12:06:35Z</dcterms:created>
  <dcterms:modified xsi:type="dcterms:W3CDTF">2018-12-22T10:04:19Z</dcterms:modified>
</cp:coreProperties>
</file>