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2" r:id="rId3"/>
    <p:sldId id="297" r:id="rId4"/>
    <p:sldId id="300" r:id="rId5"/>
    <p:sldId id="293" r:id="rId6"/>
    <p:sldId id="301" r:id="rId7"/>
    <p:sldId id="299" r:id="rId8"/>
    <p:sldId id="302" r:id="rId9"/>
    <p:sldId id="303" r:id="rId10"/>
    <p:sldId id="304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FF00"/>
    <a:srgbClr val="FFEA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447" autoAdjust="0"/>
  </p:normalViewPr>
  <p:slideViewPr>
    <p:cSldViewPr snapToGrid="0" showGuides="1">
      <p:cViewPr varScale="1">
        <p:scale>
          <a:sx n="86" d="100"/>
          <a:sy n="86" d="100"/>
        </p:scale>
        <p:origin x="6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1295 0,'22'-16'0,"-9"7"0,-13 9 0,0 0 0,27-12 0,-27 12 0,84-43 0,16-6 0,-100 49 0,0 0 0,0 0 0,801-351 0,-801 351 0,0 0 0,182-76 0,-182 76 0,151-60 16,6-3-16,-5 1 15,18-1-15,-24 13 0,11-1 16,-11 10-16,-16 4 15,5 4-15,-21 2 16,0 7-16,-25 9 16,-5 1-16,-22 6 15,-10 2-15,-9 2 0,-13 4 16,-3 6-16,-11 2 16,-3 2-16,-7 11 15,-25 14-15,-24 10 0,-30 18 16,-9 7-16,-12-2 15,-25 6-15,-3-7 16,-13 9-16,5-6 16,0 6-16,5-6 0,-5 0 15,19-11-15,19-7 16,-2 1-16,-4-4 16,20-6-16,5-2 15,21-16-15,-2 0 0,19-9 16,8-6-16,11-4 15,8-1-15,2-1 16,1-4-16,5-9 16,51-21-16,33-18 0,46-23 15,46-16-15,27-1 16,11 2-16,21-6 16,3 5-16,-2 7 0,34-12 15,-34 20-15,-23 6 16,4 7-16,-9-7 15,-35 17-15,25 0 16,-25 6-16,-29 8 0,-4 2 16,1 6-16,-19 5 15,-14-1-15,-8 7 16,-21 3-16,2 3 16,-14 0-16,-12 6 15,-9-2-15,-6 1 0,-2 3 16,-3-2-16,-8 2 15,0 0-15,-8 0 16,3 2-16,0 0 0,-14 0 16,3-2-16,-1 2 15,1-2-15,-5 2 16,-6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4199138" y="3392040"/>
            <a:ext cx="4003830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18229" y="3053918"/>
            <a:ext cx="2422922" cy="126504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921718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Data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visualization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project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707866" y="3274980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Medium" panose="00000600000000000000" pitchFamily="2" charset="-127"/>
              </a:rPr>
              <a:t> spending habit visualization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4228400" y="3737816"/>
              <a:ext cx="2118838" cy="50142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4221921" y="3731346"/>
                <a:ext cx="2131075" cy="51364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20134829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2500022" cy="830997"/>
            <a:chOff x="598391" y="347144"/>
            <a:chExt cx="250002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7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Supplementation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4261795" y="3059668"/>
            <a:ext cx="3668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현재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데이터만 정제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~ 9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데이터의 빠른 정제 필요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좀더 효과적인 시각적 표현 모색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시각화의 완성도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89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544881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3123786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01001" y="2922753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410541" y="3624886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401185" y="3615547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49991" cy="830997"/>
            <a:chOff x="598391" y="347144"/>
            <a:chExt cx="14499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Topic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6095996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1886396" y="1686757"/>
            <a:ext cx="2323208" cy="31617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카드 지출의 시각화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C01CD1-0FDF-4943-85A9-A5830EA2240F}"/>
              </a:ext>
            </a:extLst>
          </p:cNvPr>
          <p:cNvSpPr/>
          <p:nvPr/>
        </p:nvSpPr>
        <p:spPr>
          <a:xfrm>
            <a:off x="1525354" y="3189136"/>
            <a:ext cx="3310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카드 내역 지출 데이터를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지출의 카테고리를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정해줌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월별 지출을 데이터 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정제를 마친 데이터를 시각화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F8D26D-8D80-4C3B-BBA3-70A78B5A78A8}"/>
              </a:ext>
            </a:extLst>
          </p:cNvPr>
          <p:cNvSpPr/>
          <p:nvPr/>
        </p:nvSpPr>
        <p:spPr>
          <a:xfrm>
            <a:off x="7980030" y="1665583"/>
            <a:ext cx="1661433" cy="1592179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92E17B-9333-41E9-9BB4-E6A22D6BD024}"/>
              </a:ext>
            </a:extLst>
          </p:cNvPr>
          <p:cNvSpPr/>
          <p:nvPr/>
        </p:nvSpPr>
        <p:spPr>
          <a:xfrm>
            <a:off x="9220534" y="1472099"/>
            <a:ext cx="1201851" cy="120008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E044D6-7338-49A4-B6E6-A0E97B967353}"/>
              </a:ext>
            </a:extLst>
          </p:cNvPr>
          <p:cNvSpPr/>
          <p:nvPr/>
        </p:nvSpPr>
        <p:spPr>
          <a:xfrm>
            <a:off x="8882287" y="2432483"/>
            <a:ext cx="2413092" cy="2288155"/>
          </a:xfrm>
          <a:prstGeom prst="ellipse">
            <a:avLst/>
          </a:prstGeom>
          <a:solidFill>
            <a:srgbClr val="41A30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DC1906B-213B-414A-A7EA-92AC10C7A46B}"/>
              </a:ext>
            </a:extLst>
          </p:cNvPr>
          <p:cNvSpPr/>
          <p:nvPr/>
        </p:nvSpPr>
        <p:spPr>
          <a:xfrm>
            <a:off x="7081524" y="2951767"/>
            <a:ext cx="3164605" cy="2997318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4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B9D3D2F-DEB0-42DB-A03B-FCD18C1EC2AF}"/>
              </a:ext>
            </a:extLst>
          </p:cNvPr>
          <p:cNvSpPr/>
          <p:nvPr/>
        </p:nvSpPr>
        <p:spPr>
          <a:xfrm>
            <a:off x="8295573" y="823181"/>
            <a:ext cx="1661433" cy="369332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11/13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 목요일</a:t>
            </a:r>
          </a:p>
        </p:txBody>
      </p:sp>
    </p:spTree>
    <p:extLst>
      <p:ext uri="{BB962C8B-B14F-4D97-AF65-F5344CB8AC3E}">
        <p14:creationId xmlns:p14="http://schemas.microsoft.com/office/powerpoint/2010/main" val="9553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141352" cy="830997"/>
            <a:chOff x="598391" y="347144"/>
            <a:chExt cx="314135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231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Expectation effectiveness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598629" y="2132708"/>
            <a:ext cx="4283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나의 지출습관을 한눈에 볼 수 있어 문제점 파악이 쉽다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26C2D5-4BB4-4EC2-A88A-C58650205FDB}"/>
              </a:ext>
            </a:extLst>
          </p:cNvPr>
          <p:cNvSpPr/>
          <p:nvPr/>
        </p:nvSpPr>
        <p:spPr>
          <a:xfrm>
            <a:off x="4070528" y="1527591"/>
            <a:ext cx="3729858" cy="3802817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478-5863-4A96-8F13-8B9DB663FB73}"/>
              </a:ext>
            </a:extLst>
          </p:cNvPr>
          <p:cNvSpPr/>
          <p:nvPr/>
        </p:nvSpPr>
        <p:spPr>
          <a:xfrm flipH="1">
            <a:off x="1819922" y="1774596"/>
            <a:ext cx="289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직관적으로 지출 습관을 확인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E57B6-1C91-4B80-A798-E2D9E2871A70}"/>
              </a:ext>
            </a:extLst>
          </p:cNvPr>
          <p:cNvSpPr/>
          <p:nvPr/>
        </p:nvSpPr>
        <p:spPr>
          <a:xfrm>
            <a:off x="4726892" y="1841834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35C6A-810B-4ABD-819C-830F25946422}"/>
              </a:ext>
            </a:extLst>
          </p:cNvPr>
          <p:cNvSpPr/>
          <p:nvPr/>
        </p:nvSpPr>
        <p:spPr>
          <a:xfrm>
            <a:off x="7296830" y="3402010"/>
            <a:ext cx="3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과소비가 이루어 지는 항목을 인지할 수 있음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잘못된 지출 습관을 고치기 용이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331FB-0FF4-452E-BC43-7ADD16AA4E47}"/>
              </a:ext>
            </a:extLst>
          </p:cNvPr>
          <p:cNvSpPr/>
          <p:nvPr/>
        </p:nvSpPr>
        <p:spPr>
          <a:xfrm flipH="1">
            <a:off x="7400305" y="3061371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지출 습관 개선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C50CB4-6D56-400E-96FC-5DD13CB24344}"/>
              </a:ext>
            </a:extLst>
          </p:cNvPr>
          <p:cNvSpPr/>
          <p:nvPr/>
        </p:nvSpPr>
        <p:spPr>
          <a:xfrm>
            <a:off x="7376200" y="3111136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F6DEB-C6E8-4463-B0B3-56EB24FE6232}"/>
              </a:ext>
            </a:extLst>
          </p:cNvPr>
          <p:cNvSpPr/>
          <p:nvPr/>
        </p:nvSpPr>
        <p:spPr>
          <a:xfrm>
            <a:off x="1074198" y="4868516"/>
            <a:ext cx="4066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기존의 지출 내역 관리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app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의 시각적기능 향상 기대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04E834-5D49-4B5D-A163-A72304C94008}"/>
              </a:ext>
            </a:extLst>
          </p:cNvPr>
          <p:cNvSpPr/>
          <p:nvPr/>
        </p:nvSpPr>
        <p:spPr>
          <a:xfrm flipH="1">
            <a:off x="1743847" y="4510404"/>
            <a:ext cx="322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지출 내역 관리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app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의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upgrade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1FCCB2-377A-456A-8BD4-2DC5BD9A99F5}"/>
              </a:ext>
            </a:extLst>
          </p:cNvPr>
          <p:cNvSpPr/>
          <p:nvPr/>
        </p:nvSpPr>
        <p:spPr>
          <a:xfrm>
            <a:off x="4985825" y="4577642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608753" cy="830997"/>
            <a:chOff x="598391" y="347144"/>
            <a:chExt cx="160875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Design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16929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3693929" y="3275111"/>
            <a:ext cx="480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주별 데이터를 시각화 하자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월별 데이터 시각화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(1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~11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경각심을 심어 줄 만한 강력한 시각화가 필요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3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8023087" y="5193385"/>
            <a:ext cx="2241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매일의 항목별 지출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1DD0C-A240-49DA-A5E0-F2DF082B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03" y="2153792"/>
            <a:ext cx="1709771" cy="3039593"/>
          </a:xfrm>
          <a:prstGeom prst="rect">
            <a:avLst/>
          </a:prstGeom>
        </p:spPr>
      </p:pic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8E011CC4-FBB2-4737-BBC3-28B66A840E86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은행 어플리케이션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3CC4DE65-B21C-489C-994F-6399F8CD99B8}"/>
              </a:ext>
            </a:extLst>
          </p:cNvPr>
          <p:cNvSpPr/>
          <p:nvPr/>
        </p:nvSpPr>
        <p:spPr>
          <a:xfrm>
            <a:off x="7958831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xlsx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파일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BE3ABD-D278-42D3-BC66-FEBBA528AE24}"/>
              </a:ext>
            </a:extLst>
          </p:cNvPr>
          <p:cNvSpPr/>
          <p:nvPr/>
        </p:nvSpPr>
        <p:spPr>
          <a:xfrm>
            <a:off x="5792656" y="3133328"/>
            <a:ext cx="606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45B407-0D3D-465B-9811-ED4CE7DE6F67}"/>
              </a:ext>
            </a:extLst>
          </p:cNvPr>
          <p:cNvSpPr/>
          <p:nvPr/>
        </p:nvSpPr>
        <p:spPr>
          <a:xfrm>
            <a:off x="800359" y="542998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최근 한달 간의 카드 지출 내역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D643B-A869-4C6C-ADDA-03151209D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44" r="9656" b="27637"/>
          <a:stretch/>
        </p:blipFill>
        <p:spPr>
          <a:xfrm>
            <a:off x="7232184" y="2203516"/>
            <a:ext cx="3823629" cy="26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18A6D7-B9BF-4064-B25F-D449E44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1" r="59036" b="33483"/>
          <a:stretch/>
        </p:blipFill>
        <p:spPr>
          <a:xfrm>
            <a:off x="462919" y="2372141"/>
            <a:ext cx="4994346" cy="2583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84DCC0-8F3A-4378-9F9B-634DFFCF9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2" r="58422" b="33752"/>
          <a:stretch/>
        </p:blipFill>
        <p:spPr>
          <a:xfrm>
            <a:off x="6734736" y="2372141"/>
            <a:ext cx="5069150" cy="2583403"/>
          </a:xfrm>
          <a:prstGeom prst="rect">
            <a:avLst/>
          </a:prstGeom>
        </p:spPr>
      </p:pic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62C578C7-8FCD-4360-B066-24B5B2067D9F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sheet1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468AF048-ED61-49F0-8499-A06B7EDECD3A}"/>
              </a:ext>
            </a:extLst>
          </p:cNvPr>
          <p:cNvSpPr/>
          <p:nvPr/>
        </p:nvSpPr>
        <p:spPr>
          <a:xfrm>
            <a:off x="7958831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sheet2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A20F302F-39E1-4BA2-B0C8-CDD771CE7CC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E6FCA4-482C-4F82-B7DD-A1FFDA65108E}"/>
              </a:ext>
            </a:extLst>
          </p:cNvPr>
          <p:cNvSpPr/>
          <p:nvPr/>
        </p:nvSpPr>
        <p:spPr>
          <a:xfrm>
            <a:off x="8023087" y="5193385"/>
            <a:ext cx="2241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주간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월간 합계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4DE742-9327-4F94-9460-DAEA168706B6}"/>
              </a:ext>
            </a:extLst>
          </p:cNvPr>
          <p:cNvSpPr/>
          <p:nvPr/>
        </p:nvSpPr>
        <p:spPr>
          <a:xfrm>
            <a:off x="800359" y="5193385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일별 지출 내역</a:t>
            </a:r>
          </a:p>
        </p:txBody>
      </p:sp>
    </p:spTree>
    <p:extLst>
      <p:ext uri="{BB962C8B-B14F-4D97-AF65-F5344CB8AC3E}">
        <p14:creationId xmlns:p14="http://schemas.microsoft.com/office/powerpoint/2010/main" val="35898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477306" cy="830997"/>
            <a:chOff x="598391" y="347144"/>
            <a:chExt cx="147730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Code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19896" y="3059668"/>
            <a:ext cx="36684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XlsReader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라이브러리를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xls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파일을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read</a:t>
            </a: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각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cell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에 접근하여 카테고리 별 지출금액을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받아옴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971610-0C88-4148-917A-59B3C02B4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1" t="14897" r="1287" b="21424"/>
          <a:stretch/>
        </p:blipFill>
        <p:spPr>
          <a:xfrm>
            <a:off x="388879" y="1469144"/>
            <a:ext cx="5927324" cy="4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477306" cy="830997"/>
            <a:chOff x="598391" y="347144"/>
            <a:chExt cx="147730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Code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64285" y="3283375"/>
            <a:ext cx="36684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가격을 이용해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object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의 크기를 조정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object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상단에 카테고리와 가격 표시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각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object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의 위치는 일단 랜덤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28FB4-9980-4539-82B6-19A13A993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t="48673" b="21422"/>
          <a:stretch/>
        </p:blipFill>
        <p:spPr>
          <a:xfrm>
            <a:off x="388879" y="2627281"/>
            <a:ext cx="6016101" cy="20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518407" cy="830997"/>
            <a:chOff x="598391" y="347144"/>
            <a:chExt cx="151840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6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27706B-BA84-4F44-9361-413980EB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4" y="1021117"/>
            <a:ext cx="6377112" cy="5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216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210 오늘밤 R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cheon yongjin</cp:lastModifiedBy>
  <cp:revision>228</cp:revision>
  <dcterms:created xsi:type="dcterms:W3CDTF">2018-07-21T11:06:27Z</dcterms:created>
  <dcterms:modified xsi:type="dcterms:W3CDTF">2018-11-27T04:19:49Z</dcterms:modified>
</cp:coreProperties>
</file>