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91" r:id="rId4"/>
    <p:sldId id="292" r:id="rId5"/>
    <p:sldId id="293" r:id="rId6"/>
    <p:sldId id="298" r:id="rId7"/>
    <p:sldId id="299" r:id="rId8"/>
    <p:sldId id="295" r:id="rId9"/>
    <p:sldId id="297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FF00"/>
    <a:srgbClr val="FFEA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447" autoAdjust="0"/>
  </p:normalViewPr>
  <p:slideViewPr>
    <p:cSldViewPr snapToGrid="0" showGuides="1">
      <p:cViewPr varScale="1">
        <p:scale>
          <a:sx n="86" d="100"/>
          <a:sy n="86" d="100"/>
        </p:scale>
        <p:origin x="6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1295 0,'22'-16'0,"-9"7"0,-13 9 0,0 0 0,27-12 0,-27 12 0,84-43 0,16-6 0,-100 49 0,0 0 0,0 0 0,801-351 0,-801 351 0,0 0 0,182-76 0,-182 76 0,151-60 16,6-3-16,-5 1 15,18-1-15,-24 13 0,11-1 16,-11 10-16,-16 4 15,5 4-15,-21 2 16,0 7-16,-25 9 16,-5 1-16,-22 6 15,-10 2-15,-9 2 0,-13 4 16,-3 6-16,-11 2 16,-3 2-16,-7 11 15,-25 14-15,-24 10 0,-30 18 16,-9 7-16,-12-2 15,-25 6-15,-3-7 16,-13 9-16,5-6 16,0 6-16,5-6 0,-5 0 15,19-11-15,19-7 16,-2 1-16,-4-4 16,20-6-16,5-2 15,21-16-15,-2 0 0,19-9 16,8-6-16,11-4 15,8-1-15,2-1 16,1-4-16,5-9 16,51-21-16,33-18 0,46-23 15,46-16-15,27-1 16,11 2-16,21-6 16,3 5-16,-2 7 0,34-12 15,-34 20-15,-23 6 16,4 7-16,-9-7 15,-35 17-15,25 0 16,-25 6-16,-29 8 0,-4 2 16,1 6-16,-19 5 15,-14-1-15,-8 7 16,-21 3-16,2 3 16,-14 0-16,-12 6 15,-9-2-15,-6 1 0,-2 3 16,-3-2-16,-8 2 15,0 0-15,-8 0 16,3 2-16,0 0 0,-14 0 16,3-2-16,-1 2 15,1-2-15,-5 2 16,-6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4199138" y="3392040"/>
            <a:ext cx="4003830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18229" y="3053918"/>
            <a:ext cx="2422922" cy="126504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921718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visualization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project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707866" y="3274980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spending habit visualization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4228400" y="3737816"/>
              <a:ext cx="2118838" cy="50142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4221921" y="3731346"/>
                <a:ext cx="2131075" cy="51364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20134829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544881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3123786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01001" y="2922753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410541" y="3624886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401185" y="3615547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C13476-5DB9-410E-AB38-573808685239}"/>
              </a:ext>
            </a:extLst>
          </p:cNvPr>
          <p:cNvSpPr/>
          <p:nvPr/>
        </p:nvSpPr>
        <p:spPr>
          <a:xfrm>
            <a:off x="1552095" y="2406302"/>
            <a:ext cx="4576919" cy="2136778"/>
          </a:xfrm>
          <a:prstGeom prst="roundRect">
            <a:avLst>
              <a:gd name="adj" fmla="val 27603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보편화된 카드 사용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과소비 조장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소비습관의 문제점 파악해야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나쁜 소비습관을 고칠 수 있다고 판단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2592" cy="830997"/>
            <a:chOff x="598391" y="347144"/>
            <a:chExt cx="20525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83888"/>
              <a:ext cx="1229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Background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38F47D-8CC0-40BE-8398-D104911845BF}"/>
              </a:ext>
            </a:extLst>
          </p:cNvPr>
          <p:cNvSpPr/>
          <p:nvPr/>
        </p:nvSpPr>
        <p:spPr>
          <a:xfrm>
            <a:off x="1453881" y="2333895"/>
            <a:ext cx="4576919" cy="2107138"/>
          </a:xfrm>
          <a:prstGeom prst="roundRect">
            <a:avLst>
              <a:gd name="adj" fmla="val 25346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[ë´ê² íì´ ëë...] ">
            <a:extLst>
              <a:ext uri="{FF2B5EF4-FFF2-40B4-BE49-F238E27FC236}">
                <a16:creationId xmlns:a16="http://schemas.microsoft.com/office/drawing/2014/main" id="{F601FAF3-BAA8-4278-9068-93BF2D61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3" y="1709737"/>
            <a:ext cx="4572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389286" cy="830997"/>
            <a:chOff x="598391" y="347144"/>
            <a:chExt cx="238928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566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Related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case &amp; research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110397"/>
            <a:ext cx="12192000" cy="4793882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1633763" y="1336933"/>
            <a:ext cx="2905615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카드 결제 내역 관리 앱의 개발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3F3F58-1E26-4D70-B3D9-47756A8F7CFE}"/>
              </a:ext>
            </a:extLst>
          </p:cNvPr>
          <p:cNvSpPr/>
          <p:nvPr/>
        </p:nvSpPr>
        <p:spPr>
          <a:xfrm>
            <a:off x="800359" y="2736502"/>
            <a:ext cx="45724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불필요한 지출을 줄여 합리적인 소비활동을 위해 카드 결제 시 수신 받는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SMS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통합적으로 관리하여 결제 내역을 분석할 수 있도록 해주는 카드 결제내역 관리 앱의 개발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류연중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윤희용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(2014).</a:t>
            </a: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 결제 내역을 관리하는 안드로이드 앱의 개발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한국컴퓨터정보학회 학술발표논문집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22(1), 287-290.</a:t>
            </a:r>
            <a:endParaRPr lang="ko-KR" altLang="en-US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D6E1C4-D1EA-44E0-87C0-89E1B91B1001}"/>
              </a:ext>
            </a:extLst>
          </p:cNvPr>
          <p:cNvCxnSpPr>
            <a:cxnSpLocks/>
          </p:cNvCxnSpPr>
          <p:nvPr/>
        </p:nvCxnSpPr>
        <p:spPr>
          <a:xfrm>
            <a:off x="6096000" y="1686757"/>
            <a:ext cx="0" cy="3659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A6F4AE-D0D6-4357-BAF4-D23B96346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38" y="1956188"/>
            <a:ext cx="1990732" cy="3545646"/>
          </a:xfrm>
          <a:prstGeom prst="rect">
            <a:avLst/>
          </a:prstGeom>
        </p:spPr>
      </p:pic>
      <p:sp>
        <p:nvSpPr>
          <p:cNvPr id="33" name="사각형: 잘린 대각선 방향 모서리 32">
            <a:extLst>
              <a:ext uri="{FF2B5EF4-FFF2-40B4-BE49-F238E27FC236}">
                <a16:creationId xmlns:a16="http://schemas.microsoft.com/office/drawing/2014/main" id="{FADE4E02-0E13-4D62-9922-8F38B134F5F7}"/>
              </a:ext>
            </a:extLst>
          </p:cNvPr>
          <p:cNvSpPr/>
          <p:nvPr/>
        </p:nvSpPr>
        <p:spPr>
          <a:xfrm>
            <a:off x="7927758" y="134615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뱅</a:t>
            </a:r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샐러드</a:t>
            </a:r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카드와 연동</a:t>
            </a:r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1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49991" cy="830997"/>
            <a:chOff x="598391" y="347144"/>
            <a:chExt cx="14499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Topic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6095996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1886396" y="1686757"/>
            <a:ext cx="2323208" cy="31617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카드 지출의 시각화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C01CD1-0FDF-4943-85A9-A5830EA2240F}"/>
              </a:ext>
            </a:extLst>
          </p:cNvPr>
          <p:cNvSpPr/>
          <p:nvPr/>
        </p:nvSpPr>
        <p:spPr>
          <a:xfrm>
            <a:off x="1525354" y="3189136"/>
            <a:ext cx="3310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 내역 지출 데이터를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지출의 분류를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정해줌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매일매일의 항목별 지출을 데이터 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정제를 마친 데이터를 시각화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F8D26D-8D80-4C3B-BBA3-70A78B5A78A8}"/>
              </a:ext>
            </a:extLst>
          </p:cNvPr>
          <p:cNvSpPr/>
          <p:nvPr/>
        </p:nvSpPr>
        <p:spPr>
          <a:xfrm>
            <a:off x="7980030" y="1665583"/>
            <a:ext cx="1661433" cy="1592179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92E17B-9333-41E9-9BB4-E6A22D6BD024}"/>
              </a:ext>
            </a:extLst>
          </p:cNvPr>
          <p:cNvSpPr/>
          <p:nvPr/>
        </p:nvSpPr>
        <p:spPr>
          <a:xfrm>
            <a:off x="9220534" y="1472099"/>
            <a:ext cx="1201851" cy="120008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E044D6-7338-49A4-B6E6-A0E97B967353}"/>
              </a:ext>
            </a:extLst>
          </p:cNvPr>
          <p:cNvSpPr/>
          <p:nvPr/>
        </p:nvSpPr>
        <p:spPr>
          <a:xfrm>
            <a:off x="8882287" y="2432483"/>
            <a:ext cx="2413092" cy="2288155"/>
          </a:xfrm>
          <a:prstGeom prst="ellipse">
            <a:avLst/>
          </a:prstGeom>
          <a:solidFill>
            <a:srgbClr val="41A30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DC1906B-213B-414A-A7EA-92AC10C7A46B}"/>
              </a:ext>
            </a:extLst>
          </p:cNvPr>
          <p:cNvSpPr/>
          <p:nvPr/>
        </p:nvSpPr>
        <p:spPr>
          <a:xfrm>
            <a:off x="7081524" y="2951767"/>
            <a:ext cx="3164605" cy="2997318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4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B9D3D2F-DEB0-42DB-A03B-FCD18C1EC2AF}"/>
              </a:ext>
            </a:extLst>
          </p:cNvPr>
          <p:cNvSpPr/>
          <p:nvPr/>
        </p:nvSpPr>
        <p:spPr>
          <a:xfrm>
            <a:off x="8295573" y="823181"/>
            <a:ext cx="1661433" cy="369332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11/13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목요일</a:t>
            </a:r>
          </a:p>
        </p:txBody>
      </p:sp>
    </p:spTree>
    <p:extLst>
      <p:ext uri="{BB962C8B-B14F-4D97-AF65-F5344CB8AC3E}">
        <p14:creationId xmlns:p14="http://schemas.microsoft.com/office/powerpoint/2010/main" val="9553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8023087" y="5193385"/>
            <a:ext cx="2241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매일의 항목별 지출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1DD0C-A240-49DA-A5E0-F2DF082B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03" y="2153792"/>
            <a:ext cx="1709771" cy="3039593"/>
          </a:xfrm>
          <a:prstGeom prst="rect">
            <a:avLst/>
          </a:prstGeom>
        </p:spPr>
      </p:pic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8E011CC4-FBB2-4737-BBC3-28B66A840E86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은행 어플리케이션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3CC4DE65-B21C-489C-994F-6399F8CD99B8}"/>
              </a:ext>
            </a:extLst>
          </p:cNvPr>
          <p:cNvSpPr/>
          <p:nvPr/>
        </p:nvSpPr>
        <p:spPr>
          <a:xfrm>
            <a:off x="7958831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csv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BE3ABD-D278-42D3-BC66-FEBBA528AE24}"/>
              </a:ext>
            </a:extLst>
          </p:cNvPr>
          <p:cNvSpPr/>
          <p:nvPr/>
        </p:nvSpPr>
        <p:spPr>
          <a:xfrm>
            <a:off x="5792656" y="3133328"/>
            <a:ext cx="606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정제</a:t>
            </a:r>
            <a:endParaRPr lang="ko-KR" altLang="en-US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45B407-0D3D-465B-9811-ED4CE7DE6F67}"/>
              </a:ext>
            </a:extLst>
          </p:cNvPr>
          <p:cNvSpPr/>
          <p:nvPr/>
        </p:nvSpPr>
        <p:spPr>
          <a:xfrm>
            <a:off x="800359" y="542998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최근 한달 간의 카드 지출 내역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D643B-A869-4C6C-ADDA-03151209D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44" r="9656" b="27637"/>
          <a:stretch/>
        </p:blipFill>
        <p:spPr>
          <a:xfrm>
            <a:off x="7232184" y="2203516"/>
            <a:ext cx="3823629" cy="26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608753" cy="830997"/>
            <a:chOff x="598391" y="347144"/>
            <a:chExt cx="160875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Design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178517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503267" y="4534392"/>
            <a:ext cx="3281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일별 데이터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막대그래프 형식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항목별 가격을 돈으로 시각화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항목은 밑에 기입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8E011CC4-FBB2-4737-BBC3-28B66A840E86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err="1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분류별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지출 데이터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3CC4DE65-B21C-489C-994F-6399F8CD99B8}"/>
              </a:ext>
            </a:extLst>
          </p:cNvPr>
          <p:cNvSpPr/>
          <p:nvPr/>
        </p:nvSpPr>
        <p:spPr>
          <a:xfrm>
            <a:off x="8402288" y="1547981"/>
            <a:ext cx="1451500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시각화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D643B-A869-4C6C-ADDA-03151209D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44" r="9656" b="27637"/>
          <a:stretch/>
        </p:blipFill>
        <p:spPr>
          <a:xfrm>
            <a:off x="1071083" y="2359130"/>
            <a:ext cx="3823629" cy="2614119"/>
          </a:xfrm>
          <a:prstGeom prst="rect">
            <a:avLst/>
          </a:prstGeom>
        </p:spPr>
      </p:pic>
      <p:pic>
        <p:nvPicPr>
          <p:cNvPr id="27" name="Picture 2" descr="ë§ìì ëí ì´ë¯¸ì§ ê²ìê²°ê³¼">
            <a:extLst>
              <a:ext uri="{FF2B5EF4-FFF2-40B4-BE49-F238E27FC236}">
                <a16:creationId xmlns:a16="http://schemas.microsoft.com/office/drawing/2014/main" id="{F59C1C0A-62FA-4DEA-9C08-25CC1098E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1" b="26492"/>
          <a:stretch/>
        </p:blipFill>
        <p:spPr bwMode="auto">
          <a:xfrm>
            <a:off x="7728579" y="3272910"/>
            <a:ext cx="873883" cy="4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ë§ìì ëí ì´ë¯¸ì§ ê²ìê²°ê³¼">
            <a:extLst>
              <a:ext uri="{FF2B5EF4-FFF2-40B4-BE49-F238E27FC236}">
                <a16:creationId xmlns:a16="http://schemas.microsoft.com/office/drawing/2014/main" id="{14A75380-8F44-4136-B0D1-72B608826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1" b="26492"/>
          <a:stretch/>
        </p:blipFill>
        <p:spPr bwMode="auto">
          <a:xfrm>
            <a:off x="7798647" y="3205903"/>
            <a:ext cx="873883" cy="4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9CAF7582-79A2-4E16-931B-88BA6538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561" y="2945043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B174C971-D9AB-4413-BBA4-61F2C4BE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61" y="3097443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BEC51455-4DAE-487A-8439-FCAF7031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361" y="3249843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BD20DA5F-B98D-4D86-A1E1-FE1E39FF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61" y="3402243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51ED0824-9285-40C6-A476-27A4621A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09" y="2942078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04B7592B-C67E-4DF9-B9AC-6FE424EB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09" y="3094478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698335DC-AFA1-4A25-BFBE-C36C15B5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09" y="3246878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89B3D67D-66F5-4261-A4DA-402F45684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09" y="3399278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D047FE-AD5B-49DF-9FD6-3E81FE317DAC}"/>
              </a:ext>
            </a:extLst>
          </p:cNvPr>
          <p:cNvSpPr/>
          <p:nvPr/>
        </p:nvSpPr>
        <p:spPr>
          <a:xfrm>
            <a:off x="8388058" y="2342156"/>
            <a:ext cx="15399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11</a:t>
            </a:r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 </a:t>
            </a:r>
            <a:r>
              <a:rPr lang="en-US" altLang="ko-KR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 지출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EB47EB-EE3E-4F7E-9B4D-FA195E2F73A9}"/>
              </a:ext>
            </a:extLst>
          </p:cNvPr>
          <p:cNvSpPr/>
          <p:nvPr/>
        </p:nvSpPr>
        <p:spPr>
          <a:xfrm>
            <a:off x="8341560" y="3824435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식사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925ED2-529A-4D47-8420-9CF0FCD7C146}"/>
              </a:ext>
            </a:extLst>
          </p:cNvPr>
          <p:cNvSpPr/>
          <p:nvPr/>
        </p:nvSpPr>
        <p:spPr>
          <a:xfrm>
            <a:off x="9600989" y="3833490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담배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EB1155-A43A-41CB-985E-D2D02FD4A1E6}"/>
              </a:ext>
            </a:extLst>
          </p:cNvPr>
          <p:cNvSpPr/>
          <p:nvPr/>
        </p:nvSpPr>
        <p:spPr>
          <a:xfrm>
            <a:off x="10338769" y="3827151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기타</a:t>
            </a:r>
          </a:p>
        </p:txBody>
      </p:sp>
      <p:pic>
        <p:nvPicPr>
          <p:cNvPr id="30" name="Picture 2" descr="ë§ìì ëí ì´ë¯¸ì§ ê²ìê²°ê³¼">
            <a:extLst>
              <a:ext uri="{FF2B5EF4-FFF2-40B4-BE49-F238E27FC236}">
                <a16:creationId xmlns:a16="http://schemas.microsoft.com/office/drawing/2014/main" id="{33D0B8D1-9BDF-46C3-95B4-A3EACD935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1" b="26492"/>
          <a:stretch/>
        </p:blipFill>
        <p:spPr bwMode="auto">
          <a:xfrm>
            <a:off x="7863220" y="3132349"/>
            <a:ext cx="873883" cy="4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AEE71828-20F6-407F-9DAC-03AAF35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0" y="3421480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ì²ìì ëí ì´ë¯¸ì§ ê²ìê²°ê³¼">
            <a:extLst>
              <a:ext uri="{FF2B5EF4-FFF2-40B4-BE49-F238E27FC236}">
                <a16:creationId xmlns:a16="http://schemas.microsoft.com/office/drawing/2014/main" id="{176FCF53-56FF-4CF4-A6CE-46FA812B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980" y="3351938"/>
            <a:ext cx="559032" cy="2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9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E3F49-BB1C-4BFB-998B-D10FCD3B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99" y="2477467"/>
            <a:ext cx="2409825" cy="22764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608753" cy="830997"/>
            <a:chOff x="598391" y="347144"/>
            <a:chExt cx="160875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Design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1991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6685484" y="3205613"/>
            <a:ext cx="3281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주별 데이터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파이차트 형식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항목은 색으로 구분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주의 지출 정도는 차트의 크기로 표현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D047FE-AD5B-49DF-9FD6-3E81FE317DAC}"/>
              </a:ext>
            </a:extLst>
          </p:cNvPr>
          <p:cNvSpPr/>
          <p:nvPr/>
        </p:nvSpPr>
        <p:spPr>
          <a:xfrm>
            <a:off x="3170630" y="2053065"/>
            <a:ext cx="15399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11</a:t>
            </a:r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 </a:t>
            </a:r>
            <a:r>
              <a:rPr lang="en-US" altLang="ko-KR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주차 지출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EB47EB-EE3E-4F7E-9B4D-FA195E2F73A9}"/>
              </a:ext>
            </a:extLst>
          </p:cNvPr>
          <p:cNvSpPr/>
          <p:nvPr/>
        </p:nvSpPr>
        <p:spPr>
          <a:xfrm>
            <a:off x="4421962" y="3704208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식사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925ED2-529A-4D47-8420-9CF0FCD7C146}"/>
              </a:ext>
            </a:extLst>
          </p:cNvPr>
          <p:cNvSpPr/>
          <p:nvPr/>
        </p:nvSpPr>
        <p:spPr>
          <a:xfrm>
            <a:off x="3220472" y="2765456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담배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EB1155-A43A-41CB-985E-D2D02FD4A1E6}"/>
              </a:ext>
            </a:extLst>
          </p:cNvPr>
          <p:cNvSpPr/>
          <p:nvPr/>
        </p:nvSpPr>
        <p:spPr>
          <a:xfrm>
            <a:off x="2914087" y="3813472"/>
            <a:ext cx="577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술</a:t>
            </a:r>
          </a:p>
        </p:txBody>
      </p:sp>
    </p:spTree>
    <p:extLst>
      <p:ext uri="{BB962C8B-B14F-4D97-AF65-F5344CB8AC3E}">
        <p14:creationId xmlns:p14="http://schemas.microsoft.com/office/powerpoint/2010/main" val="236484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454817" cy="830997"/>
            <a:chOff x="598391" y="347144"/>
            <a:chExt cx="245481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6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63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 tool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9601200" y="3275111"/>
            <a:ext cx="150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processing</a:t>
            </a: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21262470-F32A-4F6D-A673-5A0F983F5F85}"/>
              </a:ext>
            </a:extLst>
          </p:cNvPr>
          <p:cNvSpPr/>
          <p:nvPr/>
        </p:nvSpPr>
        <p:spPr>
          <a:xfrm rot="10800000" flipH="1" flipV="1">
            <a:off x="8085991" y="-207964"/>
            <a:ext cx="6231549" cy="6862763"/>
          </a:xfrm>
          <a:prstGeom prst="parallelogram">
            <a:avLst>
              <a:gd name="adj" fmla="val 14769"/>
            </a:avLst>
          </a:prstGeom>
          <a:solidFill>
            <a:schemeClr val="bg1">
              <a:lumMod val="7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https://postfiles.pstatic.net/MjAxNzA2MTNfMTU0/MDAxNDk3MzUyODM0NjQ2.bS5-LbA7_VTwFvmzPZPeegFV5opjS7argS0RHvwigwIg.fnuYyuhcBr1QDQpFyxWKdkSzptwabRkszvXTFEwMahwg.PNG.solbon1212/%EC%BA%A1%EC%B2%98.PNG?type=w966">
            <a:extLst>
              <a:ext uri="{FF2B5EF4-FFF2-40B4-BE49-F238E27FC236}">
                <a16:creationId xmlns:a16="http://schemas.microsoft.com/office/drawing/2014/main" id="{DDEB9420-2942-4FD9-836F-82F1DABA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67" y="1459515"/>
            <a:ext cx="4574285" cy="393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141352" cy="830997"/>
            <a:chOff x="598391" y="347144"/>
            <a:chExt cx="314135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7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231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Expectation effectiveness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598629" y="2132708"/>
            <a:ext cx="4283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나의 지출습관을 한눈에 볼 수 있어 문제점 파악이 쉽다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26C2D5-4BB4-4EC2-A88A-C58650205FDB}"/>
              </a:ext>
            </a:extLst>
          </p:cNvPr>
          <p:cNvSpPr/>
          <p:nvPr/>
        </p:nvSpPr>
        <p:spPr>
          <a:xfrm>
            <a:off x="4070528" y="1527591"/>
            <a:ext cx="3729858" cy="3802817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478-5863-4A96-8F13-8B9DB663FB73}"/>
              </a:ext>
            </a:extLst>
          </p:cNvPr>
          <p:cNvSpPr/>
          <p:nvPr/>
        </p:nvSpPr>
        <p:spPr>
          <a:xfrm flipH="1">
            <a:off x="1819922" y="1774596"/>
            <a:ext cx="289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직관적으로 지출 습관을 확인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E57B6-1C91-4B80-A798-E2D9E2871A70}"/>
              </a:ext>
            </a:extLst>
          </p:cNvPr>
          <p:cNvSpPr/>
          <p:nvPr/>
        </p:nvSpPr>
        <p:spPr>
          <a:xfrm>
            <a:off x="4726892" y="1841834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35C6A-810B-4ABD-819C-830F25946422}"/>
              </a:ext>
            </a:extLst>
          </p:cNvPr>
          <p:cNvSpPr/>
          <p:nvPr/>
        </p:nvSpPr>
        <p:spPr>
          <a:xfrm>
            <a:off x="7296830" y="3402010"/>
            <a:ext cx="3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과소비가 이루어 지는 항목을 인지할 수 있음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잘못된 지출 습관을 고치기 용이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331FB-0FF4-452E-BC43-7ADD16AA4E47}"/>
              </a:ext>
            </a:extLst>
          </p:cNvPr>
          <p:cNvSpPr/>
          <p:nvPr/>
        </p:nvSpPr>
        <p:spPr>
          <a:xfrm flipH="1">
            <a:off x="7400305" y="3061371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지출 습관 개선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C50CB4-6D56-400E-96FC-5DD13CB24344}"/>
              </a:ext>
            </a:extLst>
          </p:cNvPr>
          <p:cNvSpPr/>
          <p:nvPr/>
        </p:nvSpPr>
        <p:spPr>
          <a:xfrm>
            <a:off x="7376200" y="3111136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F6DEB-C6E8-4463-B0B3-56EB24FE6232}"/>
              </a:ext>
            </a:extLst>
          </p:cNvPr>
          <p:cNvSpPr/>
          <p:nvPr/>
        </p:nvSpPr>
        <p:spPr>
          <a:xfrm>
            <a:off x="1074198" y="4868516"/>
            <a:ext cx="4066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기존의 지출 내역 관리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시각적기능 향상 기대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04E834-5D49-4B5D-A163-A72304C94008}"/>
              </a:ext>
            </a:extLst>
          </p:cNvPr>
          <p:cNvSpPr/>
          <p:nvPr/>
        </p:nvSpPr>
        <p:spPr>
          <a:xfrm flipH="1">
            <a:off x="1743847" y="4510404"/>
            <a:ext cx="322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지출 내역 관리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upgrade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1FCCB2-377A-456A-8BD4-2DC5BD9A99F5}"/>
              </a:ext>
            </a:extLst>
          </p:cNvPr>
          <p:cNvSpPr/>
          <p:nvPr/>
        </p:nvSpPr>
        <p:spPr>
          <a:xfrm>
            <a:off x="4985825" y="4577642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261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210 오늘밤 R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cheon yongjin</cp:lastModifiedBy>
  <cp:revision>214</cp:revision>
  <dcterms:created xsi:type="dcterms:W3CDTF">2018-07-21T11:06:27Z</dcterms:created>
  <dcterms:modified xsi:type="dcterms:W3CDTF">2018-11-13T06:30:41Z</dcterms:modified>
</cp:coreProperties>
</file>