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4D1FA0-94C0-43DD-B4AC-517F517B137F}">
  <a:tblStyle styleId="{EA4D1FA0-94C0-43DD-B4AC-517F517B13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{EA4D1FA0-94C0-43DD-B4AC-517F517B137F}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{EA4D1FA0-94C0-43DD-B4AC-517F517B137F}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{EA4D1FA0-94C0-43DD-B4AC-517F517B137F}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{EA4D1FA0-94C0-43DD-B4AC-517F517B137F}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{EA4D1FA0-94C0-43DD-B4AC-517F517B137F}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{EA4D1FA0-94C0-43DD-B4AC-517F517B137F}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