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59" r:id="rId12"/>
    <p:sldId id="261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12B1-F3F7-44AB-B724-9E759DD63C6C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8AB5-5E61-4D9A-A417-C5296B834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4. </a:t>
            </a:r>
            <a:r>
              <a:rPr lang="en-US" sz="3600" dirty="0" smtClean="0"/>
              <a:t>U</a:t>
            </a:r>
            <a:r>
              <a:rPr lang="en-US" sz="3600" dirty="0" smtClean="0"/>
              <a:t>sing </a:t>
            </a:r>
            <a:r>
              <a:rPr lang="en-US" sz="3600" dirty="0" err="1" smtClean="0"/>
              <a:t>getProperty</a:t>
            </a:r>
            <a:r>
              <a:rPr lang="en-US" sz="3600" dirty="0" smtClean="0"/>
              <a:t>() method of System class to receive the driver name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case, the user should specify the driver name at the time of running the program, we can use </a:t>
            </a:r>
            <a:r>
              <a:rPr lang="en-US" dirty="0" err="1" smtClean="0"/>
              <a:t>getProperty</a:t>
            </a:r>
            <a:r>
              <a:rPr lang="en-US" dirty="0" smtClean="0"/>
              <a:t>() method of system class to receive the driver name, as: 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Ex: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String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System.getProperty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(“driver”);</a:t>
            </a:r>
          </a:p>
          <a:p>
            <a:pPr lvl="2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Class.forName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dname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 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295400"/>
            <a:ext cx="1676400" cy="772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Java Application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473764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JDBC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271128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Java Drivers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068491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Grey  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865855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1"/>
            <a:endCxn id="5" idx="3"/>
          </p:cNvCxnSpPr>
          <p:nvPr/>
        </p:nvCxnSpPr>
        <p:spPr>
          <a:xfrm flipH="1">
            <a:off x="2667000" y="1618566"/>
            <a:ext cx="3276600" cy="63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1295400"/>
            <a:ext cx="2819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an application which makes  use of JDBC </a:t>
            </a:r>
            <a:r>
              <a:rPr lang="en-US" dirty="0" err="1" smtClean="0"/>
              <a:t>api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1828800" y="2068345"/>
            <a:ext cx="0" cy="40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2895600" y="2514600"/>
            <a:ext cx="53340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1"/>
            <a:endCxn id="22" idx="1"/>
          </p:cNvCxnSpPr>
          <p:nvPr/>
        </p:nvCxnSpPr>
        <p:spPr>
          <a:xfrm flipV="1">
            <a:off x="3429000" y="4043065"/>
            <a:ext cx="1905000" cy="3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4000" y="3581400"/>
            <a:ext cx="2133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the parts put together is called JDBC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473764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JDBC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271128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Java Drivers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068491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Grey  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865855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6" idx="3"/>
          </p:cNvCxnSpPr>
          <p:nvPr/>
        </p:nvCxnSpPr>
        <p:spPr>
          <a:xfrm flipH="1">
            <a:off x="2667000" y="2743200"/>
            <a:ext cx="3276600" cy="11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2438400"/>
            <a:ext cx="2819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guy as name suggest is a drivers manager, and knows which driver to use to get connection from different databases.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473764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JDBC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271128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Java Drivers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068491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Grey  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865855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>
            <a:off x="2667000" y="2743200"/>
            <a:ext cx="32766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2438400"/>
            <a:ext cx="2819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database driver is a set of classes, written according to JDBC </a:t>
            </a:r>
            <a:r>
              <a:rPr lang="en-US" dirty="0" err="1" smtClean="0"/>
              <a:t>api</a:t>
            </a:r>
            <a:r>
              <a:rPr lang="en-US" dirty="0" smtClean="0"/>
              <a:t> to communicate with a database.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473764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JDBC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271128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Java Drivers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068491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Grey  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865855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>
            <a:off x="2667000" y="2743200"/>
            <a:ext cx="327660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2438400"/>
            <a:ext cx="2819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database driver is a set of classes, written according to JDBC </a:t>
            </a:r>
            <a:r>
              <a:rPr lang="en-US" dirty="0" err="1" smtClean="0"/>
              <a:t>api</a:t>
            </a:r>
            <a:r>
              <a:rPr lang="en-US" dirty="0" smtClean="0"/>
              <a:t> to communicate with a database.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473764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JDBC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271128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Java Drivers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068491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Grey  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865855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3"/>
          </p:cNvCxnSpPr>
          <p:nvPr/>
        </p:nvCxnSpPr>
        <p:spPr>
          <a:xfrm flipH="1">
            <a:off x="2667000" y="2743200"/>
            <a:ext cx="3276600" cy="171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2438400"/>
            <a:ext cx="2819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part consists of detail implementation of how the manager actually gets the connection to database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473764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JDBC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271128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Java Drivers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068491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Grey  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865855"/>
            <a:ext cx="1676400" cy="77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3"/>
          </p:cNvCxnSpPr>
          <p:nvPr/>
        </p:nvCxnSpPr>
        <p:spPr>
          <a:xfrm flipH="1">
            <a:off x="2667000" y="2743200"/>
            <a:ext cx="3276600" cy="2509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2438400"/>
            <a:ext cx="2819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the data source that our application is trying to </a:t>
            </a:r>
            <a:r>
              <a:rPr lang="en-US" dirty="0" err="1" smtClean="0"/>
              <a:t>connenct</a:t>
            </a:r>
            <a:r>
              <a:rPr lang="en-US" dirty="0" smtClean="0"/>
              <a:t>, like oracle, </a:t>
            </a:r>
            <a:r>
              <a:rPr lang="en-US" dirty="0" err="1" smtClean="0"/>
              <a:t>mysql</a:t>
            </a:r>
            <a:r>
              <a:rPr lang="en-US" smtClean="0"/>
              <a:t> etc.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trying to do with JDBC?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trying to connect to a Database</a:t>
            </a:r>
          </a:p>
          <a:p>
            <a:r>
              <a:rPr lang="en-US" dirty="0" smtClean="0"/>
              <a:t>Perform query which application wants to perform</a:t>
            </a:r>
          </a:p>
          <a:p>
            <a:pPr lvl="1"/>
            <a:r>
              <a:rPr lang="en-US" dirty="0" smtClean="0"/>
              <a:t>Like performing a select, update, insert, delete etc</a:t>
            </a:r>
          </a:p>
          <a:p>
            <a:r>
              <a:rPr lang="en-US" dirty="0" smtClean="0"/>
              <a:t>If a result is returned by database as a result of our query then store it into proper data type</a:t>
            </a:r>
          </a:p>
          <a:p>
            <a:r>
              <a:rPr lang="en-US" dirty="0" smtClean="0"/>
              <a:t>Close the connection we established with database.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 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API for accessing and processing data stored in a data source (usually a relational database) using the </a:t>
            </a:r>
            <a:r>
              <a:rPr lang="en-US" dirty="0" err="1"/>
              <a:t>Java</a:t>
            </a:r>
            <a:r>
              <a:rPr lang="en-US" baseline="30000" dirty="0" err="1"/>
              <a:t>TM</a:t>
            </a:r>
            <a:r>
              <a:rPr lang="en-US" dirty="0"/>
              <a:t> 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Question: what are the steps or stages in JDBC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Registering the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Connecting to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Preparing SQL statements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Executing the SQL statements on the database and Retrieve the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equivalent of the above slide.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DriverManager.registerDriver</a:t>
            </a:r>
            <a:r>
              <a:rPr lang="en-US" dirty="0" smtClean="0"/>
              <a:t>(new </a:t>
            </a:r>
            <a:r>
              <a:rPr lang="en-US" dirty="0" err="1" smtClean="0"/>
              <a:t>sun.jdbc.odbc.jdbcOdbcDriver</a:t>
            </a:r>
            <a:r>
              <a:rPr lang="en-US" dirty="0" smtClean="0"/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DriverManager.</a:t>
            </a:r>
            <a:r>
              <a:rPr lang="en-US" i="1" dirty="0" err="1" smtClean="0"/>
              <a:t>getConnection</a:t>
            </a:r>
            <a:r>
              <a:rPr lang="en-US" i="1" dirty="0" smtClean="0"/>
              <a:t>(</a:t>
            </a:r>
            <a:r>
              <a:rPr lang="en-US" i="1" dirty="0" err="1" smtClean="0"/>
              <a:t>url+dbName,userName,password</a:t>
            </a:r>
            <a:r>
              <a:rPr lang="en-US" i="1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a) String </a:t>
            </a:r>
            <a:r>
              <a:rPr lang="en-US" dirty="0" smtClean="0"/>
              <a:t>query = </a:t>
            </a:r>
            <a:r>
              <a:rPr lang="en-US" dirty="0" smtClean="0">
                <a:solidFill>
                  <a:schemeClr val="tx2"/>
                </a:solidFill>
              </a:rPr>
              <a:t>"Select * from students</a:t>
            </a:r>
            <a:r>
              <a:rPr lang="en-US" dirty="0" smtClean="0">
                <a:solidFill>
                  <a:schemeClr val="tx2"/>
                </a:solidFill>
              </a:rPr>
              <a:t>";</a:t>
            </a:r>
          </a:p>
          <a:p>
            <a:pPr marL="914400" lvl="1" indent="-514350">
              <a:buNone/>
            </a:pPr>
            <a:r>
              <a:rPr lang="en-US" dirty="0" smtClean="0"/>
              <a:t>  b) 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conn.createStatement</a:t>
            </a:r>
            <a:r>
              <a:rPr lang="en-US" dirty="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st.executeQuery</a:t>
            </a:r>
            <a:r>
              <a:rPr lang="en-US" dirty="0" smtClean="0"/>
              <a:t>(query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conn.close</a:t>
            </a:r>
            <a:r>
              <a:rPr lang="en-US" dirty="0" smtClean="0"/>
              <a:t>();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 Can you explain how exactly do you perform these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Registering the </a:t>
            </a:r>
            <a:r>
              <a:rPr lang="en-US" dirty="0" smtClean="0"/>
              <a:t>driver can be done in four ways: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By creating an object to drivers class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By sending driver class object to </a:t>
            </a:r>
            <a:r>
              <a:rPr lang="en-US" dirty="0" err="1" smtClean="0"/>
              <a:t>DriverManager.registerDriver</a:t>
            </a:r>
            <a:r>
              <a:rPr lang="en-US" dirty="0" smtClean="0"/>
              <a:t>() method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By sending the driver class name to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Class.forName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() method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By using System class </a:t>
            </a:r>
            <a:r>
              <a:rPr lang="en-US" dirty="0" err="1" smtClean="0"/>
              <a:t>getProperty</a:t>
            </a:r>
            <a:r>
              <a:rPr lang="en-US" dirty="0" smtClean="0"/>
              <a:t>() method</a:t>
            </a:r>
            <a:endParaRPr lang="en-US" dirty="0" smtClean="0"/>
          </a:p>
          <a:p>
            <a:pPr marL="914400" lvl="1" indent="-5143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Creating an Object to driver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creating an object to driver class of the driver software, we can register the driver. For example to register </a:t>
            </a:r>
            <a:r>
              <a:rPr lang="en-US" dirty="0" err="1" smtClean="0"/>
              <a:t>JdbcOdbcDriver</a:t>
            </a:r>
            <a:r>
              <a:rPr lang="en-US" dirty="0" smtClean="0"/>
              <a:t> of the Sun Microsystems, we can create an object to the driver class: </a:t>
            </a:r>
            <a:r>
              <a:rPr lang="en-US" dirty="0" err="1" smtClean="0"/>
              <a:t>JdbcOdbcDriver</a:t>
            </a:r>
            <a:r>
              <a:rPr lang="en-US" dirty="0" smtClean="0"/>
              <a:t> as shown below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Sun.jdbc.odbc.jdbcOdbcDriver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sun.jdbc.odbc.JdbcOdbcDriver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sz="3100" dirty="0" smtClean="0"/>
              <a:t>Sending the driver class object to </a:t>
            </a:r>
            <a:r>
              <a:rPr lang="en-US" sz="3100" dirty="0" err="1" smtClean="0"/>
              <a:t>registerDriver</a:t>
            </a:r>
            <a:r>
              <a:rPr lang="en-US" sz="3100" dirty="0" smtClean="0"/>
              <a:t>()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second way to register a driver is by sending the driver class object to </a:t>
            </a:r>
            <a:r>
              <a:rPr lang="en-US" dirty="0" err="1" smtClean="0"/>
              <a:t>registerDriver</a:t>
            </a:r>
            <a:r>
              <a:rPr lang="en-US" dirty="0" smtClean="0"/>
              <a:t>() method of </a:t>
            </a:r>
            <a:r>
              <a:rPr lang="en-US" dirty="0" err="1" smtClean="0"/>
              <a:t>DriverManager</a:t>
            </a:r>
            <a:r>
              <a:rPr lang="en-US" dirty="0" smtClean="0"/>
              <a:t> class. For example, the object of </a:t>
            </a:r>
            <a:r>
              <a:rPr lang="en-US" dirty="0" err="1" smtClean="0"/>
              <a:t>JdbcOdbcDriver</a:t>
            </a:r>
            <a:r>
              <a:rPr lang="en-US" dirty="0" smtClean="0"/>
              <a:t> class can be passed to </a:t>
            </a:r>
            <a:r>
              <a:rPr lang="en-US" dirty="0" err="1" smtClean="0"/>
              <a:t>registerDriver</a:t>
            </a:r>
            <a:r>
              <a:rPr lang="en-US" dirty="0" smtClean="0"/>
              <a:t>() method as: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Ex: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DriverManager.registerDriver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 new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sun.jdbc.odbc.jdbcOdbcDriver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());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Send the driver class name directly to </a:t>
            </a:r>
            <a:r>
              <a:rPr lang="en-US" dirty="0" err="1" smtClean="0"/>
              <a:t>forName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third way to register the </a:t>
            </a:r>
            <a:r>
              <a:rPr lang="en-US" dirty="0" err="1" smtClean="0"/>
              <a:t>dirver</a:t>
            </a:r>
            <a:r>
              <a:rPr lang="en-US" dirty="0" smtClean="0"/>
              <a:t> is to send the driver class name directly to </a:t>
            </a:r>
            <a:r>
              <a:rPr lang="en-US" dirty="0" err="1" smtClean="0"/>
              <a:t>forName</a:t>
            </a:r>
            <a:r>
              <a:rPr lang="en-US" dirty="0" smtClean="0"/>
              <a:t>() method as shown below: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Ex:</a:t>
            </a:r>
          </a:p>
          <a:p>
            <a:pPr lvl="2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Class.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forName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(“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sun.jdbc.odbc.jdbcOdbcDriver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”);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628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JDBC</vt:lpstr>
      <vt:lpstr>What are we trying to do with JDBC?</vt:lpstr>
      <vt:lpstr>What is JDBC ?</vt:lpstr>
      <vt:lpstr>Interview Question: what are the steps or stages in JDBC program?</vt:lpstr>
      <vt:lpstr>Code equivalent of the above slide. </vt:lpstr>
      <vt:lpstr>Question:  Can you explain how exactly do you perform these steps?</vt:lpstr>
      <vt:lpstr>1. Creating an Object to driver Class</vt:lpstr>
      <vt:lpstr>2. Sending the driver class object to registerDriver()</vt:lpstr>
      <vt:lpstr>3. Send the driver class name directly to forName() method</vt:lpstr>
      <vt:lpstr>4. Using getProperty() method of System class to receive the driver name</vt:lpstr>
      <vt:lpstr>What is JDBC ?</vt:lpstr>
      <vt:lpstr>What is JDBC ?</vt:lpstr>
      <vt:lpstr>What is JDBC ?</vt:lpstr>
      <vt:lpstr>What is JDBC ?</vt:lpstr>
      <vt:lpstr>What is JDBC ?</vt:lpstr>
      <vt:lpstr>What is JDBC 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Sai</dc:creator>
  <cp:lastModifiedBy>Sai</cp:lastModifiedBy>
  <cp:revision>85</cp:revision>
  <dcterms:created xsi:type="dcterms:W3CDTF">2013-03-03T01:10:59Z</dcterms:created>
  <dcterms:modified xsi:type="dcterms:W3CDTF">2013-03-03T16:08:51Z</dcterms:modified>
</cp:coreProperties>
</file>