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9.png" ContentType="image/png"/>
  <Override PartName="/ppt/media/image2.wmf" ContentType="image/x-wmf"/>
  <Override PartName="/ppt/media/image28.png" ContentType="image/png"/>
  <Override PartName="/ppt/media/image27.png" ContentType="image/png"/>
  <Override PartName="/ppt/media/image26.png" ContentType="image/png"/>
  <Override PartName="/ppt/media/image23.png" ContentType="image/png"/>
  <Override PartName="/ppt/media/image22.png" ContentType="image/png"/>
  <Override PartName="/ppt/media/image20.wmf" ContentType="image/x-wmf"/>
  <Override PartName="/ppt/media/image17.png" ContentType="image/png"/>
  <Override PartName="/ppt/media/image21.png" ContentType="image/png"/>
  <Override PartName="/ppt/media/image19.png" ContentType="image/png"/>
  <Override PartName="/ppt/media/image18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.png" ContentType="image/png"/>
  <Override PartName="/ppt/media/image31.png" ContentType="image/png"/>
  <Override PartName="/ppt/media/image25.wmf" ContentType="image/x-wmf"/>
  <Override PartName="/ppt/media/image3.wmf" ContentType="image/x-wmf"/>
  <Override PartName="/ppt/media/image35.png" ContentType="image/png"/>
  <Override PartName="/ppt/media/image36.png" ContentType="image/png"/>
  <Override PartName="/ppt/media/image38.png" ContentType="image/png"/>
  <Override PartName="/ppt/media/image41.png" ContentType="image/png"/>
  <Override PartName="/ppt/media/image30.png" ContentType="image/png"/>
  <Override PartName="/ppt/media/image42.png" ContentType="image/png"/>
  <Override PartName="/ppt/media/image43.png" ContentType="image/png"/>
  <Override PartName="/ppt/media/image32.png" ContentType="image/png"/>
  <Override PartName="/ppt/media/image44.png" ContentType="image/png"/>
  <Override PartName="/ppt/media/image4.wmf" ContentType="image/x-wmf"/>
  <Override PartName="/ppt/media/image33.png" ContentType="image/png"/>
  <Override PartName="/ppt/media/image45.png" ContentType="image/png"/>
  <Override PartName="/ppt/media/image5.wmf" ContentType="image/x-wmf"/>
  <Override PartName="/ppt/media/image34.png" ContentType="image/png"/>
  <Override PartName="/ppt/media/image39.png" ContentType="image/png"/>
  <Override PartName="/ppt/media/image9.png" ContentType="image/png"/>
  <Override PartName="/ppt/media/image46.png" ContentType="image/png"/>
  <Override PartName="/ppt/media/image6.wmf" ContentType="image/x-wmf"/>
  <Override PartName="/ppt/media/image40.png" ContentType="image/png"/>
  <Override PartName="/ppt/media/image8.wmf" ContentType="image/x-wmf"/>
  <Override PartName="/ppt/media/image13.png" ContentType="image/png"/>
  <Override PartName="/ppt/media/image11.png" ContentType="image/png"/>
  <Override PartName="/ppt/media/image48.png" ContentType="image/png"/>
  <Override PartName="/ppt/media/image37.wmf" ContentType="image/x-wmf"/>
  <Override PartName="/ppt/media/image7.wmf" ContentType="image/x-wmf"/>
  <Override PartName="/ppt/media/image10.png" ContentType="image/png"/>
  <Override PartName="/ppt/media/image47.png" ContentType="image/png"/>
  <Override PartName="/ppt/media/image12.png" ContentType="image/png"/>
  <Override PartName="/ppt/media/image49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14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6334200"/>
            <a:ext cx="12191760" cy="6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CD8D2514-3381-4CCC-BC8A-717E85F652EA}" type="datetime1">
              <a:rPr b="0" lang="en-AU" sz="900" spc="-1" strike="noStrike">
                <a:solidFill>
                  <a:srgbClr val="ffffff"/>
                </a:solidFill>
                <a:latin typeface="Calibri"/>
              </a:rPr>
              <a:t>30/04/2021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9405F56-17DD-4DD7-9345-573FB65C0059}" type="slidenum">
              <a:rPr b="0" lang="en-AU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1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Click to edit the outline text format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Third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Fourth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wmf"/><Relationship Id="rId3" Type="http://schemas.openxmlformats.org/officeDocument/2006/relationships/image" Target="../media/image3.wmf"/><Relationship Id="rId4" Type="http://schemas.openxmlformats.org/officeDocument/2006/relationships/image" Target="../media/image4.wmf"/><Relationship Id="rId5" Type="http://schemas.openxmlformats.org/officeDocument/2006/relationships/image" Target="../media/image5.wmf"/><Relationship Id="rId6" Type="http://schemas.openxmlformats.org/officeDocument/2006/relationships/image" Target="../media/image6.wmf"/><Relationship Id="rId7" Type="http://schemas.openxmlformats.org/officeDocument/2006/relationships/image" Target="../media/image7.wmf"/><Relationship Id="rId8" Type="http://schemas.openxmlformats.org/officeDocument/2006/relationships/image" Target="../media/image8.wmf"/><Relationship Id="rId9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image" Target="../media/image37.wmf"/><Relationship Id="rId4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0.wmf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5.wmf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24FF1FB-728F-4EBF-9F45-18994BA634C7}" type="slidenum">
              <a:rPr b="0" lang="en-AU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  <p:pic>
        <p:nvPicPr>
          <p:cNvPr id="48" name="Picture 3" descr=""/>
          <p:cNvPicPr/>
          <p:nvPr/>
        </p:nvPicPr>
        <p:blipFill>
          <a:blip r:embed="rId1"/>
          <a:stretch/>
        </p:blipFill>
        <p:spPr>
          <a:xfrm>
            <a:off x="2275200" y="0"/>
            <a:ext cx="7229160" cy="1437840"/>
          </a:xfrm>
          <a:prstGeom prst="rect">
            <a:avLst/>
          </a:prstGeom>
          <a:ln>
            <a:noFill/>
          </a:ln>
        </p:spPr>
      </p:pic>
      <p:pic>
        <p:nvPicPr>
          <p:cNvPr id="49" name="Picture 5" descr=""/>
          <p:cNvPicPr/>
          <p:nvPr/>
        </p:nvPicPr>
        <p:blipFill>
          <a:blip r:embed="rId2"/>
          <a:stretch/>
        </p:blipFill>
        <p:spPr>
          <a:xfrm>
            <a:off x="671040" y="1643760"/>
            <a:ext cx="5659920" cy="1416240"/>
          </a:xfrm>
          <a:prstGeom prst="rect">
            <a:avLst/>
          </a:prstGeom>
          <a:ln>
            <a:noFill/>
          </a:ln>
        </p:spPr>
      </p:pic>
      <p:pic>
        <p:nvPicPr>
          <p:cNvPr id="50" name="Picture 6" descr=""/>
          <p:cNvPicPr/>
          <p:nvPr/>
        </p:nvPicPr>
        <p:blipFill>
          <a:blip r:embed="rId3"/>
          <a:stretch/>
        </p:blipFill>
        <p:spPr>
          <a:xfrm>
            <a:off x="1121760" y="3189240"/>
            <a:ext cx="6004800" cy="1501920"/>
          </a:xfrm>
          <a:prstGeom prst="rect">
            <a:avLst/>
          </a:prstGeom>
          <a:ln>
            <a:noFill/>
          </a:ln>
        </p:spPr>
      </p:pic>
      <p:pic>
        <p:nvPicPr>
          <p:cNvPr id="51" name="Picture 7" descr=""/>
          <p:cNvPicPr/>
          <p:nvPr/>
        </p:nvPicPr>
        <p:blipFill>
          <a:blip r:embed="rId4"/>
          <a:stretch/>
        </p:blipFill>
        <p:spPr>
          <a:xfrm>
            <a:off x="1232280" y="4691520"/>
            <a:ext cx="5439240" cy="1562400"/>
          </a:xfrm>
          <a:prstGeom prst="rect">
            <a:avLst/>
          </a:prstGeom>
          <a:ln>
            <a:noFill/>
          </a:ln>
        </p:spPr>
      </p:pic>
      <p:pic>
        <p:nvPicPr>
          <p:cNvPr id="52" name="Picture 8" descr=""/>
          <p:cNvPicPr/>
          <p:nvPr/>
        </p:nvPicPr>
        <p:blipFill>
          <a:blip r:embed="rId5"/>
          <a:stretch/>
        </p:blipFill>
        <p:spPr>
          <a:xfrm>
            <a:off x="8603280" y="4987800"/>
            <a:ext cx="2608920" cy="695160"/>
          </a:xfrm>
          <a:prstGeom prst="rect">
            <a:avLst/>
          </a:prstGeom>
          <a:ln>
            <a:noFill/>
          </a:ln>
        </p:spPr>
      </p:pic>
      <p:pic>
        <p:nvPicPr>
          <p:cNvPr id="53" name="Picture 9" descr=""/>
          <p:cNvPicPr/>
          <p:nvPr/>
        </p:nvPicPr>
        <p:blipFill>
          <a:blip r:embed="rId6"/>
          <a:stretch/>
        </p:blipFill>
        <p:spPr>
          <a:xfrm>
            <a:off x="8898120" y="2261880"/>
            <a:ext cx="1348200" cy="600480"/>
          </a:xfrm>
          <a:prstGeom prst="rect">
            <a:avLst/>
          </a:prstGeom>
          <a:ln>
            <a:noFill/>
          </a:ln>
        </p:spPr>
      </p:pic>
      <p:pic>
        <p:nvPicPr>
          <p:cNvPr id="54" name="Picture 10" descr=""/>
          <p:cNvPicPr/>
          <p:nvPr/>
        </p:nvPicPr>
        <p:blipFill>
          <a:blip r:embed="rId7"/>
          <a:stretch/>
        </p:blipFill>
        <p:spPr>
          <a:xfrm>
            <a:off x="7400520" y="2412360"/>
            <a:ext cx="879120" cy="299520"/>
          </a:xfrm>
          <a:prstGeom prst="rect">
            <a:avLst/>
          </a:prstGeom>
          <a:ln>
            <a:noFill/>
          </a:ln>
        </p:spPr>
      </p:pic>
      <p:pic>
        <p:nvPicPr>
          <p:cNvPr id="55" name="Picture 11" descr=""/>
          <p:cNvPicPr/>
          <p:nvPr/>
        </p:nvPicPr>
        <p:blipFill>
          <a:blip r:embed="rId8"/>
          <a:stretch/>
        </p:blipFill>
        <p:spPr>
          <a:xfrm>
            <a:off x="7544520" y="5185440"/>
            <a:ext cx="879120" cy="299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C3CD73A-29BF-4D4E-80EC-FE39F4DADF0C}" type="slidenum">
              <a:rPr b="0" lang="en-AU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  <p:pic>
        <p:nvPicPr>
          <p:cNvPr id="93" name="Picture 3" descr=""/>
          <p:cNvPicPr/>
          <p:nvPr/>
        </p:nvPicPr>
        <p:blipFill>
          <a:blip r:embed="rId1"/>
          <a:stretch/>
        </p:blipFill>
        <p:spPr>
          <a:xfrm>
            <a:off x="641880" y="155520"/>
            <a:ext cx="8717400" cy="3480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E775E33-CBB9-4B95-95D2-14E3698B3909}" type="slidenum">
              <a:rPr b="0" lang="en-AU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  <p:pic>
        <p:nvPicPr>
          <p:cNvPr id="96" name="Picture 3" descr=""/>
          <p:cNvPicPr/>
          <p:nvPr/>
        </p:nvPicPr>
        <p:blipFill>
          <a:blip r:embed="rId1"/>
          <a:stretch/>
        </p:blipFill>
        <p:spPr>
          <a:xfrm>
            <a:off x="2808360" y="132840"/>
            <a:ext cx="4401720" cy="652680"/>
          </a:xfrm>
          <a:prstGeom prst="rect">
            <a:avLst/>
          </a:prstGeom>
          <a:ln>
            <a:noFill/>
          </a:ln>
        </p:spPr>
      </p:pic>
      <p:pic>
        <p:nvPicPr>
          <p:cNvPr id="97" name="Picture 4" descr=""/>
          <p:cNvPicPr/>
          <p:nvPr/>
        </p:nvPicPr>
        <p:blipFill>
          <a:blip r:embed="rId2"/>
          <a:stretch/>
        </p:blipFill>
        <p:spPr>
          <a:xfrm>
            <a:off x="380160" y="785520"/>
            <a:ext cx="8997120" cy="3438360"/>
          </a:xfrm>
          <a:prstGeom prst="rect">
            <a:avLst/>
          </a:prstGeom>
          <a:ln>
            <a:noFill/>
          </a:ln>
        </p:spPr>
      </p:pic>
      <p:pic>
        <p:nvPicPr>
          <p:cNvPr id="98" name="Picture 5" descr=""/>
          <p:cNvPicPr/>
          <p:nvPr/>
        </p:nvPicPr>
        <p:blipFill>
          <a:blip r:embed="rId3"/>
          <a:stretch/>
        </p:blipFill>
        <p:spPr>
          <a:xfrm>
            <a:off x="8737560" y="1102320"/>
            <a:ext cx="3193920" cy="2974320"/>
          </a:xfrm>
          <a:prstGeom prst="rect">
            <a:avLst/>
          </a:prstGeom>
          <a:ln>
            <a:noFill/>
          </a:ln>
        </p:spPr>
      </p:pic>
      <p:pic>
        <p:nvPicPr>
          <p:cNvPr id="99" name="Picture 6" descr=""/>
          <p:cNvPicPr/>
          <p:nvPr/>
        </p:nvPicPr>
        <p:blipFill>
          <a:blip r:embed="rId4"/>
          <a:stretch/>
        </p:blipFill>
        <p:spPr>
          <a:xfrm>
            <a:off x="8066520" y="4104360"/>
            <a:ext cx="2622240" cy="2046600"/>
          </a:xfrm>
          <a:prstGeom prst="rect">
            <a:avLst/>
          </a:prstGeom>
          <a:ln>
            <a:noFill/>
          </a:ln>
        </p:spPr>
      </p:pic>
      <p:pic>
        <p:nvPicPr>
          <p:cNvPr id="100" name="Picture 7" descr=""/>
          <p:cNvPicPr/>
          <p:nvPr/>
        </p:nvPicPr>
        <p:blipFill>
          <a:blip r:embed="rId5"/>
          <a:stretch/>
        </p:blipFill>
        <p:spPr>
          <a:xfrm>
            <a:off x="380160" y="4898160"/>
            <a:ext cx="5517720" cy="830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2938136-2D31-4109-B518-EADF583B7DBF}" type="slidenum">
              <a:rPr b="0" lang="en-AU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  <p:pic>
        <p:nvPicPr>
          <p:cNvPr id="103" name="Picture 3" descr=""/>
          <p:cNvPicPr/>
          <p:nvPr/>
        </p:nvPicPr>
        <p:blipFill>
          <a:blip r:embed="rId1"/>
          <a:stretch/>
        </p:blipFill>
        <p:spPr>
          <a:xfrm>
            <a:off x="3078360" y="114840"/>
            <a:ext cx="5292000" cy="966600"/>
          </a:xfrm>
          <a:prstGeom prst="rect">
            <a:avLst/>
          </a:prstGeom>
          <a:ln>
            <a:noFill/>
          </a:ln>
        </p:spPr>
      </p:pic>
      <p:pic>
        <p:nvPicPr>
          <p:cNvPr id="104" name="Picture 5" descr=""/>
          <p:cNvPicPr/>
          <p:nvPr/>
        </p:nvPicPr>
        <p:blipFill>
          <a:blip r:embed="rId2"/>
          <a:stretch/>
        </p:blipFill>
        <p:spPr>
          <a:xfrm>
            <a:off x="318600" y="4094280"/>
            <a:ext cx="10514520" cy="1688040"/>
          </a:xfrm>
          <a:prstGeom prst="rect">
            <a:avLst/>
          </a:prstGeom>
          <a:ln>
            <a:noFill/>
          </a:ln>
        </p:spPr>
      </p:pic>
      <p:sp>
        <p:nvSpPr>
          <p:cNvPr id="105" name="CustomShape 3"/>
          <p:cNvSpPr/>
          <p:nvPr/>
        </p:nvSpPr>
        <p:spPr>
          <a:xfrm>
            <a:off x="291240" y="907920"/>
            <a:ext cx="460692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b050"/>
                </a:solidFill>
                <a:latin typeface="Times New Roman"/>
              </a:rPr>
              <a:t>Explicit and implicit functions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6" name="CustomShape 4"/>
          <p:cNvSpPr/>
          <p:nvPr/>
        </p:nvSpPr>
        <p:spPr>
          <a:xfrm>
            <a:off x="179280" y="1351440"/>
            <a:ext cx="1108980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The function is an explicit function if we can expressed one variable explicitly in term of another variable,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If not then the function is known as an implicit function for examples </a:t>
            </a:r>
            <a:endParaRPr b="0" lang="en-US" sz="20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07" name="Formula 5"/>
              <p:cNvSpPr txBox="1"/>
              <p:nvPr/>
            </p:nvSpPr>
            <p:spPr>
              <a:xfrm>
                <a:off x="1755720" y="2111400"/>
                <a:ext cx="1055880" cy="2764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𝑦</m:t>
                    </m:r>
                    <m:r>
                      <m:t xml:space="preserve">=</m:t>
                    </m:r>
                    <m:r>
                      <m:t xml:space="preserve">𝑥𝑠𝑖𝑛𝑥</m:t>
                    </m:r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08" name="Formula 6"/>
              <p:cNvSpPr txBox="1"/>
              <p:nvPr/>
            </p:nvSpPr>
            <p:spPr>
              <a:xfrm>
                <a:off x="3686040" y="2125800"/>
                <a:ext cx="1375920" cy="3427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𝑦</m:t>
                    </m:r>
                    <m:r>
                      <m:t xml:space="preserve">=</m:t>
                    </m:r>
                    <m:rad>
                      <m:deg/>
                      <m:e>
                        <m:sSup>
                          <m:e>
                            <m:r>
                              <m:t xml:space="preserve">𝑥</m:t>
                            </m:r>
                          </m:e>
                          <m:sup>
                            <m:r>
                              <m:t xml:space="preserve">2</m:t>
                            </m:r>
                          </m:sup>
                        </m:sSup>
                        <m:r>
                          <m:t xml:space="preserve">+</m:t>
                        </m:r>
                        <m:r>
                          <m:t xml:space="preserve">1</m:t>
                        </m:r>
                      </m:e>
                    </m:rad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09" name="Formula 7"/>
              <p:cNvSpPr txBox="1"/>
              <p:nvPr/>
            </p:nvSpPr>
            <p:spPr>
              <a:xfrm>
                <a:off x="3410640" y="2779200"/>
                <a:ext cx="1506960" cy="2764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p>
                      <m:e>
                        <m:r>
                          <m:t xml:space="preserve">𝑥</m:t>
                        </m:r>
                      </m:e>
                      <m:sup>
                        <m:r>
                          <m:t xml:space="preserve">3</m:t>
                        </m:r>
                      </m:sup>
                    </m:sSup>
                    <m:r>
                      <m:t xml:space="preserve">+</m:t>
                    </m:r>
                    <m:sSup>
                      <m:e>
                        <m:r>
                          <m:t xml:space="preserve">𝑦</m:t>
                        </m:r>
                      </m:e>
                      <m:sup>
                        <m:r>
                          <m:t xml:space="preserve">3</m:t>
                        </m:r>
                      </m:sup>
                    </m:sSup>
                    <m:r>
                      <m:t xml:space="preserve">=</m:t>
                    </m:r>
                    <m:r>
                      <m:t xml:space="preserve">6</m:t>
                    </m:r>
                    <m:r>
                      <m:t xml:space="preserve">𝑥𝑦</m:t>
                    </m:r>
                  </m:oMath>
                </a14:m>
              </a:p>
            </p:txBody>
          </p:sp>
        </mc:Choice>
        <mc:Fallback/>
      </mc:AlternateContent>
      <p:sp>
        <p:nvSpPr>
          <p:cNvPr id="110" name="CustomShape 8"/>
          <p:cNvSpPr/>
          <p:nvPr/>
        </p:nvSpPr>
        <p:spPr>
          <a:xfrm>
            <a:off x="5946840" y="2201040"/>
            <a:ext cx="1001880" cy="1382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9"/>
          <p:cNvSpPr/>
          <p:nvPr/>
        </p:nvSpPr>
        <p:spPr>
          <a:xfrm>
            <a:off x="7290720" y="2095560"/>
            <a:ext cx="20631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b050"/>
                </a:solidFill>
                <a:latin typeface="Times New Roman"/>
              </a:rPr>
              <a:t>Explicit functions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2" name="CustomShape 10"/>
          <p:cNvSpPr/>
          <p:nvPr/>
        </p:nvSpPr>
        <p:spPr>
          <a:xfrm>
            <a:off x="7290000" y="2634120"/>
            <a:ext cx="20631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b050"/>
                </a:solidFill>
                <a:latin typeface="Times New Roman"/>
              </a:rPr>
              <a:t>Implicit functions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3" name="CustomShape 11"/>
          <p:cNvSpPr/>
          <p:nvPr/>
        </p:nvSpPr>
        <p:spPr>
          <a:xfrm>
            <a:off x="5956560" y="2833920"/>
            <a:ext cx="1001880" cy="1382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4" name="Picture 17" descr=""/>
          <p:cNvPicPr/>
          <p:nvPr/>
        </p:nvPicPr>
        <p:blipFill>
          <a:blip r:embed="rId3"/>
          <a:stretch/>
        </p:blipFill>
        <p:spPr>
          <a:xfrm>
            <a:off x="9466920" y="2733840"/>
            <a:ext cx="2658600" cy="2043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E72B3C4-1EAC-4CA4-B191-ED3959F84E5D}" type="slidenum">
              <a:rPr b="0" lang="en-AU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  <p:pic>
        <p:nvPicPr>
          <p:cNvPr id="117" name="Picture 3" descr=""/>
          <p:cNvPicPr/>
          <p:nvPr/>
        </p:nvPicPr>
        <p:blipFill>
          <a:blip r:embed="rId1"/>
          <a:stretch/>
        </p:blipFill>
        <p:spPr>
          <a:xfrm>
            <a:off x="2558880" y="170640"/>
            <a:ext cx="6056640" cy="634320"/>
          </a:xfrm>
          <a:prstGeom prst="rect">
            <a:avLst/>
          </a:prstGeom>
          <a:ln>
            <a:noFill/>
          </a:ln>
        </p:spPr>
      </p:pic>
      <p:pic>
        <p:nvPicPr>
          <p:cNvPr id="118" name="Picture 4" descr=""/>
          <p:cNvPicPr/>
          <p:nvPr/>
        </p:nvPicPr>
        <p:blipFill>
          <a:blip r:embed="rId2"/>
          <a:stretch/>
        </p:blipFill>
        <p:spPr>
          <a:xfrm>
            <a:off x="963720" y="1090800"/>
            <a:ext cx="4805640" cy="1434600"/>
          </a:xfrm>
          <a:prstGeom prst="rect">
            <a:avLst/>
          </a:prstGeom>
          <a:ln>
            <a:noFill/>
          </a:ln>
        </p:spPr>
      </p:pic>
      <p:pic>
        <p:nvPicPr>
          <p:cNvPr id="119" name="Picture 5" descr=""/>
          <p:cNvPicPr/>
          <p:nvPr/>
        </p:nvPicPr>
        <p:blipFill>
          <a:blip r:embed="rId3"/>
          <a:stretch/>
        </p:blipFill>
        <p:spPr>
          <a:xfrm>
            <a:off x="5908320" y="1251720"/>
            <a:ext cx="3235320" cy="1274040"/>
          </a:xfrm>
          <a:prstGeom prst="rect">
            <a:avLst/>
          </a:prstGeom>
          <a:ln>
            <a:noFill/>
          </a:ln>
        </p:spPr>
      </p:pic>
      <p:pic>
        <p:nvPicPr>
          <p:cNvPr id="120" name="Picture 8" descr=""/>
          <p:cNvPicPr/>
          <p:nvPr/>
        </p:nvPicPr>
        <p:blipFill>
          <a:blip r:embed="rId4"/>
          <a:stretch/>
        </p:blipFill>
        <p:spPr>
          <a:xfrm>
            <a:off x="1389240" y="2811600"/>
            <a:ext cx="6551640" cy="784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08FD4B0-442E-48E6-A2D6-27207361326C}" type="slidenum">
              <a:rPr b="0" lang="en-AU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  <p:pic>
        <p:nvPicPr>
          <p:cNvPr id="123" name="Picture 3" descr=""/>
          <p:cNvPicPr/>
          <p:nvPr/>
        </p:nvPicPr>
        <p:blipFill>
          <a:blip r:embed="rId1"/>
          <a:stretch/>
        </p:blipFill>
        <p:spPr>
          <a:xfrm>
            <a:off x="762120" y="0"/>
            <a:ext cx="9712440" cy="2759760"/>
          </a:xfrm>
          <a:prstGeom prst="rect">
            <a:avLst/>
          </a:prstGeom>
          <a:ln>
            <a:noFill/>
          </a:ln>
        </p:spPr>
      </p:pic>
      <p:pic>
        <p:nvPicPr>
          <p:cNvPr id="124" name="Picture 4" descr=""/>
          <p:cNvPicPr/>
          <p:nvPr/>
        </p:nvPicPr>
        <p:blipFill>
          <a:blip r:embed="rId2"/>
          <a:stretch/>
        </p:blipFill>
        <p:spPr>
          <a:xfrm>
            <a:off x="517320" y="3047760"/>
            <a:ext cx="5767200" cy="1086120"/>
          </a:xfrm>
          <a:prstGeom prst="rect">
            <a:avLst/>
          </a:prstGeom>
          <a:ln>
            <a:noFill/>
          </a:ln>
        </p:spPr>
      </p:pic>
      <p:pic>
        <p:nvPicPr>
          <p:cNvPr id="125" name="Picture 5" descr=""/>
          <p:cNvPicPr/>
          <p:nvPr/>
        </p:nvPicPr>
        <p:blipFill>
          <a:blip r:embed="rId3"/>
          <a:stretch/>
        </p:blipFill>
        <p:spPr>
          <a:xfrm>
            <a:off x="762120" y="4421880"/>
            <a:ext cx="4760640" cy="715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1339BF7-68EE-43A0-A2B6-777C22849DC7}" type="slidenum">
              <a:rPr b="0" lang="en-AU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  <p:pic>
        <p:nvPicPr>
          <p:cNvPr id="128" name="Picture 3" descr=""/>
          <p:cNvPicPr/>
          <p:nvPr/>
        </p:nvPicPr>
        <p:blipFill>
          <a:blip r:embed="rId1"/>
          <a:stretch/>
        </p:blipFill>
        <p:spPr>
          <a:xfrm>
            <a:off x="3154680" y="126360"/>
            <a:ext cx="3642480" cy="1289880"/>
          </a:xfrm>
          <a:prstGeom prst="rect">
            <a:avLst/>
          </a:prstGeom>
          <a:ln>
            <a:noFill/>
          </a:ln>
        </p:spPr>
      </p:pic>
      <p:pic>
        <p:nvPicPr>
          <p:cNvPr id="129" name="Picture 4" descr=""/>
          <p:cNvPicPr/>
          <p:nvPr/>
        </p:nvPicPr>
        <p:blipFill>
          <a:blip r:embed="rId2"/>
          <a:stretch/>
        </p:blipFill>
        <p:spPr>
          <a:xfrm>
            <a:off x="638280" y="1140120"/>
            <a:ext cx="10713240" cy="1254960"/>
          </a:xfrm>
          <a:prstGeom prst="rect">
            <a:avLst/>
          </a:prstGeom>
          <a:ln>
            <a:noFill/>
          </a:ln>
        </p:spPr>
      </p:pic>
      <p:pic>
        <p:nvPicPr>
          <p:cNvPr id="130" name="Picture 6" descr=""/>
          <p:cNvPicPr/>
          <p:nvPr/>
        </p:nvPicPr>
        <p:blipFill>
          <a:blip r:embed="rId3"/>
          <a:stretch/>
        </p:blipFill>
        <p:spPr>
          <a:xfrm>
            <a:off x="613440" y="2750040"/>
            <a:ext cx="10312560" cy="1317600"/>
          </a:xfrm>
          <a:prstGeom prst="rect">
            <a:avLst/>
          </a:prstGeom>
          <a:ln>
            <a:noFill/>
          </a:ln>
        </p:spPr>
      </p:pic>
      <p:pic>
        <p:nvPicPr>
          <p:cNvPr id="131" name="Picture 7" descr=""/>
          <p:cNvPicPr/>
          <p:nvPr/>
        </p:nvPicPr>
        <p:blipFill>
          <a:blip r:embed="rId4"/>
          <a:stretch/>
        </p:blipFill>
        <p:spPr>
          <a:xfrm>
            <a:off x="4742280" y="4236480"/>
            <a:ext cx="2055240" cy="1990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74E0224-01EF-4B20-8625-7898F4E475AE}" type="slidenum">
              <a:rPr b="0" lang="en-AU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  <p:pic>
        <p:nvPicPr>
          <p:cNvPr id="134" name="Picture 3" descr=""/>
          <p:cNvPicPr/>
          <p:nvPr/>
        </p:nvPicPr>
        <p:blipFill>
          <a:blip r:embed="rId1"/>
          <a:stretch/>
        </p:blipFill>
        <p:spPr>
          <a:xfrm>
            <a:off x="1954440" y="124200"/>
            <a:ext cx="7080840" cy="763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7A61C2E-B3BF-403F-8C59-080B43E67F56}" type="slidenum">
              <a:rPr b="0" lang="en-AU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2FE8D7C-7C38-4D2B-8565-22E8D4D054B6}" type="slidenum">
              <a:rPr b="0" lang="en-AU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F8558EF-E6C9-4D07-AC1E-4268B31904A0}" type="slidenum">
              <a:rPr b="0" lang="en-AU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7" name="TextShape 2"/>
          <p:cNvSpPr txBox="1"/>
          <p:nvPr/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2994033-CB60-4943-A7EA-29297308C652}" type="slidenum">
              <a:rPr b="0" lang="en-AU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  <p:pic>
        <p:nvPicPr>
          <p:cNvPr id="58" name="Picture 9" descr=""/>
          <p:cNvPicPr/>
          <p:nvPr/>
        </p:nvPicPr>
        <p:blipFill>
          <a:blip r:embed="rId1"/>
          <a:stretch/>
        </p:blipFill>
        <p:spPr>
          <a:xfrm>
            <a:off x="767880" y="215640"/>
            <a:ext cx="8220600" cy="1586880"/>
          </a:xfrm>
          <a:prstGeom prst="rect">
            <a:avLst/>
          </a:prstGeom>
          <a:ln>
            <a:noFill/>
          </a:ln>
        </p:spPr>
      </p:pic>
      <p:pic>
        <p:nvPicPr>
          <p:cNvPr id="59" name="Picture 10" descr=""/>
          <p:cNvPicPr/>
          <p:nvPr/>
        </p:nvPicPr>
        <p:blipFill>
          <a:blip r:embed="rId2"/>
          <a:stretch/>
        </p:blipFill>
        <p:spPr>
          <a:xfrm>
            <a:off x="613440" y="1701360"/>
            <a:ext cx="8018640" cy="1543680"/>
          </a:xfrm>
          <a:prstGeom prst="rect">
            <a:avLst/>
          </a:prstGeom>
          <a:ln>
            <a:noFill/>
          </a:ln>
        </p:spPr>
      </p:pic>
      <p:pic>
        <p:nvPicPr>
          <p:cNvPr id="60" name="Picture 11" descr=""/>
          <p:cNvPicPr/>
          <p:nvPr/>
        </p:nvPicPr>
        <p:blipFill>
          <a:blip r:embed="rId3"/>
          <a:stretch/>
        </p:blipFill>
        <p:spPr>
          <a:xfrm>
            <a:off x="258120" y="3393360"/>
            <a:ext cx="9255600" cy="817920"/>
          </a:xfrm>
          <a:prstGeom prst="rect">
            <a:avLst/>
          </a:prstGeom>
          <a:ln>
            <a:noFill/>
          </a:ln>
        </p:spPr>
      </p:pic>
      <p:pic>
        <p:nvPicPr>
          <p:cNvPr id="61" name="Picture 12" descr=""/>
          <p:cNvPicPr/>
          <p:nvPr/>
        </p:nvPicPr>
        <p:blipFill>
          <a:blip r:embed="rId4"/>
          <a:stretch/>
        </p:blipFill>
        <p:spPr>
          <a:xfrm>
            <a:off x="4878360" y="4051440"/>
            <a:ext cx="3207240" cy="2246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2F7ADB6-5C59-4139-A59D-AF60999684F7}" type="slidenum">
              <a:rPr b="0" lang="en-AU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B90D81C-0201-4776-9924-50F31D8A354C}" type="slidenum">
              <a:rPr b="0" lang="en-AU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03853FA-0624-418F-9110-04D49B768B7C}" type="slidenum">
              <a:rPr b="0" lang="en-AU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4EAAAE3-F7B3-4CAE-B572-EFB4F1092F87}" type="slidenum">
              <a:rPr b="0" lang="en-AU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31885F4-8B73-4F50-8A92-0C42AF10AA5C}" type="slidenum">
              <a:rPr b="0" lang="en-AU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22252CC-4912-4951-8B4F-5C3F46A989E7}" type="slidenum">
              <a:rPr b="0" lang="en-AU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7CA3D18-F4A1-49D5-B10F-BB62320768A4}" type="slidenum">
              <a:rPr b="0" lang="en-AU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545760" y="875160"/>
            <a:ext cx="11027520" cy="497664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4"/>
          <p:cNvSpPr/>
          <p:nvPr/>
        </p:nvSpPr>
        <p:spPr>
          <a:xfrm>
            <a:off x="3278880" y="2090160"/>
            <a:ext cx="6191280" cy="301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latin typeface="Calibri"/>
              </a:rPr>
              <a:t>The End</a:t>
            </a:r>
            <a:endParaRPr b="0" lang="en-US" sz="9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9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63" name="TextShape 2"/>
          <p:cNvSpPr txBox="1"/>
          <p:nvPr/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EA87B98-5D7B-4C27-A84B-4D59CEFBC227}" type="slidenum">
              <a:rPr b="0" lang="en-AU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  <p:pic>
        <p:nvPicPr>
          <p:cNvPr id="64" name="Picture 3" descr=""/>
          <p:cNvPicPr/>
          <p:nvPr/>
        </p:nvPicPr>
        <p:blipFill>
          <a:blip r:embed="rId1"/>
          <a:stretch/>
        </p:blipFill>
        <p:spPr>
          <a:xfrm>
            <a:off x="735840" y="263160"/>
            <a:ext cx="8733240" cy="1526760"/>
          </a:xfrm>
          <a:prstGeom prst="rect">
            <a:avLst/>
          </a:prstGeom>
          <a:ln>
            <a:noFill/>
          </a:ln>
        </p:spPr>
      </p:pic>
      <p:pic>
        <p:nvPicPr>
          <p:cNvPr id="65" name="Picture 5" descr=""/>
          <p:cNvPicPr/>
          <p:nvPr/>
        </p:nvPicPr>
        <p:blipFill>
          <a:blip r:embed="rId2"/>
          <a:stretch/>
        </p:blipFill>
        <p:spPr>
          <a:xfrm>
            <a:off x="735840" y="1983600"/>
            <a:ext cx="7727040" cy="759240"/>
          </a:xfrm>
          <a:prstGeom prst="rect">
            <a:avLst/>
          </a:prstGeom>
          <a:ln>
            <a:noFill/>
          </a:ln>
        </p:spPr>
      </p:pic>
      <p:pic>
        <p:nvPicPr>
          <p:cNvPr id="66" name="Picture 6" descr=""/>
          <p:cNvPicPr/>
          <p:nvPr/>
        </p:nvPicPr>
        <p:blipFill>
          <a:blip r:embed="rId3"/>
          <a:stretch/>
        </p:blipFill>
        <p:spPr>
          <a:xfrm>
            <a:off x="847440" y="2936520"/>
            <a:ext cx="8284320" cy="1854000"/>
          </a:xfrm>
          <a:prstGeom prst="rect">
            <a:avLst/>
          </a:prstGeom>
          <a:ln>
            <a:noFill/>
          </a:ln>
        </p:spPr>
      </p:pic>
      <p:pic>
        <p:nvPicPr>
          <p:cNvPr id="67" name="Picture 8" descr=""/>
          <p:cNvPicPr/>
          <p:nvPr/>
        </p:nvPicPr>
        <p:blipFill>
          <a:blip r:embed="rId4"/>
          <a:stretch/>
        </p:blipFill>
        <p:spPr>
          <a:xfrm>
            <a:off x="847440" y="4987080"/>
            <a:ext cx="10452240" cy="950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69" name="TextShape 2"/>
          <p:cNvSpPr txBox="1"/>
          <p:nvPr/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D7E748B-E8B8-4B88-89AC-287E65DC4AEE}" type="slidenum">
              <a:rPr b="0" lang="en-AU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  <p:pic>
        <p:nvPicPr>
          <p:cNvPr id="70" name="Picture 3" descr=""/>
          <p:cNvPicPr/>
          <p:nvPr/>
        </p:nvPicPr>
        <p:blipFill>
          <a:blip r:embed="rId1"/>
          <a:stretch/>
        </p:blipFill>
        <p:spPr>
          <a:xfrm>
            <a:off x="1481400" y="254880"/>
            <a:ext cx="7691040" cy="787680"/>
          </a:xfrm>
          <a:prstGeom prst="rect">
            <a:avLst/>
          </a:prstGeom>
          <a:ln>
            <a:noFill/>
          </a:ln>
        </p:spPr>
      </p:pic>
      <p:pic>
        <p:nvPicPr>
          <p:cNvPr id="71" name="Picture 4" descr=""/>
          <p:cNvPicPr/>
          <p:nvPr/>
        </p:nvPicPr>
        <p:blipFill>
          <a:blip r:embed="rId2"/>
          <a:stretch/>
        </p:blipFill>
        <p:spPr>
          <a:xfrm>
            <a:off x="903240" y="1181520"/>
            <a:ext cx="9408960" cy="3227400"/>
          </a:xfrm>
          <a:prstGeom prst="rect">
            <a:avLst/>
          </a:prstGeom>
          <a:ln>
            <a:noFill/>
          </a:ln>
        </p:spPr>
      </p:pic>
      <p:pic>
        <p:nvPicPr>
          <p:cNvPr id="72" name="Picture 5" descr=""/>
          <p:cNvPicPr/>
          <p:nvPr/>
        </p:nvPicPr>
        <p:blipFill>
          <a:blip r:embed="rId3"/>
          <a:stretch/>
        </p:blipFill>
        <p:spPr>
          <a:xfrm>
            <a:off x="624960" y="4777200"/>
            <a:ext cx="9610920" cy="901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8913051-8A40-4C44-ABBA-DBE4BC97D206}" type="slidenum">
              <a:rPr b="0" lang="en-AU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  <p:pic>
        <p:nvPicPr>
          <p:cNvPr id="74" name="Picture 7" descr=""/>
          <p:cNvPicPr/>
          <p:nvPr/>
        </p:nvPicPr>
        <p:blipFill>
          <a:blip r:embed="rId1"/>
          <a:stretch/>
        </p:blipFill>
        <p:spPr>
          <a:xfrm>
            <a:off x="502200" y="296280"/>
            <a:ext cx="8652960" cy="3618720"/>
          </a:xfrm>
          <a:prstGeom prst="rect">
            <a:avLst/>
          </a:prstGeom>
          <a:ln>
            <a:noFill/>
          </a:ln>
        </p:spPr>
      </p:pic>
      <p:pic>
        <p:nvPicPr>
          <p:cNvPr id="75" name="Picture 8" descr=""/>
          <p:cNvPicPr/>
          <p:nvPr/>
        </p:nvPicPr>
        <p:blipFill>
          <a:blip r:embed="rId2"/>
          <a:stretch/>
        </p:blipFill>
        <p:spPr>
          <a:xfrm>
            <a:off x="385560" y="4612320"/>
            <a:ext cx="10826280" cy="835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77" name="TextShape 2"/>
          <p:cNvSpPr txBox="1"/>
          <p:nvPr/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2B66DF7-823B-4428-A492-A0D9997AB392}" type="slidenum">
              <a:rPr b="0" lang="en-AU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  <p:pic>
        <p:nvPicPr>
          <p:cNvPr id="78" name="Picture 3" descr=""/>
          <p:cNvPicPr/>
          <p:nvPr/>
        </p:nvPicPr>
        <p:blipFill>
          <a:blip r:embed="rId1"/>
          <a:stretch/>
        </p:blipFill>
        <p:spPr>
          <a:xfrm>
            <a:off x="543240" y="0"/>
            <a:ext cx="8304480" cy="3095280"/>
          </a:xfrm>
          <a:prstGeom prst="rect">
            <a:avLst/>
          </a:prstGeom>
          <a:ln>
            <a:noFill/>
          </a:ln>
        </p:spPr>
      </p:pic>
      <p:pic>
        <p:nvPicPr>
          <p:cNvPr id="79" name="Picture 4" descr=""/>
          <p:cNvPicPr/>
          <p:nvPr/>
        </p:nvPicPr>
        <p:blipFill>
          <a:blip r:embed="rId2"/>
          <a:stretch/>
        </p:blipFill>
        <p:spPr>
          <a:xfrm>
            <a:off x="492480" y="3095640"/>
            <a:ext cx="8405640" cy="3175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76F51CB-1F37-4200-A3FF-F0A58C645DC4}" type="slidenum">
              <a:rPr b="0" lang="en-AU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  <p:pic>
        <p:nvPicPr>
          <p:cNvPr id="82" name="Picture 3" descr=""/>
          <p:cNvPicPr/>
          <p:nvPr/>
        </p:nvPicPr>
        <p:blipFill>
          <a:blip r:embed="rId1"/>
          <a:stretch/>
        </p:blipFill>
        <p:spPr>
          <a:xfrm>
            <a:off x="80640" y="1031400"/>
            <a:ext cx="12171960" cy="4544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F2361FA-CB85-4E77-9B1E-3A9D42E4D8D1}" type="slidenum">
              <a:rPr b="0" lang="en-AU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  <p:pic>
        <p:nvPicPr>
          <p:cNvPr id="85" name="Picture 3" descr=""/>
          <p:cNvPicPr/>
          <p:nvPr/>
        </p:nvPicPr>
        <p:blipFill>
          <a:blip r:embed="rId1"/>
          <a:stretch/>
        </p:blipFill>
        <p:spPr>
          <a:xfrm>
            <a:off x="342360" y="0"/>
            <a:ext cx="10418760" cy="3687120"/>
          </a:xfrm>
          <a:prstGeom prst="rect">
            <a:avLst/>
          </a:prstGeom>
          <a:ln>
            <a:noFill/>
          </a:ln>
        </p:spPr>
      </p:pic>
      <p:pic>
        <p:nvPicPr>
          <p:cNvPr id="86" name="Picture 4" descr=""/>
          <p:cNvPicPr/>
          <p:nvPr/>
        </p:nvPicPr>
        <p:blipFill>
          <a:blip r:embed="rId2"/>
          <a:stretch/>
        </p:blipFill>
        <p:spPr>
          <a:xfrm>
            <a:off x="482760" y="3390480"/>
            <a:ext cx="10850400" cy="3069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BF01D20-EE4F-41DF-9260-9DC106212F27}" type="slidenum">
              <a:rPr b="0" lang="en-AU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  <p:pic>
        <p:nvPicPr>
          <p:cNvPr id="89" name="Picture 4" descr=""/>
          <p:cNvPicPr/>
          <p:nvPr/>
        </p:nvPicPr>
        <p:blipFill>
          <a:blip r:embed="rId1"/>
          <a:stretch/>
        </p:blipFill>
        <p:spPr>
          <a:xfrm>
            <a:off x="366480" y="44280"/>
            <a:ext cx="8997840" cy="3481200"/>
          </a:xfrm>
          <a:prstGeom prst="rect">
            <a:avLst/>
          </a:prstGeom>
          <a:ln>
            <a:noFill/>
          </a:ln>
        </p:spPr>
      </p:pic>
      <p:pic>
        <p:nvPicPr>
          <p:cNvPr id="90" name="Picture 6" descr=""/>
          <p:cNvPicPr/>
          <p:nvPr/>
        </p:nvPicPr>
        <p:blipFill>
          <a:blip r:embed="rId2"/>
          <a:stretch/>
        </p:blipFill>
        <p:spPr>
          <a:xfrm>
            <a:off x="778680" y="3675240"/>
            <a:ext cx="7729920" cy="1811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62513</TotalTime>
  <Application>LibreOffice/6.4.7.2$Linux_X86_64 LibreOffice_project/40$Build-2</Application>
  <Words>74</Words>
  <Paragraphs>35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2017-11-23T06:01:10Z</dcterms:created>
  <dc:creator>Osama Sohrab</dc:creator>
  <dc:description/>
  <dc:language>en-US</dc:language>
  <cp:lastModifiedBy/>
  <dcterms:modified xsi:type="dcterms:W3CDTF">2021-04-30T16:44:07Z</dcterms:modified>
  <cp:revision>1521</cp:revision>
  <dc:subject/>
  <dc:title>Linear Algebra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26</vt:i4>
  </property>
</Properties>
</file>