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6AF3E-2C00-4162-BCEC-0B06EC2C2B0D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F7ACFF5-B882-4E28-B06B-3EB37440A68A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9466FCEF-4F17-4FCE-A6A8-90806F7AB6E0}" type="parTrans" cxnId="{EA8982EC-B05B-4EA1-A85C-394CDABC32E5}">
      <dgm:prSet/>
      <dgm:spPr/>
      <dgm:t>
        <a:bodyPr/>
        <a:lstStyle/>
        <a:p>
          <a:endParaRPr lang="en-US"/>
        </a:p>
      </dgm:t>
    </dgm:pt>
    <dgm:pt modelId="{7D489682-3E77-409A-9A6A-B04AB6D04AEE}" type="sibTrans" cxnId="{EA8982EC-B05B-4EA1-A85C-394CDABC32E5}">
      <dgm:prSet/>
      <dgm:spPr/>
      <dgm:t>
        <a:bodyPr/>
        <a:lstStyle/>
        <a:p>
          <a:endParaRPr lang="en-US"/>
        </a:p>
      </dgm:t>
    </dgm:pt>
    <dgm:pt modelId="{6AE13BD7-270C-4EEA-BF49-194BD656DB76}">
      <dgm:prSet phldrT="[Text]"/>
      <dgm:spPr/>
      <dgm:t>
        <a:bodyPr/>
        <a:lstStyle/>
        <a:p>
          <a:r>
            <a:rPr lang="en-US" dirty="0" smtClean="0"/>
            <a:t>Acquire</a:t>
          </a:r>
          <a:endParaRPr lang="en-US" dirty="0"/>
        </a:p>
      </dgm:t>
    </dgm:pt>
    <dgm:pt modelId="{036C822F-A206-4A31-9383-3DA0AF2552F1}" type="parTrans" cxnId="{84D8924D-A8B6-4EA9-89AC-08B77F22C44F}">
      <dgm:prSet/>
      <dgm:spPr/>
      <dgm:t>
        <a:bodyPr/>
        <a:lstStyle/>
        <a:p>
          <a:endParaRPr lang="en-US"/>
        </a:p>
      </dgm:t>
    </dgm:pt>
    <dgm:pt modelId="{04CF2467-268C-4CBF-AC6C-F559EACF8235}" type="sibTrans" cxnId="{84D8924D-A8B6-4EA9-89AC-08B77F22C44F}">
      <dgm:prSet/>
      <dgm:spPr/>
      <dgm:t>
        <a:bodyPr/>
        <a:lstStyle/>
        <a:p>
          <a:endParaRPr lang="en-US"/>
        </a:p>
      </dgm:t>
    </dgm:pt>
    <dgm:pt modelId="{BE028932-BF34-41E0-987B-05BEF5C54D76}">
      <dgm:prSet phldrT="[Text]"/>
      <dgm:spPr/>
      <dgm:t>
        <a:bodyPr/>
        <a:lstStyle/>
        <a:p>
          <a:r>
            <a:rPr lang="en-US" dirty="0" smtClean="0"/>
            <a:t>ETL</a:t>
          </a:r>
          <a:endParaRPr lang="en-US" dirty="0"/>
        </a:p>
      </dgm:t>
    </dgm:pt>
    <dgm:pt modelId="{9CC06BC8-1722-4CE9-BA71-BCA2D9C3B1F8}" type="parTrans" cxnId="{11B8396F-694E-4442-84F9-F566C92B401F}">
      <dgm:prSet/>
      <dgm:spPr/>
      <dgm:t>
        <a:bodyPr/>
        <a:lstStyle/>
        <a:p>
          <a:endParaRPr lang="en-US"/>
        </a:p>
      </dgm:t>
    </dgm:pt>
    <dgm:pt modelId="{07EAE9DE-8196-4E05-B2A9-0B7572B1D8FD}" type="sibTrans" cxnId="{11B8396F-694E-4442-84F9-F566C92B401F}">
      <dgm:prSet/>
      <dgm:spPr/>
      <dgm:t>
        <a:bodyPr/>
        <a:lstStyle/>
        <a:p>
          <a:endParaRPr lang="en-US"/>
        </a:p>
      </dgm:t>
    </dgm:pt>
    <dgm:pt modelId="{74162663-9715-4FBB-80F8-B90FB02CC67D}">
      <dgm:prSet/>
      <dgm:spPr/>
      <dgm:t>
        <a:bodyPr/>
        <a:lstStyle/>
        <a:p>
          <a:r>
            <a:rPr lang="en-US" dirty="0" smtClean="0"/>
            <a:t>Wrangling</a:t>
          </a:r>
          <a:endParaRPr lang="en-US" dirty="0"/>
        </a:p>
      </dgm:t>
    </dgm:pt>
    <dgm:pt modelId="{3319122E-9F59-48C9-90C8-63A40E982892}" type="parTrans" cxnId="{BD0B4AD5-1164-405E-8B0C-0E6E36194FC7}">
      <dgm:prSet/>
      <dgm:spPr/>
      <dgm:t>
        <a:bodyPr/>
        <a:lstStyle/>
        <a:p>
          <a:endParaRPr lang="en-US"/>
        </a:p>
      </dgm:t>
    </dgm:pt>
    <dgm:pt modelId="{12242C01-F910-47C0-93CB-8EDF511027BD}" type="sibTrans" cxnId="{BD0B4AD5-1164-405E-8B0C-0E6E36194FC7}">
      <dgm:prSet/>
      <dgm:spPr/>
      <dgm:t>
        <a:bodyPr/>
        <a:lstStyle/>
        <a:p>
          <a:endParaRPr lang="en-US"/>
        </a:p>
      </dgm:t>
    </dgm:pt>
    <dgm:pt modelId="{42BA71F8-AEBB-4B65-82FC-F0F0E14E29E6}">
      <dgm:prSet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A98D3259-CE82-476C-9C38-0924B6580BB5}" type="parTrans" cxnId="{9E7FE31C-3687-46F5-834C-7F688D735612}">
      <dgm:prSet/>
      <dgm:spPr/>
      <dgm:t>
        <a:bodyPr/>
        <a:lstStyle/>
        <a:p>
          <a:endParaRPr lang="en-US"/>
        </a:p>
      </dgm:t>
    </dgm:pt>
    <dgm:pt modelId="{9D7344E3-FF0D-41A3-98F9-266F11185EF5}" type="sibTrans" cxnId="{9E7FE31C-3687-46F5-834C-7F688D735612}">
      <dgm:prSet/>
      <dgm:spPr/>
      <dgm:t>
        <a:bodyPr/>
        <a:lstStyle/>
        <a:p>
          <a:endParaRPr lang="en-US"/>
        </a:p>
      </dgm:t>
    </dgm:pt>
    <dgm:pt modelId="{E6DF99E2-733E-45DD-8B14-1C4C121BF3F2}" type="pres">
      <dgm:prSet presAssocID="{68C6AF3E-2C00-4162-BCEC-0B06EC2C2B0D}" presName="Name0" presStyleCnt="0">
        <dgm:presLayoutVars>
          <dgm:dir/>
          <dgm:resizeHandles val="exact"/>
        </dgm:presLayoutVars>
      </dgm:prSet>
      <dgm:spPr/>
    </dgm:pt>
    <dgm:pt modelId="{68F7AF53-554A-4013-B1F4-2FD2A1F2AD65}" type="pres">
      <dgm:prSet presAssocID="{5F7ACFF5-B882-4E28-B06B-3EB37440A68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D57C6-C00B-49F5-A40B-AF9D586AC56C}" type="pres">
      <dgm:prSet presAssocID="{7D489682-3E77-409A-9A6A-B04AB6D04AE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06645B3-E00B-4FC7-B232-17191A577056}" type="pres">
      <dgm:prSet presAssocID="{7D489682-3E77-409A-9A6A-B04AB6D04AE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3E6946B-5557-4188-938F-A9A292F80880}" type="pres">
      <dgm:prSet presAssocID="{6AE13BD7-270C-4EEA-BF49-194BD656DB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08D68-80D9-4DE2-9212-3F2ADB218035}" type="pres">
      <dgm:prSet presAssocID="{04CF2467-268C-4CBF-AC6C-F559EACF823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1A7DBB4-6B5D-4F76-95B1-4FD91C9F9932}" type="pres">
      <dgm:prSet presAssocID="{04CF2467-268C-4CBF-AC6C-F559EACF823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DDCF21E-FD7B-4086-B473-0672260DBF0E}" type="pres">
      <dgm:prSet presAssocID="{BE028932-BF34-41E0-987B-05BEF5C54D7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7E132-7493-445B-9A55-51D5BBE9613F}" type="pres">
      <dgm:prSet presAssocID="{07EAE9DE-8196-4E05-B2A9-0B7572B1D8F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1A90228-6627-4CBE-A3D7-DB53457DAB0C}" type="pres">
      <dgm:prSet presAssocID="{07EAE9DE-8196-4E05-B2A9-0B7572B1D8F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4400203-DB37-4054-9CD1-B66043883DF8}" type="pres">
      <dgm:prSet presAssocID="{74162663-9715-4FBB-80F8-B90FB02CC67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72B59-6207-45D6-9E09-51B88EDFD36E}" type="pres">
      <dgm:prSet presAssocID="{12242C01-F910-47C0-93CB-8EDF511027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CDDCEB5-53D0-463C-839F-4A3C7CE402D4}" type="pres">
      <dgm:prSet presAssocID="{12242C01-F910-47C0-93CB-8EDF511027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70F8CE2-2374-4E24-885E-F04E1FB49484}" type="pres">
      <dgm:prSet presAssocID="{42BA71F8-AEBB-4B65-82FC-F0F0E14E29E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B6AB2B-0A5C-462B-AA22-638B5D31BFE0}" type="presOf" srcId="{BE028932-BF34-41E0-987B-05BEF5C54D76}" destId="{ADDCF21E-FD7B-4086-B473-0672260DBF0E}" srcOrd="0" destOrd="0" presId="urn:microsoft.com/office/officeart/2005/8/layout/process1"/>
    <dgm:cxn modelId="{A10685A0-8546-455E-AA17-62040723CDBC}" type="presOf" srcId="{5F7ACFF5-B882-4E28-B06B-3EB37440A68A}" destId="{68F7AF53-554A-4013-B1F4-2FD2A1F2AD65}" srcOrd="0" destOrd="0" presId="urn:microsoft.com/office/officeart/2005/8/layout/process1"/>
    <dgm:cxn modelId="{73F6DF2C-3B6F-4945-8DCE-BE6321654EED}" type="presOf" srcId="{07EAE9DE-8196-4E05-B2A9-0B7572B1D8FD}" destId="{D2F7E132-7493-445B-9A55-51D5BBE9613F}" srcOrd="0" destOrd="0" presId="urn:microsoft.com/office/officeart/2005/8/layout/process1"/>
    <dgm:cxn modelId="{EA8982EC-B05B-4EA1-A85C-394CDABC32E5}" srcId="{68C6AF3E-2C00-4162-BCEC-0B06EC2C2B0D}" destId="{5F7ACFF5-B882-4E28-B06B-3EB37440A68A}" srcOrd="0" destOrd="0" parTransId="{9466FCEF-4F17-4FCE-A6A8-90806F7AB6E0}" sibTransId="{7D489682-3E77-409A-9A6A-B04AB6D04AEE}"/>
    <dgm:cxn modelId="{84D8924D-A8B6-4EA9-89AC-08B77F22C44F}" srcId="{68C6AF3E-2C00-4162-BCEC-0B06EC2C2B0D}" destId="{6AE13BD7-270C-4EEA-BF49-194BD656DB76}" srcOrd="1" destOrd="0" parTransId="{036C822F-A206-4A31-9383-3DA0AF2552F1}" sibTransId="{04CF2467-268C-4CBF-AC6C-F559EACF8235}"/>
    <dgm:cxn modelId="{41090A0B-1234-4FB6-9D7C-A56B32947448}" type="presOf" srcId="{68C6AF3E-2C00-4162-BCEC-0B06EC2C2B0D}" destId="{E6DF99E2-733E-45DD-8B14-1C4C121BF3F2}" srcOrd="0" destOrd="0" presId="urn:microsoft.com/office/officeart/2005/8/layout/process1"/>
    <dgm:cxn modelId="{46526E4D-1E3B-4E0B-877F-BB5A8E6E04F9}" type="presOf" srcId="{7D489682-3E77-409A-9A6A-B04AB6D04AEE}" destId="{889D57C6-C00B-49F5-A40B-AF9D586AC56C}" srcOrd="0" destOrd="0" presId="urn:microsoft.com/office/officeart/2005/8/layout/process1"/>
    <dgm:cxn modelId="{6CE0D452-EC3F-4544-B6F1-3C9A484D0F77}" type="presOf" srcId="{74162663-9715-4FBB-80F8-B90FB02CC67D}" destId="{54400203-DB37-4054-9CD1-B66043883DF8}" srcOrd="0" destOrd="0" presId="urn:microsoft.com/office/officeart/2005/8/layout/process1"/>
    <dgm:cxn modelId="{8254526E-F4BC-42E9-B438-97775751946D}" type="presOf" srcId="{04CF2467-268C-4CBF-AC6C-F559EACF8235}" destId="{A1A7DBB4-6B5D-4F76-95B1-4FD91C9F9932}" srcOrd="1" destOrd="0" presId="urn:microsoft.com/office/officeart/2005/8/layout/process1"/>
    <dgm:cxn modelId="{E19458A4-023D-4A4D-983E-CE8233555ECB}" type="presOf" srcId="{07EAE9DE-8196-4E05-B2A9-0B7572B1D8FD}" destId="{C1A90228-6627-4CBE-A3D7-DB53457DAB0C}" srcOrd="1" destOrd="0" presId="urn:microsoft.com/office/officeart/2005/8/layout/process1"/>
    <dgm:cxn modelId="{BD0B4AD5-1164-405E-8B0C-0E6E36194FC7}" srcId="{68C6AF3E-2C00-4162-BCEC-0B06EC2C2B0D}" destId="{74162663-9715-4FBB-80F8-B90FB02CC67D}" srcOrd="3" destOrd="0" parTransId="{3319122E-9F59-48C9-90C8-63A40E982892}" sibTransId="{12242C01-F910-47C0-93CB-8EDF511027BD}"/>
    <dgm:cxn modelId="{418226EE-CF28-43E5-B16D-32B10B5742D8}" type="presOf" srcId="{7D489682-3E77-409A-9A6A-B04AB6D04AEE}" destId="{A06645B3-E00B-4FC7-B232-17191A577056}" srcOrd="1" destOrd="0" presId="urn:microsoft.com/office/officeart/2005/8/layout/process1"/>
    <dgm:cxn modelId="{DD989E04-28E1-49AE-8D7B-2097D7938EFD}" type="presOf" srcId="{12242C01-F910-47C0-93CB-8EDF511027BD}" destId="{42572B59-6207-45D6-9E09-51B88EDFD36E}" srcOrd="0" destOrd="0" presId="urn:microsoft.com/office/officeart/2005/8/layout/process1"/>
    <dgm:cxn modelId="{11B8396F-694E-4442-84F9-F566C92B401F}" srcId="{68C6AF3E-2C00-4162-BCEC-0B06EC2C2B0D}" destId="{BE028932-BF34-41E0-987B-05BEF5C54D76}" srcOrd="2" destOrd="0" parTransId="{9CC06BC8-1722-4CE9-BA71-BCA2D9C3B1F8}" sibTransId="{07EAE9DE-8196-4E05-B2A9-0B7572B1D8FD}"/>
    <dgm:cxn modelId="{A9ED4173-FB5B-4DDF-9CA8-78FA41FBA127}" type="presOf" srcId="{12242C01-F910-47C0-93CB-8EDF511027BD}" destId="{ECDDCEB5-53D0-463C-839F-4A3C7CE402D4}" srcOrd="1" destOrd="0" presId="urn:microsoft.com/office/officeart/2005/8/layout/process1"/>
    <dgm:cxn modelId="{9172321B-E9DF-4906-B447-D689B7181DA5}" type="presOf" srcId="{6AE13BD7-270C-4EEA-BF49-194BD656DB76}" destId="{93E6946B-5557-4188-938F-A9A292F80880}" srcOrd="0" destOrd="0" presId="urn:microsoft.com/office/officeart/2005/8/layout/process1"/>
    <dgm:cxn modelId="{9E7FE31C-3687-46F5-834C-7F688D735612}" srcId="{68C6AF3E-2C00-4162-BCEC-0B06EC2C2B0D}" destId="{42BA71F8-AEBB-4B65-82FC-F0F0E14E29E6}" srcOrd="4" destOrd="0" parTransId="{A98D3259-CE82-476C-9C38-0924B6580BB5}" sibTransId="{9D7344E3-FF0D-41A3-98F9-266F11185EF5}"/>
    <dgm:cxn modelId="{929D4C6E-E515-43DC-AC92-4163468F12E5}" type="presOf" srcId="{42BA71F8-AEBB-4B65-82FC-F0F0E14E29E6}" destId="{870F8CE2-2374-4E24-885E-F04E1FB49484}" srcOrd="0" destOrd="0" presId="urn:microsoft.com/office/officeart/2005/8/layout/process1"/>
    <dgm:cxn modelId="{6A5654C8-FAA4-48AB-8830-C8043E2D685F}" type="presOf" srcId="{04CF2467-268C-4CBF-AC6C-F559EACF8235}" destId="{EA908D68-80D9-4DE2-9212-3F2ADB218035}" srcOrd="0" destOrd="0" presId="urn:microsoft.com/office/officeart/2005/8/layout/process1"/>
    <dgm:cxn modelId="{FE050998-5C4F-47DD-8D8C-D138072EE167}" type="presParOf" srcId="{E6DF99E2-733E-45DD-8B14-1C4C121BF3F2}" destId="{68F7AF53-554A-4013-B1F4-2FD2A1F2AD65}" srcOrd="0" destOrd="0" presId="urn:microsoft.com/office/officeart/2005/8/layout/process1"/>
    <dgm:cxn modelId="{4A8E4147-3494-45CD-B36B-F344D5BEE857}" type="presParOf" srcId="{E6DF99E2-733E-45DD-8B14-1C4C121BF3F2}" destId="{889D57C6-C00B-49F5-A40B-AF9D586AC56C}" srcOrd="1" destOrd="0" presId="urn:microsoft.com/office/officeart/2005/8/layout/process1"/>
    <dgm:cxn modelId="{5FFAF6B7-DF1A-4A12-BCD3-7299C0590773}" type="presParOf" srcId="{889D57C6-C00B-49F5-A40B-AF9D586AC56C}" destId="{A06645B3-E00B-4FC7-B232-17191A577056}" srcOrd="0" destOrd="0" presId="urn:microsoft.com/office/officeart/2005/8/layout/process1"/>
    <dgm:cxn modelId="{E4CC198B-8758-4D95-8A09-7D17A486FF5B}" type="presParOf" srcId="{E6DF99E2-733E-45DD-8B14-1C4C121BF3F2}" destId="{93E6946B-5557-4188-938F-A9A292F80880}" srcOrd="2" destOrd="0" presId="urn:microsoft.com/office/officeart/2005/8/layout/process1"/>
    <dgm:cxn modelId="{5D57D15E-6E6D-4B46-9288-B486734FEF3D}" type="presParOf" srcId="{E6DF99E2-733E-45DD-8B14-1C4C121BF3F2}" destId="{EA908D68-80D9-4DE2-9212-3F2ADB218035}" srcOrd="3" destOrd="0" presId="urn:microsoft.com/office/officeart/2005/8/layout/process1"/>
    <dgm:cxn modelId="{E9571303-F348-4A3D-A556-B04BB5BACBCE}" type="presParOf" srcId="{EA908D68-80D9-4DE2-9212-3F2ADB218035}" destId="{A1A7DBB4-6B5D-4F76-95B1-4FD91C9F9932}" srcOrd="0" destOrd="0" presId="urn:microsoft.com/office/officeart/2005/8/layout/process1"/>
    <dgm:cxn modelId="{16615098-B31D-4D43-BB17-16F35976FDA2}" type="presParOf" srcId="{E6DF99E2-733E-45DD-8B14-1C4C121BF3F2}" destId="{ADDCF21E-FD7B-4086-B473-0672260DBF0E}" srcOrd="4" destOrd="0" presId="urn:microsoft.com/office/officeart/2005/8/layout/process1"/>
    <dgm:cxn modelId="{976B3383-55EA-4A8B-B9B7-43EEF42D3486}" type="presParOf" srcId="{E6DF99E2-733E-45DD-8B14-1C4C121BF3F2}" destId="{D2F7E132-7493-445B-9A55-51D5BBE9613F}" srcOrd="5" destOrd="0" presId="urn:microsoft.com/office/officeart/2005/8/layout/process1"/>
    <dgm:cxn modelId="{C8CDE941-BD55-462D-B445-B9017646C512}" type="presParOf" srcId="{D2F7E132-7493-445B-9A55-51D5BBE9613F}" destId="{C1A90228-6627-4CBE-A3D7-DB53457DAB0C}" srcOrd="0" destOrd="0" presId="urn:microsoft.com/office/officeart/2005/8/layout/process1"/>
    <dgm:cxn modelId="{EF1DE35A-9B34-442A-B6CD-1F48D08F5E14}" type="presParOf" srcId="{E6DF99E2-733E-45DD-8B14-1C4C121BF3F2}" destId="{54400203-DB37-4054-9CD1-B66043883DF8}" srcOrd="6" destOrd="0" presId="urn:microsoft.com/office/officeart/2005/8/layout/process1"/>
    <dgm:cxn modelId="{7F940BAA-D2D8-4251-AD7C-B9AE77A71B12}" type="presParOf" srcId="{E6DF99E2-733E-45DD-8B14-1C4C121BF3F2}" destId="{42572B59-6207-45D6-9E09-51B88EDFD36E}" srcOrd="7" destOrd="0" presId="urn:microsoft.com/office/officeart/2005/8/layout/process1"/>
    <dgm:cxn modelId="{72B2E962-B930-405F-861A-9FA2879E9D92}" type="presParOf" srcId="{42572B59-6207-45D6-9E09-51B88EDFD36E}" destId="{ECDDCEB5-53D0-463C-839F-4A3C7CE402D4}" srcOrd="0" destOrd="0" presId="urn:microsoft.com/office/officeart/2005/8/layout/process1"/>
    <dgm:cxn modelId="{6C6B4DC4-A6C2-426B-A1EB-78D8EC0746AE}" type="presParOf" srcId="{E6DF99E2-733E-45DD-8B14-1C4C121BF3F2}" destId="{870F8CE2-2374-4E24-885E-F04E1FB4948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6AF3E-2C00-4162-BCEC-0B06EC2C2B0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5F7ACFF5-B882-4E28-B06B-3EB37440A68A}">
      <dgm:prSet phldrT="[Text]"/>
      <dgm:spPr/>
      <dgm:t>
        <a:bodyPr/>
        <a:lstStyle/>
        <a:p>
          <a:r>
            <a:rPr lang="en-US" dirty="0" smtClean="0"/>
            <a:t>Choose</a:t>
          </a:r>
          <a:endParaRPr lang="en-US" dirty="0"/>
        </a:p>
      </dgm:t>
    </dgm:pt>
    <dgm:pt modelId="{9466FCEF-4F17-4FCE-A6A8-90806F7AB6E0}" type="parTrans" cxnId="{EA8982EC-B05B-4EA1-A85C-394CDABC32E5}">
      <dgm:prSet/>
      <dgm:spPr/>
      <dgm:t>
        <a:bodyPr/>
        <a:lstStyle/>
        <a:p>
          <a:endParaRPr lang="en-US"/>
        </a:p>
      </dgm:t>
    </dgm:pt>
    <dgm:pt modelId="{7D489682-3E77-409A-9A6A-B04AB6D04AEE}" type="sibTrans" cxnId="{EA8982EC-B05B-4EA1-A85C-394CDABC32E5}">
      <dgm:prSet/>
      <dgm:spPr/>
      <dgm:t>
        <a:bodyPr/>
        <a:lstStyle/>
        <a:p>
          <a:endParaRPr lang="en-US"/>
        </a:p>
      </dgm:t>
    </dgm:pt>
    <dgm:pt modelId="{6AE13BD7-270C-4EEA-BF49-194BD656DB76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036C822F-A206-4A31-9383-3DA0AF2552F1}" type="parTrans" cxnId="{84D8924D-A8B6-4EA9-89AC-08B77F22C44F}">
      <dgm:prSet/>
      <dgm:spPr/>
      <dgm:t>
        <a:bodyPr/>
        <a:lstStyle/>
        <a:p>
          <a:endParaRPr lang="en-US"/>
        </a:p>
      </dgm:t>
    </dgm:pt>
    <dgm:pt modelId="{04CF2467-268C-4CBF-AC6C-F559EACF8235}" type="sibTrans" cxnId="{84D8924D-A8B6-4EA9-89AC-08B77F22C44F}">
      <dgm:prSet/>
      <dgm:spPr/>
      <dgm:t>
        <a:bodyPr/>
        <a:lstStyle/>
        <a:p>
          <a:endParaRPr lang="en-US"/>
        </a:p>
      </dgm:t>
    </dgm:pt>
    <dgm:pt modelId="{BE028932-BF34-41E0-987B-05BEF5C54D76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9CC06BC8-1722-4CE9-BA71-BCA2D9C3B1F8}" type="parTrans" cxnId="{11B8396F-694E-4442-84F9-F566C92B401F}">
      <dgm:prSet/>
      <dgm:spPr/>
      <dgm:t>
        <a:bodyPr/>
        <a:lstStyle/>
        <a:p>
          <a:endParaRPr lang="en-US"/>
        </a:p>
      </dgm:t>
    </dgm:pt>
    <dgm:pt modelId="{07EAE9DE-8196-4E05-B2A9-0B7572B1D8FD}" type="sibTrans" cxnId="{11B8396F-694E-4442-84F9-F566C92B401F}">
      <dgm:prSet/>
      <dgm:spPr/>
      <dgm:t>
        <a:bodyPr/>
        <a:lstStyle/>
        <a:p>
          <a:endParaRPr lang="en-US"/>
        </a:p>
      </dgm:t>
    </dgm:pt>
    <dgm:pt modelId="{74162663-9715-4FBB-80F8-B90FB02CC67D}">
      <dgm:prSet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319122E-9F59-48C9-90C8-63A40E982892}" type="parTrans" cxnId="{BD0B4AD5-1164-405E-8B0C-0E6E36194FC7}">
      <dgm:prSet/>
      <dgm:spPr/>
      <dgm:t>
        <a:bodyPr/>
        <a:lstStyle/>
        <a:p>
          <a:endParaRPr lang="en-US"/>
        </a:p>
      </dgm:t>
    </dgm:pt>
    <dgm:pt modelId="{12242C01-F910-47C0-93CB-8EDF511027BD}" type="sibTrans" cxnId="{BD0B4AD5-1164-405E-8B0C-0E6E36194FC7}">
      <dgm:prSet/>
      <dgm:spPr/>
      <dgm:t>
        <a:bodyPr/>
        <a:lstStyle/>
        <a:p>
          <a:endParaRPr lang="en-US"/>
        </a:p>
      </dgm:t>
    </dgm:pt>
    <dgm:pt modelId="{42BA71F8-AEBB-4B65-82FC-F0F0E14E29E6}">
      <dgm:prSet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A98D3259-CE82-476C-9C38-0924B6580BB5}" type="parTrans" cxnId="{9E7FE31C-3687-46F5-834C-7F688D735612}">
      <dgm:prSet/>
      <dgm:spPr/>
      <dgm:t>
        <a:bodyPr/>
        <a:lstStyle/>
        <a:p>
          <a:endParaRPr lang="en-US"/>
        </a:p>
      </dgm:t>
    </dgm:pt>
    <dgm:pt modelId="{9D7344E3-FF0D-41A3-98F9-266F11185EF5}" type="sibTrans" cxnId="{9E7FE31C-3687-46F5-834C-7F688D735612}">
      <dgm:prSet/>
      <dgm:spPr/>
      <dgm:t>
        <a:bodyPr/>
        <a:lstStyle/>
        <a:p>
          <a:endParaRPr lang="en-US"/>
        </a:p>
      </dgm:t>
    </dgm:pt>
    <dgm:pt modelId="{E6DF99E2-733E-45DD-8B14-1C4C121BF3F2}" type="pres">
      <dgm:prSet presAssocID="{68C6AF3E-2C00-4162-BCEC-0B06EC2C2B0D}" presName="Name0" presStyleCnt="0">
        <dgm:presLayoutVars>
          <dgm:dir/>
          <dgm:resizeHandles val="exact"/>
        </dgm:presLayoutVars>
      </dgm:prSet>
      <dgm:spPr/>
    </dgm:pt>
    <dgm:pt modelId="{68F7AF53-554A-4013-B1F4-2FD2A1F2AD65}" type="pres">
      <dgm:prSet presAssocID="{5F7ACFF5-B882-4E28-B06B-3EB37440A68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D57C6-C00B-49F5-A40B-AF9D586AC56C}" type="pres">
      <dgm:prSet presAssocID="{7D489682-3E77-409A-9A6A-B04AB6D04AE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06645B3-E00B-4FC7-B232-17191A577056}" type="pres">
      <dgm:prSet presAssocID="{7D489682-3E77-409A-9A6A-B04AB6D04AE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3E6946B-5557-4188-938F-A9A292F80880}" type="pres">
      <dgm:prSet presAssocID="{6AE13BD7-270C-4EEA-BF49-194BD656DB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08D68-80D9-4DE2-9212-3F2ADB218035}" type="pres">
      <dgm:prSet presAssocID="{04CF2467-268C-4CBF-AC6C-F559EACF823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1A7DBB4-6B5D-4F76-95B1-4FD91C9F9932}" type="pres">
      <dgm:prSet presAssocID="{04CF2467-268C-4CBF-AC6C-F559EACF823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DDCF21E-FD7B-4086-B473-0672260DBF0E}" type="pres">
      <dgm:prSet presAssocID="{BE028932-BF34-41E0-987B-05BEF5C54D7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7E132-7493-445B-9A55-51D5BBE9613F}" type="pres">
      <dgm:prSet presAssocID="{07EAE9DE-8196-4E05-B2A9-0B7572B1D8F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1A90228-6627-4CBE-A3D7-DB53457DAB0C}" type="pres">
      <dgm:prSet presAssocID="{07EAE9DE-8196-4E05-B2A9-0B7572B1D8F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4400203-DB37-4054-9CD1-B66043883DF8}" type="pres">
      <dgm:prSet presAssocID="{74162663-9715-4FBB-80F8-B90FB02CC67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72B59-6207-45D6-9E09-51B88EDFD36E}" type="pres">
      <dgm:prSet presAssocID="{12242C01-F910-47C0-93CB-8EDF511027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CDDCEB5-53D0-463C-839F-4A3C7CE402D4}" type="pres">
      <dgm:prSet presAssocID="{12242C01-F910-47C0-93CB-8EDF511027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70F8CE2-2374-4E24-885E-F04E1FB49484}" type="pres">
      <dgm:prSet presAssocID="{42BA71F8-AEBB-4B65-82FC-F0F0E14E29E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B6AB2B-0A5C-462B-AA22-638B5D31BFE0}" type="presOf" srcId="{BE028932-BF34-41E0-987B-05BEF5C54D76}" destId="{ADDCF21E-FD7B-4086-B473-0672260DBF0E}" srcOrd="0" destOrd="0" presId="urn:microsoft.com/office/officeart/2005/8/layout/process1"/>
    <dgm:cxn modelId="{A10685A0-8546-455E-AA17-62040723CDBC}" type="presOf" srcId="{5F7ACFF5-B882-4E28-B06B-3EB37440A68A}" destId="{68F7AF53-554A-4013-B1F4-2FD2A1F2AD65}" srcOrd="0" destOrd="0" presId="urn:microsoft.com/office/officeart/2005/8/layout/process1"/>
    <dgm:cxn modelId="{73F6DF2C-3B6F-4945-8DCE-BE6321654EED}" type="presOf" srcId="{07EAE9DE-8196-4E05-B2A9-0B7572B1D8FD}" destId="{D2F7E132-7493-445B-9A55-51D5BBE9613F}" srcOrd="0" destOrd="0" presId="urn:microsoft.com/office/officeart/2005/8/layout/process1"/>
    <dgm:cxn modelId="{EA8982EC-B05B-4EA1-A85C-394CDABC32E5}" srcId="{68C6AF3E-2C00-4162-BCEC-0B06EC2C2B0D}" destId="{5F7ACFF5-B882-4E28-B06B-3EB37440A68A}" srcOrd="0" destOrd="0" parTransId="{9466FCEF-4F17-4FCE-A6A8-90806F7AB6E0}" sibTransId="{7D489682-3E77-409A-9A6A-B04AB6D04AEE}"/>
    <dgm:cxn modelId="{84D8924D-A8B6-4EA9-89AC-08B77F22C44F}" srcId="{68C6AF3E-2C00-4162-BCEC-0B06EC2C2B0D}" destId="{6AE13BD7-270C-4EEA-BF49-194BD656DB76}" srcOrd="1" destOrd="0" parTransId="{036C822F-A206-4A31-9383-3DA0AF2552F1}" sibTransId="{04CF2467-268C-4CBF-AC6C-F559EACF8235}"/>
    <dgm:cxn modelId="{41090A0B-1234-4FB6-9D7C-A56B32947448}" type="presOf" srcId="{68C6AF3E-2C00-4162-BCEC-0B06EC2C2B0D}" destId="{E6DF99E2-733E-45DD-8B14-1C4C121BF3F2}" srcOrd="0" destOrd="0" presId="urn:microsoft.com/office/officeart/2005/8/layout/process1"/>
    <dgm:cxn modelId="{46526E4D-1E3B-4E0B-877F-BB5A8E6E04F9}" type="presOf" srcId="{7D489682-3E77-409A-9A6A-B04AB6D04AEE}" destId="{889D57C6-C00B-49F5-A40B-AF9D586AC56C}" srcOrd="0" destOrd="0" presId="urn:microsoft.com/office/officeart/2005/8/layout/process1"/>
    <dgm:cxn modelId="{6CE0D452-EC3F-4544-B6F1-3C9A484D0F77}" type="presOf" srcId="{74162663-9715-4FBB-80F8-B90FB02CC67D}" destId="{54400203-DB37-4054-9CD1-B66043883DF8}" srcOrd="0" destOrd="0" presId="urn:microsoft.com/office/officeart/2005/8/layout/process1"/>
    <dgm:cxn modelId="{8254526E-F4BC-42E9-B438-97775751946D}" type="presOf" srcId="{04CF2467-268C-4CBF-AC6C-F559EACF8235}" destId="{A1A7DBB4-6B5D-4F76-95B1-4FD91C9F9932}" srcOrd="1" destOrd="0" presId="urn:microsoft.com/office/officeart/2005/8/layout/process1"/>
    <dgm:cxn modelId="{E19458A4-023D-4A4D-983E-CE8233555ECB}" type="presOf" srcId="{07EAE9DE-8196-4E05-B2A9-0B7572B1D8FD}" destId="{C1A90228-6627-4CBE-A3D7-DB53457DAB0C}" srcOrd="1" destOrd="0" presId="urn:microsoft.com/office/officeart/2005/8/layout/process1"/>
    <dgm:cxn modelId="{BD0B4AD5-1164-405E-8B0C-0E6E36194FC7}" srcId="{68C6AF3E-2C00-4162-BCEC-0B06EC2C2B0D}" destId="{74162663-9715-4FBB-80F8-B90FB02CC67D}" srcOrd="3" destOrd="0" parTransId="{3319122E-9F59-48C9-90C8-63A40E982892}" sibTransId="{12242C01-F910-47C0-93CB-8EDF511027BD}"/>
    <dgm:cxn modelId="{418226EE-CF28-43E5-B16D-32B10B5742D8}" type="presOf" srcId="{7D489682-3E77-409A-9A6A-B04AB6D04AEE}" destId="{A06645B3-E00B-4FC7-B232-17191A577056}" srcOrd="1" destOrd="0" presId="urn:microsoft.com/office/officeart/2005/8/layout/process1"/>
    <dgm:cxn modelId="{DD989E04-28E1-49AE-8D7B-2097D7938EFD}" type="presOf" srcId="{12242C01-F910-47C0-93CB-8EDF511027BD}" destId="{42572B59-6207-45D6-9E09-51B88EDFD36E}" srcOrd="0" destOrd="0" presId="urn:microsoft.com/office/officeart/2005/8/layout/process1"/>
    <dgm:cxn modelId="{11B8396F-694E-4442-84F9-F566C92B401F}" srcId="{68C6AF3E-2C00-4162-BCEC-0B06EC2C2B0D}" destId="{BE028932-BF34-41E0-987B-05BEF5C54D76}" srcOrd="2" destOrd="0" parTransId="{9CC06BC8-1722-4CE9-BA71-BCA2D9C3B1F8}" sibTransId="{07EAE9DE-8196-4E05-B2A9-0B7572B1D8FD}"/>
    <dgm:cxn modelId="{A9ED4173-FB5B-4DDF-9CA8-78FA41FBA127}" type="presOf" srcId="{12242C01-F910-47C0-93CB-8EDF511027BD}" destId="{ECDDCEB5-53D0-463C-839F-4A3C7CE402D4}" srcOrd="1" destOrd="0" presId="urn:microsoft.com/office/officeart/2005/8/layout/process1"/>
    <dgm:cxn modelId="{9172321B-E9DF-4906-B447-D689B7181DA5}" type="presOf" srcId="{6AE13BD7-270C-4EEA-BF49-194BD656DB76}" destId="{93E6946B-5557-4188-938F-A9A292F80880}" srcOrd="0" destOrd="0" presId="urn:microsoft.com/office/officeart/2005/8/layout/process1"/>
    <dgm:cxn modelId="{9E7FE31C-3687-46F5-834C-7F688D735612}" srcId="{68C6AF3E-2C00-4162-BCEC-0B06EC2C2B0D}" destId="{42BA71F8-AEBB-4B65-82FC-F0F0E14E29E6}" srcOrd="4" destOrd="0" parTransId="{A98D3259-CE82-476C-9C38-0924B6580BB5}" sibTransId="{9D7344E3-FF0D-41A3-98F9-266F11185EF5}"/>
    <dgm:cxn modelId="{929D4C6E-E515-43DC-AC92-4163468F12E5}" type="presOf" srcId="{42BA71F8-AEBB-4B65-82FC-F0F0E14E29E6}" destId="{870F8CE2-2374-4E24-885E-F04E1FB49484}" srcOrd="0" destOrd="0" presId="urn:microsoft.com/office/officeart/2005/8/layout/process1"/>
    <dgm:cxn modelId="{6A5654C8-FAA4-48AB-8830-C8043E2D685F}" type="presOf" srcId="{04CF2467-268C-4CBF-AC6C-F559EACF8235}" destId="{EA908D68-80D9-4DE2-9212-3F2ADB218035}" srcOrd="0" destOrd="0" presId="urn:microsoft.com/office/officeart/2005/8/layout/process1"/>
    <dgm:cxn modelId="{FE050998-5C4F-47DD-8D8C-D138072EE167}" type="presParOf" srcId="{E6DF99E2-733E-45DD-8B14-1C4C121BF3F2}" destId="{68F7AF53-554A-4013-B1F4-2FD2A1F2AD65}" srcOrd="0" destOrd="0" presId="urn:microsoft.com/office/officeart/2005/8/layout/process1"/>
    <dgm:cxn modelId="{4A8E4147-3494-45CD-B36B-F344D5BEE857}" type="presParOf" srcId="{E6DF99E2-733E-45DD-8B14-1C4C121BF3F2}" destId="{889D57C6-C00B-49F5-A40B-AF9D586AC56C}" srcOrd="1" destOrd="0" presId="urn:microsoft.com/office/officeart/2005/8/layout/process1"/>
    <dgm:cxn modelId="{5FFAF6B7-DF1A-4A12-BCD3-7299C0590773}" type="presParOf" srcId="{889D57C6-C00B-49F5-A40B-AF9D586AC56C}" destId="{A06645B3-E00B-4FC7-B232-17191A577056}" srcOrd="0" destOrd="0" presId="urn:microsoft.com/office/officeart/2005/8/layout/process1"/>
    <dgm:cxn modelId="{E4CC198B-8758-4D95-8A09-7D17A486FF5B}" type="presParOf" srcId="{E6DF99E2-733E-45DD-8B14-1C4C121BF3F2}" destId="{93E6946B-5557-4188-938F-A9A292F80880}" srcOrd="2" destOrd="0" presId="urn:microsoft.com/office/officeart/2005/8/layout/process1"/>
    <dgm:cxn modelId="{5D57D15E-6E6D-4B46-9288-B486734FEF3D}" type="presParOf" srcId="{E6DF99E2-733E-45DD-8B14-1C4C121BF3F2}" destId="{EA908D68-80D9-4DE2-9212-3F2ADB218035}" srcOrd="3" destOrd="0" presId="urn:microsoft.com/office/officeart/2005/8/layout/process1"/>
    <dgm:cxn modelId="{E9571303-F348-4A3D-A556-B04BB5BACBCE}" type="presParOf" srcId="{EA908D68-80D9-4DE2-9212-3F2ADB218035}" destId="{A1A7DBB4-6B5D-4F76-95B1-4FD91C9F9932}" srcOrd="0" destOrd="0" presId="urn:microsoft.com/office/officeart/2005/8/layout/process1"/>
    <dgm:cxn modelId="{16615098-B31D-4D43-BB17-16F35976FDA2}" type="presParOf" srcId="{E6DF99E2-733E-45DD-8B14-1C4C121BF3F2}" destId="{ADDCF21E-FD7B-4086-B473-0672260DBF0E}" srcOrd="4" destOrd="0" presId="urn:microsoft.com/office/officeart/2005/8/layout/process1"/>
    <dgm:cxn modelId="{976B3383-55EA-4A8B-B9B7-43EEF42D3486}" type="presParOf" srcId="{E6DF99E2-733E-45DD-8B14-1C4C121BF3F2}" destId="{D2F7E132-7493-445B-9A55-51D5BBE9613F}" srcOrd="5" destOrd="0" presId="urn:microsoft.com/office/officeart/2005/8/layout/process1"/>
    <dgm:cxn modelId="{C8CDE941-BD55-462D-B445-B9017646C512}" type="presParOf" srcId="{D2F7E132-7493-445B-9A55-51D5BBE9613F}" destId="{C1A90228-6627-4CBE-A3D7-DB53457DAB0C}" srcOrd="0" destOrd="0" presId="urn:microsoft.com/office/officeart/2005/8/layout/process1"/>
    <dgm:cxn modelId="{EF1DE35A-9B34-442A-B6CD-1F48D08F5E14}" type="presParOf" srcId="{E6DF99E2-733E-45DD-8B14-1C4C121BF3F2}" destId="{54400203-DB37-4054-9CD1-B66043883DF8}" srcOrd="6" destOrd="0" presId="urn:microsoft.com/office/officeart/2005/8/layout/process1"/>
    <dgm:cxn modelId="{7F940BAA-D2D8-4251-AD7C-B9AE77A71B12}" type="presParOf" srcId="{E6DF99E2-733E-45DD-8B14-1C4C121BF3F2}" destId="{42572B59-6207-45D6-9E09-51B88EDFD36E}" srcOrd="7" destOrd="0" presId="urn:microsoft.com/office/officeart/2005/8/layout/process1"/>
    <dgm:cxn modelId="{72B2E962-B930-405F-861A-9FA2879E9D92}" type="presParOf" srcId="{42572B59-6207-45D6-9E09-51B88EDFD36E}" destId="{ECDDCEB5-53D0-463C-839F-4A3C7CE402D4}" srcOrd="0" destOrd="0" presId="urn:microsoft.com/office/officeart/2005/8/layout/process1"/>
    <dgm:cxn modelId="{6C6B4DC4-A6C2-426B-A1EB-78D8EC0746AE}" type="presParOf" srcId="{E6DF99E2-733E-45DD-8B14-1C4C121BF3F2}" destId="{870F8CE2-2374-4E24-885E-F04E1FB4948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6AF3E-2C00-4162-BCEC-0B06EC2C2B0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</dgm:pt>
    <dgm:pt modelId="{BE028932-BF34-41E0-987B-05BEF5C54D76}">
      <dgm:prSet phldrT="[Text]"/>
      <dgm:spPr/>
      <dgm:t>
        <a:bodyPr/>
        <a:lstStyle/>
        <a:p>
          <a:r>
            <a:rPr lang="en-US" dirty="0" smtClean="0"/>
            <a:t>Story Telling</a:t>
          </a:r>
          <a:endParaRPr lang="en-US" dirty="0"/>
        </a:p>
      </dgm:t>
    </dgm:pt>
    <dgm:pt modelId="{9CC06BC8-1722-4CE9-BA71-BCA2D9C3B1F8}" type="parTrans" cxnId="{11B8396F-694E-4442-84F9-F566C92B401F}">
      <dgm:prSet/>
      <dgm:spPr/>
      <dgm:t>
        <a:bodyPr/>
        <a:lstStyle/>
        <a:p>
          <a:endParaRPr lang="en-US"/>
        </a:p>
      </dgm:t>
    </dgm:pt>
    <dgm:pt modelId="{07EAE9DE-8196-4E05-B2A9-0B7572B1D8FD}" type="sibTrans" cxnId="{11B8396F-694E-4442-84F9-F566C92B401F}">
      <dgm:prSet/>
      <dgm:spPr/>
      <dgm:t>
        <a:bodyPr/>
        <a:lstStyle/>
        <a:p>
          <a:endParaRPr lang="en-US"/>
        </a:p>
      </dgm:t>
    </dgm:pt>
    <dgm:pt modelId="{E6DF99E2-733E-45DD-8B14-1C4C121BF3F2}" type="pres">
      <dgm:prSet presAssocID="{68C6AF3E-2C00-4162-BCEC-0B06EC2C2B0D}" presName="Name0" presStyleCnt="0">
        <dgm:presLayoutVars>
          <dgm:dir/>
          <dgm:resizeHandles val="exact"/>
        </dgm:presLayoutVars>
      </dgm:prSet>
      <dgm:spPr/>
    </dgm:pt>
    <dgm:pt modelId="{ADDCF21E-FD7B-4086-B473-0672260DBF0E}" type="pres">
      <dgm:prSet presAssocID="{BE028932-BF34-41E0-987B-05BEF5C54D76}" presName="node" presStyleLbl="node1" presStyleIdx="0" presStyleCnt="1" custLinFactNeighborX="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090A0B-1234-4FB6-9D7C-A56B32947448}" type="presOf" srcId="{68C6AF3E-2C00-4162-BCEC-0B06EC2C2B0D}" destId="{E6DF99E2-733E-45DD-8B14-1C4C121BF3F2}" srcOrd="0" destOrd="0" presId="urn:microsoft.com/office/officeart/2005/8/layout/process1"/>
    <dgm:cxn modelId="{11B8396F-694E-4442-84F9-F566C92B401F}" srcId="{68C6AF3E-2C00-4162-BCEC-0B06EC2C2B0D}" destId="{BE028932-BF34-41E0-987B-05BEF5C54D76}" srcOrd="0" destOrd="0" parTransId="{9CC06BC8-1722-4CE9-BA71-BCA2D9C3B1F8}" sibTransId="{07EAE9DE-8196-4E05-B2A9-0B7572B1D8FD}"/>
    <dgm:cxn modelId="{5AB6AB2B-0A5C-462B-AA22-638B5D31BFE0}" type="presOf" srcId="{BE028932-BF34-41E0-987B-05BEF5C54D76}" destId="{ADDCF21E-FD7B-4086-B473-0672260DBF0E}" srcOrd="0" destOrd="0" presId="urn:microsoft.com/office/officeart/2005/8/layout/process1"/>
    <dgm:cxn modelId="{16615098-B31D-4D43-BB17-16F35976FDA2}" type="presParOf" srcId="{E6DF99E2-733E-45DD-8B14-1C4C121BF3F2}" destId="{ADDCF21E-FD7B-4086-B473-0672260DBF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AF53-554A-4013-B1F4-2FD2A1F2AD65}">
      <dsp:nvSpPr>
        <dsp:cNvPr id="0" name=""/>
        <dsp:cNvSpPr/>
      </dsp:nvSpPr>
      <dsp:spPr>
        <a:xfrm>
          <a:off x="3781" y="392131"/>
          <a:ext cx="1172239" cy="7033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24381" y="412731"/>
        <a:ext cx="1131039" cy="662143"/>
      </dsp:txXfrm>
    </dsp:sp>
    <dsp:sp modelId="{889D57C6-C00B-49F5-A40B-AF9D586AC56C}">
      <dsp:nvSpPr>
        <dsp:cNvPr id="0" name=""/>
        <dsp:cNvSpPr/>
      </dsp:nvSpPr>
      <dsp:spPr>
        <a:xfrm>
          <a:off x="1293245" y="598445"/>
          <a:ext cx="248514" cy="290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93245" y="656588"/>
        <a:ext cx="173960" cy="174429"/>
      </dsp:txXfrm>
    </dsp:sp>
    <dsp:sp modelId="{93E6946B-5557-4188-938F-A9A292F80880}">
      <dsp:nvSpPr>
        <dsp:cNvPr id="0" name=""/>
        <dsp:cNvSpPr/>
      </dsp:nvSpPr>
      <dsp:spPr>
        <a:xfrm>
          <a:off x="1644917" y="392131"/>
          <a:ext cx="1172239" cy="7033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Acquire</a:t>
          </a:r>
          <a:endParaRPr lang="en-US" sz="1800" kern="1200" dirty="0"/>
        </a:p>
      </dsp:txBody>
      <dsp:txXfrm>
        <a:off x="1665517" y="412731"/>
        <a:ext cx="1131039" cy="662143"/>
      </dsp:txXfrm>
    </dsp:sp>
    <dsp:sp modelId="{EA908D68-80D9-4DE2-9212-3F2ADB218035}">
      <dsp:nvSpPr>
        <dsp:cNvPr id="0" name=""/>
        <dsp:cNvSpPr/>
      </dsp:nvSpPr>
      <dsp:spPr>
        <a:xfrm>
          <a:off x="2934381" y="598445"/>
          <a:ext cx="248514" cy="290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34381" y="656588"/>
        <a:ext cx="173960" cy="174429"/>
      </dsp:txXfrm>
    </dsp:sp>
    <dsp:sp modelId="{ADDCF21E-FD7B-4086-B473-0672260DBF0E}">
      <dsp:nvSpPr>
        <dsp:cNvPr id="0" name=""/>
        <dsp:cNvSpPr/>
      </dsp:nvSpPr>
      <dsp:spPr>
        <a:xfrm>
          <a:off x="3286053" y="392131"/>
          <a:ext cx="1172239" cy="7033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ETL</a:t>
          </a:r>
          <a:endParaRPr lang="en-US" sz="1800" kern="1200" dirty="0"/>
        </a:p>
      </dsp:txBody>
      <dsp:txXfrm>
        <a:off x="3306653" y="412731"/>
        <a:ext cx="1131039" cy="662143"/>
      </dsp:txXfrm>
    </dsp:sp>
    <dsp:sp modelId="{D2F7E132-7493-445B-9A55-51D5BBE9613F}">
      <dsp:nvSpPr>
        <dsp:cNvPr id="0" name=""/>
        <dsp:cNvSpPr/>
      </dsp:nvSpPr>
      <dsp:spPr>
        <a:xfrm>
          <a:off x="4575516" y="598445"/>
          <a:ext cx="248514" cy="290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575516" y="656588"/>
        <a:ext cx="173960" cy="174429"/>
      </dsp:txXfrm>
    </dsp:sp>
    <dsp:sp modelId="{54400203-DB37-4054-9CD1-B66043883DF8}">
      <dsp:nvSpPr>
        <dsp:cNvPr id="0" name=""/>
        <dsp:cNvSpPr/>
      </dsp:nvSpPr>
      <dsp:spPr>
        <a:xfrm>
          <a:off x="4927188" y="392131"/>
          <a:ext cx="1172239" cy="7033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Wrangling</a:t>
          </a:r>
          <a:endParaRPr lang="en-US" sz="1800" kern="1200" dirty="0"/>
        </a:p>
      </dsp:txBody>
      <dsp:txXfrm>
        <a:off x="4947788" y="412731"/>
        <a:ext cx="1131039" cy="662143"/>
      </dsp:txXfrm>
    </dsp:sp>
    <dsp:sp modelId="{42572B59-6207-45D6-9E09-51B88EDFD36E}">
      <dsp:nvSpPr>
        <dsp:cNvPr id="0" name=""/>
        <dsp:cNvSpPr/>
      </dsp:nvSpPr>
      <dsp:spPr>
        <a:xfrm>
          <a:off x="6216652" y="598445"/>
          <a:ext cx="248514" cy="290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216652" y="656588"/>
        <a:ext cx="173960" cy="174429"/>
      </dsp:txXfrm>
    </dsp:sp>
    <dsp:sp modelId="{870F8CE2-2374-4E24-885E-F04E1FB49484}">
      <dsp:nvSpPr>
        <dsp:cNvPr id="0" name=""/>
        <dsp:cNvSpPr/>
      </dsp:nvSpPr>
      <dsp:spPr>
        <a:xfrm>
          <a:off x="6568324" y="392131"/>
          <a:ext cx="1172239" cy="7033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Visualize</a:t>
          </a:r>
          <a:endParaRPr lang="en-US" sz="1800" kern="1200" dirty="0"/>
        </a:p>
      </dsp:txBody>
      <dsp:txXfrm>
        <a:off x="6588924" y="412731"/>
        <a:ext cx="1131039" cy="662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AF53-554A-4013-B1F4-2FD2A1F2AD65}">
      <dsp:nvSpPr>
        <dsp:cNvPr id="0" name=""/>
        <dsp:cNvSpPr/>
      </dsp:nvSpPr>
      <dsp:spPr>
        <a:xfrm>
          <a:off x="3822" y="382625"/>
          <a:ext cx="1184979" cy="7109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Choose</a:t>
          </a:r>
          <a:endParaRPr lang="en-US" sz="2300" kern="1200" dirty="0"/>
        </a:p>
      </dsp:txBody>
      <dsp:txXfrm>
        <a:off x="24646" y="403449"/>
        <a:ext cx="1143331" cy="669339"/>
      </dsp:txXfrm>
    </dsp:sp>
    <dsp:sp modelId="{889D57C6-C00B-49F5-A40B-AF9D586AC56C}">
      <dsp:nvSpPr>
        <dsp:cNvPr id="0" name=""/>
        <dsp:cNvSpPr/>
      </dsp:nvSpPr>
      <dsp:spPr>
        <a:xfrm>
          <a:off x="1307299" y="591182"/>
          <a:ext cx="251215" cy="293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07299" y="649957"/>
        <a:ext cx="175851" cy="176324"/>
      </dsp:txXfrm>
    </dsp:sp>
    <dsp:sp modelId="{93E6946B-5557-4188-938F-A9A292F80880}">
      <dsp:nvSpPr>
        <dsp:cNvPr id="0" name=""/>
        <dsp:cNvSpPr/>
      </dsp:nvSpPr>
      <dsp:spPr>
        <a:xfrm>
          <a:off x="1662793" y="382625"/>
          <a:ext cx="1184979" cy="7109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Build</a:t>
          </a:r>
          <a:endParaRPr lang="en-US" sz="2300" kern="1200" dirty="0"/>
        </a:p>
      </dsp:txBody>
      <dsp:txXfrm>
        <a:off x="1683617" y="403449"/>
        <a:ext cx="1143331" cy="669339"/>
      </dsp:txXfrm>
    </dsp:sp>
    <dsp:sp modelId="{EA908D68-80D9-4DE2-9212-3F2ADB218035}">
      <dsp:nvSpPr>
        <dsp:cNvPr id="0" name=""/>
        <dsp:cNvSpPr/>
      </dsp:nvSpPr>
      <dsp:spPr>
        <a:xfrm>
          <a:off x="2966270" y="591182"/>
          <a:ext cx="251215" cy="293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66270" y="649957"/>
        <a:ext cx="175851" cy="176324"/>
      </dsp:txXfrm>
    </dsp:sp>
    <dsp:sp modelId="{ADDCF21E-FD7B-4086-B473-0672260DBF0E}">
      <dsp:nvSpPr>
        <dsp:cNvPr id="0" name=""/>
        <dsp:cNvSpPr/>
      </dsp:nvSpPr>
      <dsp:spPr>
        <a:xfrm>
          <a:off x="3321763" y="382625"/>
          <a:ext cx="1184979" cy="7109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Validate</a:t>
          </a:r>
          <a:endParaRPr lang="en-US" sz="2300" kern="1200" dirty="0"/>
        </a:p>
      </dsp:txBody>
      <dsp:txXfrm>
        <a:off x="3342587" y="403449"/>
        <a:ext cx="1143331" cy="669339"/>
      </dsp:txXfrm>
    </dsp:sp>
    <dsp:sp modelId="{D2F7E132-7493-445B-9A55-51D5BBE9613F}">
      <dsp:nvSpPr>
        <dsp:cNvPr id="0" name=""/>
        <dsp:cNvSpPr/>
      </dsp:nvSpPr>
      <dsp:spPr>
        <a:xfrm>
          <a:off x="4625240" y="591182"/>
          <a:ext cx="251215" cy="293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25240" y="649957"/>
        <a:ext cx="175851" cy="176324"/>
      </dsp:txXfrm>
    </dsp:sp>
    <dsp:sp modelId="{54400203-DB37-4054-9CD1-B66043883DF8}">
      <dsp:nvSpPr>
        <dsp:cNvPr id="0" name=""/>
        <dsp:cNvSpPr/>
      </dsp:nvSpPr>
      <dsp:spPr>
        <a:xfrm>
          <a:off x="4980734" y="382625"/>
          <a:ext cx="1184979" cy="7109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Deploy</a:t>
          </a:r>
          <a:endParaRPr lang="en-US" sz="2300" kern="1200" dirty="0"/>
        </a:p>
      </dsp:txBody>
      <dsp:txXfrm>
        <a:off x="5001558" y="403449"/>
        <a:ext cx="1143331" cy="669339"/>
      </dsp:txXfrm>
    </dsp:sp>
    <dsp:sp modelId="{42572B59-6207-45D6-9E09-51B88EDFD36E}">
      <dsp:nvSpPr>
        <dsp:cNvPr id="0" name=""/>
        <dsp:cNvSpPr/>
      </dsp:nvSpPr>
      <dsp:spPr>
        <a:xfrm>
          <a:off x="6284211" y="591182"/>
          <a:ext cx="251215" cy="293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284211" y="649957"/>
        <a:ext cx="175851" cy="176324"/>
      </dsp:txXfrm>
    </dsp:sp>
    <dsp:sp modelId="{870F8CE2-2374-4E24-885E-F04E1FB49484}">
      <dsp:nvSpPr>
        <dsp:cNvPr id="0" name=""/>
        <dsp:cNvSpPr/>
      </dsp:nvSpPr>
      <dsp:spPr>
        <a:xfrm>
          <a:off x="6639705" y="382625"/>
          <a:ext cx="1184979" cy="7109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</a:t>
          </a:r>
          <a:endParaRPr lang="en-US" sz="2300" kern="1200" dirty="0"/>
        </a:p>
      </dsp:txBody>
      <dsp:txXfrm>
        <a:off x="6660529" y="403449"/>
        <a:ext cx="1143331" cy="669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CF21E-FD7B-4086-B473-0672260DBF0E}">
      <dsp:nvSpPr>
        <dsp:cNvPr id="0" name=""/>
        <dsp:cNvSpPr/>
      </dsp:nvSpPr>
      <dsp:spPr>
        <a:xfrm>
          <a:off x="7844" y="0"/>
          <a:ext cx="8025000" cy="147306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Story Telling</a:t>
          </a:r>
          <a:endParaRPr lang="en-US" sz="6400" kern="1200" dirty="0"/>
        </a:p>
      </dsp:txBody>
      <dsp:txXfrm>
        <a:off x="50989" y="43145"/>
        <a:ext cx="7938710" cy="1386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3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0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AABFB7-5F47-40FD-87E6-2409C2FCB6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1B8833-4326-4C6E-8179-CBA8D6EFAD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91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Musadaq </a:t>
            </a:r>
            <a:r>
              <a:rPr lang="en-US" dirty="0" err="1" smtClean="0"/>
              <a:t>Mansoor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is a blend of various tools, algorithms, and machine learning principles with the goal to discover hidden patterns from the raw data.</a:t>
            </a:r>
          </a:p>
        </p:txBody>
      </p:sp>
    </p:spTree>
    <p:extLst>
      <p:ext uri="{BB962C8B-B14F-4D97-AF65-F5344CB8AC3E}">
        <p14:creationId xmlns:p14="http://schemas.microsoft.com/office/powerpoint/2010/main" val="33802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25365770"/>
              </p:ext>
            </p:extLst>
          </p:nvPr>
        </p:nvGraphicFramePr>
        <p:xfrm>
          <a:off x="2377362" y="1522173"/>
          <a:ext cx="7744346" cy="1487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68274082"/>
              </p:ext>
            </p:extLst>
          </p:nvPr>
        </p:nvGraphicFramePr>
        <p:xfrm>
          <a:off x="2377363" y="2885809"/>
          <a:ext cx="7828507" cy="147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55057065"/>
              </p:ext>
            </p:extLst>
          </p:nvPr>
        </p:nvGraphicFramePr>
        <p:xfrm>
          <a:off x="2377362" y="4654782"/>
          <a:ext cx="8032845" cy="1473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2146" cy="999651"/>
          </a:xfrm>
        </p:spPr>
        <p:txBody>
          <a:bodyPr/>
          <a:lstStyle/>
          <a:p>
            <a:r>
              <a:rPr lang="en-US" dirty="0" smtClean="0"/>
              <a:t>Data Science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 on Data Science - Infographic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5" y="476038"/>
            <a:ext cx="11708074" cy="5952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6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tools / libraries available in python can cover all the steps of Data Science</a:t>
            </a:r>
          </a:p>
          <a:p>
            <a:pPr lvl="1"/>
            <a:r>
              <a:rPr lang="en-US" dirty="0" smtClean="0"/>
              <a:t>Acquire: </a:t>
            </a:r>
            <a:r>
              <a:rPr lang="en-US" dirty="0" err="1" smtClean="0"/>
              <a:t>BeautifulSoup</a:t>
            </a:r>
            <a:r>
              <a:rPr lang="en-US" dirty="0" smtClean="0"/>
              <a:t>, </a:t>
            </a:r>
            <a:r>
              <a:rPr lang="en-US" dirty="0" err="1" smtClean="0"/>
              <a:t>Lxml</a:t>
            </a:r>
            <a:endParaRPr lang="en-US" dirty="0" smtClean="0"/>
          </a:p>
          <a:p>
            <a:pPr lvl="1"/>
            <a:r>
              <a:rPr lang="en-US" dirty="0" smtClean="0"/>
              <a:t>Data Wrangling: Pandas</a:t>
            </a:r>
          </a:p>
          <a:p>
            <a:pPr lvl="1"/>
            <a:r>
              <a:rPr lang="en-US" dirty="0" smtClean="0"/>
              <a:t>Visualize: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Machine Learning: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89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Data Science</vt:lpstr>
      <vt:lpstr>What is Data Science</vt:lpstr>
      <vt:lpstr>Data Science Life Cycle</vt:lpstr>
      <vt:lpstr>PowerPoint Presentation</vt:lpstr>
      <vt:lpstr>Python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Python</dc:title>
  <dc:creator>Musad</dc:creator>
  <cp:lastModifiedBy>Musad</cp:lastModifiedBy>
  <cp:revision>29</cp:revision>
  <dcterms:created xsi:type="dcterms:W3CDTF">2021-12-10T16:54:08Z</dcterms:created>
  <dcterms:modified xsi:type="dcterms:W3CDTF">2022-08-22T14:38:29Z</dcterms:modified>
</cp:coreProperties>
</file>