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77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E9D5-017A-4ADD-BBEA-C46D4191500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E35F-3A4C-41EF-B724-774DBDE9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9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E9D5-017A-4ADD-BBEA-C46D4191500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E35F-3A4C-41EF-B724-774DBDE9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1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E9D5-017A-4ADD-BBEA-C46D4191500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E35F-3A4C-41EF-B724-774DBDE9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0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E9D5-017A-4ADD-BBEA-C46D4191500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E35F-3A4C-41EF-B724-774DBDE9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7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E9D5-017A-4ADD-BBEA-C46D4191500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E35F-3A4C-41EF-B724-774DBDE9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4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E9D5-017A-4ADD-BBEA-C46D4191500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E35F-3A4C-41EF-B724-774DBDE9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5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E9D5-017A-4ADD-BBEA-C46D4191500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E35F-3A4C-41EF-B724-774DBDE9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E9D5-017A-4ADD-BBEA-C46D4191500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E35F-3A4C-41EF-B724-774DBDE9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9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E9D5-017A-4ADD-BBEA-C46D4191500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E35F-3A4C-41EF-B724-774DBDE9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5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E9D5-017A-4ADD-BBEA-C46D4191500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E35F-3A4C-41EF-B724-774DBDE9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E9D5-017A-4ADD-BBEA-C46D4191500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E35F-3A4C-41EF-B724-774DBDE9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DE9D5-017A-4ADD-BBEA-C46D4191500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4E35F-3A4C-41EF-B724-774DBDE9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9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Seaborn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Musadaq </a:t>
            </a:r>
            <a:r>
              <a:rPr lang="en-US" dirty="0" err="1" smtClean="0"/>
              <a:t>Mansoor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7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383" y="858813"/>
            <a:ext cx="7686766" cy="435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37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441" y="1326036"/>
            <a:ext cx="7339718" cy="375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21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Scatterplot Can be used with several semantic groupings which can help to understand well in a graph against continuous/categorical data. It can draw a two-dimensional graph.</a:t>
            </a:r>
          </a:p>
          <a:p>
            <a:r>
              <a:rPr lang="en-US" dirty="0" smtClean="0"/>
              <a:t>Syntax: </a:t>
            </a:r>
            <a:r>
              <a:rPr lang="en-US" dirty="0" err="1" smtClean="0"/>
              <a:t>seaborn.scatterplot</a:t>
            </a:r>
            <a:r>
              <a:rPr lang="en-US" dirty="0" smtClean="0"/>
              <a:t>(x=None, y=None)</a:t>
            </a:r>
          </a:p>
          <a:p>
            <a:r>
              <a:rPr lang="en-US" dirty="0" smtClean="0"/>
              <a:t>Parameters:</a:t>
            </a:r>
          </a:p>
          <a:p>
            <a:r>
              <a:rPr lang="en-US" dirty="0" smtClean="0"/>
              <a:t>x, y: Input data variables that should be numeric.</a:t>
            </a:r>
          </a:p>
        </p:txBody>
      </p:sp>
    </p:spTree>
    <p:extLst>
      <p:ext uri="{BB962C8B-B14F-4D97-AF65-F5344CB8AC3E}">
        <p14:creationId xmlns:p14="http://schemas.microsoft.com/office/powerpoint/2010/main" val="2740022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217" y="903879"/>
            <a:ext cx="6992303" cy="441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61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944" y="1311748"/>
            <a:ext cx="9020676" cy="407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7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i="1" dirty="0" smtClean="0"/>
              <a:t>A box plot (or box-and-whisker plot) s is the visual representation of the depicting groups of numerical data through their quartiles against continuous/categorical data.</a:t>
            </a:r>
          </a:p>
          <a:p>
            <a:pPr fontAlgn="base"/>
            <a:r>
              <a:rPr lang="en-US" b="1" i="1" dirty="0" smtClean="0"/>
              <a:t>Syntax</a:t>
            </a:r>
            <a:r>
              <a:rPr lang="en-US" b="1" i="1" dirty="0"/>
              <a:t>:</a:t>
            </a:r>
            <a:r>
              <a:rPr lang="en-US" i="1" dirty="0"/>
              <a:t> </a:t>
            </a:r>
          </a:p>
          <a:p>
            <a:pPr fontAlgn="base"/>
            <a:r>
              <a:rPr lang="en-US" i="1" dirty="0" err="1"/>
              <a:t>seaborn.boxplot</a:t>
            </a:r>
            <a:r>
              <a:rPr lang="en-US" i="1" dirty="0"/>
              <a:t>(x=None, y=None, hue=None, data=None)</a:t>
            </a:r>
          </a:p>
          <a:p>
            <a:pPr fontAlgn="base"/>
            <a:r>
              <a:rPr lang="en-US" b="1" i="1" dirty="0"/>
              <a:t>Parameters:</a:t>
            </a:r>
            <a:r>
              <a:rPr lang="en-US" i="1" dirty="0"/>
              <a:t> </a:t>
            </a:r>
          </a:p>
          <a:p>
            <a:pPr fontAlgn="base"/>
            <a:r>
              <a:rPr lang="en-US" b="1" i="1" dirty="0"/>
              <a:t>x, y, hue:</a:t>
            </a:r>
            <a:r>
              <a:rPr lang="en-US" i="1" dirty="0"/>
              <a:t> Inputs for plotting long-form data.</a:t>
            </a:r>
          </a:p>
          <a:p>
            <a:pPr fontAlgn="base"/>
            <a:r>
              <a:rPr lang="en-US" b="1" i="1" dirty="0"/>
              <a:t>data:</a:t>
            </a:r>
            <a:r>
              <a:rPr lang="en-US" i="1" dirty="0"/>
              <a:t> Dataset for plotting. If x and y are absent, this is interpreted as wide-form.</a:t>
            </a:r>
          </a:p>
          <a:p>
            <a:pPr fontAlgn="base"/>
            <a:r>
              <a:rPr lang="en-US" b="1" i="1" dirty="0"/>
              <a:t>Returns:</a:t>
            </a:r>
            <a:r>
              <a:rPr lang="en-US" i="1" dirty="0"/>
              <a:t> It returns the Axes object with the plot drawn onto it.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3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415" y="1355535"/>
            <a:ext cx="6843784" cy="419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52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680" y="1096227"/>
            <a:ext cx="6304366" cy="410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15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iolin </a:t>
            </a:r>
            <a:r>
              <a:rPr lang="en-US" dirty="0"/>
              <a:t>P</a:t>
            </a:r>
            <a:r>
              <a:rPr lang="en-US" dirty="0" smtClean="0"/>
              <a:t>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violin plot is similar to a boxplot. It shows several quantitative data across one or more categorical variables such that those distributions can be compared. </a:t>
            </a:r>
          </a:p>
          <a:p>
            <a:r>
              <a:rPr lang="en-US" dirty="0" smtClean="0"/>
              <a:t>Syntax: </a:t>
            </a:r>
            <a:r>
              <a:rPr lang="en-US" dirty="0" err="1" smtClean="0"/>
              <a:t>seaborn.violinplot</a:t>
            </a:r>
            <a:r>
              <a:rPr lang="en-US" dirty="0" smtClean="0"/>
              <a:t>(x=None, y=None, hue=None, data=None)</a:t>
            </a:r>
          </a:p>
          <a:p>
            <a:r>
              <a:rPr lang="en-US" dirty="0" smtClean="0"/>
              <a:t>Parameters: </a:t>
            </a:r>
          </a:p>
          <a:p>
            <a:r>
              <a:rPr lang="en-US" dirty="0" smtClean="0"/>
              <a:t>x, y, hue: Inputs for plotting long-form data. </a:t>
            </a:r>
          </a:p>
          <a:p>
            <a:r>
              <a:rPr lang="en-US" dirty="0" smtClean="0"/>
              <a:t>data: Dataset for plotting.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57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007" y="1361577"/>
            <a:ext cx="7215740" cy="417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Visualization is the presentation of data in pictorial format. It is extremely important for Data Analysis, primarily because of the fantastic ecosystem of data-centric Python packages. And it helps to understand the data, however, complex it is, the significance of data by summarizing and presenting a huge amount of data in a simple and easy-to-understand format and helps communicate information clearly and effectively.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Count plot used to Show the counts of observations in each categorical bin using bars.</a:t>
            </a:r>
          </a:p>
          <a:p>
            <a:r>
              <a:rPr lang="en-US" dirty="0" smtClean="0"/>
              <a:t>Syntax : </a:t>
            </a:r>
            <a:r>
              <a:rPr lang="en-US" dirty="0" err="1" smtClean="0"/>
              <a:t>seaborn.countplot</a:t>
            </a:r>
            <a:r>
              <a:rPr lang="en-US" dirty="0" smtClean="0"/>
              <a:t>(x=None, y=None, hue=None, data=None)</a:t>
            </a:r>
          </a:p>
          <a:p>
            <a:r>
              <a:rPr lang="en-US" dirty="0" smtClean="0"/>
              <a:t>Parameters :</a:t>
            </a:r>
          </a:p>
          <a:p>
            <a:r>
              <a:rPr lang="en-US" dirty="0" smtClean="0"/>
              <a:t>x, y: This parameter take names of variables in data or vector data, optional, Inputs for plotting long-form data.</a:t>
            </a:r>
          </a:p>
          <a:p>
            <a:r>
              <a:rPr lang="en-US" dirty="0" smtClean="0"/>
              <a:t>hue : (optional) This parameter take column name for color encoding.</a:t>
            </a:r>
          </a:p>
          <a:p>
            <a:r>
              <a:rPr lang="en-US" dirty="0" smtClean="0"/>
              <a:t>data : (optional) This parameter take </a:t>
            </a:r>
            <a:r>
              <a:rPr lang="en-US" dirty="0" err="1" smtClean="0"/>
              <a:t>DataFrame</a:t>
            </a:r>
            <a:r>
              <a:rPr lang="en-US" dirty="0" smtClean="0"/>
              <a:t>, array, or list of arrays, Dataset for plotting. If x and y are absent, this is interpreted as wide-form. Otherwise, it is expected to be long-form.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28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606" y="1068292"/>
            <a:ext cx="7903037" cy="449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53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896" y="1468840"/>
            <a:ext cx="6912151" cy="414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5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Seaborn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Seaborn</a:t>
            </a:r>
            <a:r>
              <a:rPr lang="en-US" dirty="0" smtClean="0"/>
              <a:t> is an amazing visualization library for statistical graphics plotting in Python. It is built on the top of </a:t>
            </a:r>
            <a:r>
              <a:rPr lang="en-US" dirty="0" err="1" smtClean="0"/>
              <a:t>matplotlib</a:t>
            </a:r>
            <a:r>
              <a:rPr lang="en-US" dirty="0" smtClean="0"/>
              <a:t> library and also closely integrated into the data structures from pandas.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4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python environment : </a:t>
            </a:r>
          </a:p>
          <a:p>
            <a:pPr marL="0" indent="0">
              <a:buNone/>
            </a:pPr>
            <a:r>
              <a:rPr lang="en-US" dirty="0" smtClean="0"/>
              <a:t>	pip install </a:t>
            </a:r>
            <a:r>
              <a:rPr lang="en-US" dirty="0" err="1" smtClean="0"/>
              <a:t>seaborn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conda</a:t>
            </a:r>
            <a:r>
              <a:rPr lang="en-US" dirty="0" smtClean="0"/>
              <a:t> environment :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conda</a:t>
            </a:r>
            <a:r>
              <a:rPr lang="en-US" dirty="0" smtClean="0"/>
              <a:t> install </a:t>
            </a:r>
            <a:r>
              <a:rPr lang="en-US" dirty="0" err="1" smtClean="0"/>
              <a:t>seaborn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9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pandas</a:t>
            </a:r>
          </a:p>
          <a:p>
            <a:pPr marL="0" indent="0">
              <a:buNone/>
            </a:pPr>
            <a:r>
              <a:rPr lang="en-US" dirty="0" smtClean="0"/>
              <a:t># load the csv</a:t>
            </a:r>
          </a:p>
          <a:p>
            <a:r>
              <a:rPr lang="en-US" dirty="0" smtClean="0"/>
              <a:t>data = </a:t>
            </a:r>
            <a:r>
              <a:rPr lang="en-US" dirty="0" err="1" smtClean="0"/>
              <a:t>pandas.read_csv</a:t>
            </a:r>
            <a:r>
              <a:rPr lang="en-US" dirty="0" smtClean="0"/>
              <a:t>("nba.csv") </a:t>
            </a:r>
          </a:p>
          <a:p>
            <a:r>
              <a:rPr lang="en-US" dirty="0" smtClean="0"/>
              <a:t># show first 5 column</a:t>
            </a:r>
          </a:p>
          <a:p>
            <a:r>
              <a:rPr lang="en-US" dirty="0" err="1" smtClean="0"/>
              <a:t>data.head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5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605" y="1506584"/>
            <a:ext cx="10197224" cy="272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8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724" y="1260570"/>
            <a:ext cx="6772772" cy="42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6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746" y="1440620"/>
            <a:ext cx="6773094" cy="375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2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i="1" dirty="0" err="1" smtClean="0"/>
              <a:t>Lineplot</a:t>
            </a:r>
            <a:r>
              <a:rPr lang="en-US" i="1" dirty="0" smtClean="0"/>
              <a:t> Is the most popular plot to draw a relationship between x and y with the possibility of several semantic groupings.</a:t>
            </a:r>
          </a:p>
          <a:p>
            <a:pPr fontAlgn="base"/>
            <a:r>
              <a:rPr lang="en-US" b="1" i="1" dirty="0" smtClean="0"/>
              <a:t>Syntax </a:t>
            </a:r>
            <a:r>
              <a:rPr lang="en-US" b="1" i="1" dirty="0"/>
              <a:t>: </a:t>
            </a:r>
            <a:r>
              <a:rPr lang="en-US" i="1" dirty="0" err="1"/>
              <a:t>sns.lineplot</a:t>
            </a:r>
            <a:r>
              <a:rPr lang="en-US" i="1" dirty="0"/>
              <a:t>(x=None, y=None)</a:t>
            </a:r>
          </a:p>
          <a:p>
            <a:pPr fontAlgn="base"/>
            <a:r>
              <a:rPr lang="en-US" b="1" i="1" dirty="0"/>
              <a:t>Parameters:</a:t>
            </a:r>
            <a:endParaRPr lang="en-US" i="1" dirty="0"/>
          </a:p>
          <a:p>
            <a:pPr fontAlgn="base"/>
            <a:r>
              <a:rPr lang="en-US" b="1" i="1" dirty="0"/>
              <a:t>x, y: </a:t>
            </a:r>
            <a:r>
              <a:rPr lang="en-US" i="1" dirty="0"/>
              <a:t>Input data variables; must be numeric. Can pass data directly or reference columns in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0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412</Words>
  <Application>Microsoft Office PowerPoint</Application>
  <PresentationFormat>Widescreen</PresentationFormat>
  <Paragraphs>48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Seaborn</vt:lpstr>
      <vt:lpstr>Data Visualization</vt:lpstr>
      <vt:lpstr>Seaborn</vt:lpstr>
      <vt:lpstr>Installation</vt:lpstr>
      <vt:lpstr>Loading Data</vt:lpstr>
      <vt:lpstr>PowerPoint Presentation</vt:lpstr>
      <vt:lpstr>PowerPoint Presentation</vt:lpstr>
      <vt:lpstr>PowerPoint Presentation</vt:lpstr>
      <vt:lpstr>Lineplot</vt:lpstr>
      <vt:lpstr>PowerPoint Presentation</vt:lpstr>
      <vt:lpstr>PowerPoint Presentation</vt:lpstr>
      <vt:lpstr>Scatterplot</vt:lpstr>
      <vt:lpstr>PowerPoint Presentation</vt:lpstr>
      <vt:lpstr>PowerPoint Presentation</vt:lpstr>
      <vt:lpstr>Box plot</vt:lpstr>
      <vt:lpstr>PowerPoint Presentation</vt:lpstr>
      <vt:lpstr>PowerPoint Presentation</vt:lpstr>
      <vt:lpstr>Violin Plot</vt:lpstr>
      <vt:lpstr>PowerPoint Presentation</vt:lpstr>
      <vt:lpstr>Count plot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Musad</dc:creator>
  <cp:lastModifiedBy>Musad</cp:lastModifiedBy>
  <cp:revision>32</cp:revision>
  <dcterms:created xsi:type="dcterms:W3CDTF">2022-10-24T19:14:02Z</dcterms:created>
  <dcterms:modified xsi:type="dcterms:W3CDTF">2022-10-25T05:15:24Z</dcterms:modified>
</cp:coreProperties>
</file>