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3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97" r:id="rId2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49" d="100"/>
          <a:sy n="49" d="100"/>
        </p:scale>
        <p:origin x="1044" y="5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Conditional Structures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1407</Words>
  <Application>Microsoft Office PowerPoint</Application>
  <PresentationFormat>Custom</PresentationFormat>
  <Paragraphs>307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Musad</cp:lastModifiedBy>
  <cp:revision>81</cp:revision>
  <dcterms:modified xsi:type="dcterms:W3CDTF">2021-03-14T16:23:59Z</dcterms:modified>
</cp:coreProperties>
</file>