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80" r:id="rId7"/>
    <p:sldId id="263" r:id="rId8"/>
    <p:sldId id="264" r:id="rId9"/>
    <p:sldId id="28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/>
    <p:restoredTop sz="94485"/>
  </p:normalViewPr>
  <p:slideViewPr>
    <p:cSldViewPr snapToGrid="0" snapToObjects="1">
      <p:cViewPr varScale="1">
        <p:scale>
          <a:sx n="49" d="100"/>
          <a:sy n="49" d="100"/>
        </p:scale>
        <p:origin x="780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1501</Words>
  <Application>Microsoft Office PowerPoint</Application>
  <PresentationFormat>Custom</PresentationFormat>
  <Paragraphs>259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Functions</vt:lpstr>
      <vt:lpstr>Stored (and reused) Steps</vt:lpstr>
      <vt:lpstr>Python Functions</vt:lpstr>
      <vt:lpstr>Function Definition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Musad</cp:lastModifiedBy>
  <cp:revision>48</cp:revision>
  <dcterms:modified xsi:type="dcterms:W3CDTF">2021-03-15T15:15:27Z</dcterms:modified>
</cp:coreProperties>
</file>