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2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3" r:id="rId20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7" autoAdjust="0"/>
    <p:restoredTop sz="88235"/>
  </p:normalViewPr>
  <p:slideViewPr>
    <p:cSldViewPr snapToGrid="0" snapToObjects="1">
      <p:cViewPr varScale="1">
        <p:scale>
          <a:sx n="54" d="100"/>
          <a:sy n="54" d="100"/>
        </p:scale>
        <p:origin x="654" y="6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95288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dirty="0" smtClean="0">
                <a:solidFill>
                  <a:schemeClr val="dk2"/>
                </a:solidFill>
              </a:rPr>
              <a:t>acknowledgement page(s)</a:t>
            </a:r>
            <a:r>
              <a:rPr lang="en-US" baseline="0" dirty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799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127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392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848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085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2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926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38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64204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1869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981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589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837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31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711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4354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714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25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32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549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29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tutorial/datastructures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Lists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8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804600" y="6415089"/>
            <a:ext cx="7987499" cy="15606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 smtClean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87412" y="7318368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250" y="6933293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7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16613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returns a list of numbers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range from zero to one less than the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construct an index loop using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an integer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iterator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7726200" y="3022600"/>
            <a:ext cx="78437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[0, 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Using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1778000" y="2933702"/>
            <a:ext cx="5410200" cy="2603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 new list by adding two ex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ting lists together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9714275" y="2714100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b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b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2, 3, 4, 5, 6]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2, 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Can Be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Sliced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962200" y="2875600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[9, 41, 12, 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[41,12]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[9, 41, 12,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[3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[9, 41, 12, 3, 74, 15]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8506725" y="4033425"/>
            <a:ext cx="5465399" cy="219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Just like in strings, the second number is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Methods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918550" y="3110400"/>
            <a:ext cx="120428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2913200" y="7123112"/>
            <a:ext cx="1041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http://docs.python.org/tutorial/datastructures.html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a 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 from 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cratch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02375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an empty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add elements using 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append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stays in order and new elements are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added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 of 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8367175" y="2990850"/>
            <a:ext cx="74555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('book')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'book',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('cookie')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['book', 99, 'cookie']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Something in a List?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5738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provides two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let you check if an item is in a 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are logical operators that return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They do not modify the list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8585238" y="2940050"/>
            <a:ext cx="7131013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[1, 9, 21, 10, 16]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15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 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in Order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22301" y="2603500"/>
            <a:ext cx="5524500" cy="5702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906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hold many items and keeps those items in the order until we do something to change the order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change its order)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 (unlike in strings) means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yourself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6771475" y="3041075"/>
            <a:ext cx="8976525" cy="436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.sort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['Glenn', 'Joseph',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6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and Lists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02313" cy="4940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a number of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 into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take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parameters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loops we built?  These are much simpler.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929600" y="2455850"/>
            <a:ext cx="78857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[3, 41, 12, 9, 74, 15]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74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min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154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)/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25.6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14550" y="4800524"/>
            <a:ext cx="8127900" cy="3987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value = float(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numlist.append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(value)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average = sum(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 /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print('Average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:', </a:t>
            </a: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average)</a:t>
            </a:r>
            <a:endParaRPr lang="en-US"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697125" y="1031888"/>
            <a:ext cx="8127900" cy="48355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total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value = float(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total = total + value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count = count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average = total /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print('Average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:', </a:t>
            </a: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average)</a:t>
            </a:r>
            <a:endParaRPr lang="en-US"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9308725" y="828688"/>
            <a:ext cx="5435700" cy="286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Average: 5.66666666667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/>
        </p:nvSpPr>
        <p:spPr>
          <a:xfrm>
            <a:off x="1155700" y="1155705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206100" y="2296131"/>
            <a:ext cx="6797699" cy="58191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383" name="Shape 38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049055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227255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 txBox="1"/>
          <p:nvPr/>
        </p:nvSpPr>
        <p:spPr>
          <a:xfrm>
            <a:off x="8704400" y="2426605"/>
            <a:ext cx="6797699" cy="58172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Not a </a:t>
            </a:r>
            <a:r>
              <a:rPr lang="en-US" sz="7600" b="0" i="0" u="none" strike="noStrike" cap="none" dirty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7600" b="0" i="0" u="none" strike="noStrike" cap="none" smtClean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”?</a:t>
            </a:r>
            <a:endParaRPr lang="en-US" sz="7600" b="0" i="0" u="none" strike="noStrike" cap="none" dirty="0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2654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of our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one value in them - when we put a new value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old value is overwritten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136725" y="5621338"/>
            <a:ext cx="12214275" cy="22574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1688763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List is a Kind of Collection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5258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allows us to put many values in a single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nice because we can carry all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many values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around in one convenient package.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77850" y="789709"/>
            <a:ext cx="2557874" cy="209629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2002250" y="6000750"/>
            <a:ext cx="12192000" cy="2214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[ 'Joseph', 'Glenn', 'Sally' 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carryon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[ 'socks', 'shirt', 'perfume'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Constants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98500" y="2857500"/>
            <a:ext cx="7331075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constants are surrounded by square brackets and the elements in the list are separated by commas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element can be any Python object - even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empty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8774113" y="2532050"/>
            <a:ext cx="7162387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1, 24, 76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24, 76]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'red', 'yellow', 'blue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['red', 'yellow', 'blue']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'red', 24, 98.6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 smtClean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'red', 24, 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98.6]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1,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[5, 6]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 7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[5, 6], 7]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[]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 smtClean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[]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Already Use Lists!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895475" y="2840601"/>
            <a:ext cx="8488800" cy="36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Definite Loops - Best </a:t>
            </a:r>
            <a:r>
              <a:rPr lang="en-US" sz="6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Pals</a:t>
            </a:r>
            <a:endParaRPr lang="en-US" sz="6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1279124" y="3423163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'Happy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New Year:'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 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'Done!'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10658475" y="4051100"/>
            <a:ext cx="4943475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206" name="Shape 206"/>
          <p:cNvCxnSpPr/>
          <p:nvPr/>
        </p:nvCxnSpPr>
        <p:spPr>
          <a:xfrm flipH="1">
            <a:off x="8443912" y="4353475"/>
            <a:ext cx="1986512" cy="31853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7" name="Shape 207"/>
          <p:cNvCxnSpPr/>
          <p:nvPr/>
        </p:nvCxnSpPr>
        <p:spPr>
          <a:xfrm flipH="1" flipV="1">
            <a:off x="8464060" y="4672014"/>
            <a:ext cx="1961138" cy="839786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8" name="Shape 208"/>
          <p:cNvCxnSpPr/>
          <p:nvPr/>
        </p:nvCxnSpPr>
        <p:spPr>
          <a:xfrm rot="10800000">
            <a:off x="3904399" y="5160163"/>
            <a:ext cx="6596999" cy="7988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04"/>
          <p:cNvSpPr txBox="1"/>
          <p:nvPr/>
        </p:nvSpPr>
        <p:spPr>
          <a:xfrm>
            <a:off x="1279124" y="5997591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'Happy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New Year:'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 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'Done!'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Lists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086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Just like strings, we can get at any single element in a list using an index specified in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775" y="992909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7272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1557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Joseph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429500" y="5065701"/>
            <a:ext cx="8156400" cy="233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4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Glenn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6068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0353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Glenn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4864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9149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4493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Mutable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7331075" cy="5156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are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immutable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we cannot change the contents of a string - we must make a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 string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make any change</a:t>
            </a:r>
          </a:p>
          <a:p>
            <a:pPr marL="457200" lvl="0" indent="-444500">
              <a:spcAft>
                <a:spcPts val="1000"/>
              </a:spcAft>
              <a:buSzPct val="100000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mutable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we can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change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element of a list using the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9334300" y="2247900"/>
            <a:ext cx="6464399" cy="5969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'Banana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'b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'</a:t>
            </a:r>
            <a:r>
              <a:rPr lang="en-US" sz="24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does not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support item 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banana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[2, 14, 26, 41, 63]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[2, 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28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[2, 14,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28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41, 63]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1445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Long is a List?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882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takes 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a parameter and returns the number of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Actually </a:t>
            </a:r>
            <a:r>
              <a:rPr lang="en-US" sz="34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tells us the number of elements of any set or sequence (such as a string...)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9239250" y="3543301"/>
            <a:ext cx="6119700" cy="397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[ 1, 2, 'joe',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1380</Words>
  <Application>Microsoft Office PowerPoint</Application>
  <PresentationFormat>Custom</PresentationFormat>
  <Paragraphs>213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Cabin</vt:lpstr>
      <vt:lpstr>Courier</vt:lpstr>
      <vt:lpstr>Courier New</vt:lpstr>
      <vt:lpstr>Gill Sans</vt:lpstr>
      <vt:lpstr>ヒラギノ角ゴ ProN W3</vt:lpstr>
      <vt:lpstr>Title &amp; Subtitle</vt:lpstr>
      <vt:lpstr>Python Lists</vt:lpstr>
      <vt:lpstr>What is Not a “Collection”?</vt:lpstr>
      <vt:lpstr>A List is a Kind of Collection</vt:lpstr>
      <vt:lpstr>List Constants</vt:lpstr>
      <vt:lpstr>We Already Use Lists!</vt:lpstr>
      <vt:lpstr>Lists and Definite Loops - Best Pals</vt:lpstr>
      <vt:lpstr>Looking Inside Lists</vt:lpstr>
      <vt:lpstr>Lists are Mutable</vt:lpstr>
      <vt:lpstr>How Long is a List?</vt:lpstr>
      <vt:lpstr>Using the range Function</vt:lpstr>
      <vt:lpstr>Concatenating Lists Using +</vt:lpstr>
      <vt:lpstr>Lists Can Be Sliced Using :</vt:lpstr>
      <vt:lpstr>List Methods</vt:lpstr>
      <vt:lpstr>Building a List from Scratch</vt:lpstr>
      <vt:lpstr>Is Something in a List?</vt:lpstr>
      <vt:lpstr>Lists are in Order</vt:lpstr>
      <vt:lpstr>Built-in Functions and Lists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Lists</dc:title>
  <cp:lastModifiedBy>Musad</cp:lastModifiedBy>
  <cp:revision>56</cp:revision>
  <dcterms:modified xsi:type="dcterms:W3CDTF">2021-04-05T13:55:24Z</dcterms:modified>
</cp:coreProperties>
</file>