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7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6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5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8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3DBD-9264-4D29-8057-516EA45CA39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9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3DBD-9264-4D29-8057-516EA45CA391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25371-9C38-4E6F-9F3C-0EDF3CD04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PyPdf2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Musadaq </a:t>
            </a:r>
            <a:r>
              <a:rPr lang="en-US" dirty="0" err="1"/>
              <a:t>Mansoor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9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PyPDF2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PyPDF2 is a pure-python library to work with PDF files. We can use the PyPDF2 module to work with the existing PDF files. We can’t create a new PDF file using this module.</a:t>
            </a:r>
          </a:p>
          <a:p>
            <a:endParaRPr lang="en-US" dirty="0"/>
          </a:p>
          <a:p>
            <a:r>
              <a:rPr lang="en-US" dirty="0"/>
              <a:t>Installing PyPDF2</a:t>
            </a:r>
          </a:p>
          <a:p>
            <a:r>
              <a:rPr lang="en-US" dirty="0"/>
              <a:t>pip install PyPDF2</a:t>
            </a:r>
          </a:p>
        </p:txBody>
      </p:sp>
    </p:spTree>
    <p:extLst>
      <p:ext uri="{BB962C8B-B14F-4D97-AF65-F5344CB8AC3E}">
        <p14:creationId xmlns:p14="http://schemas.microsoft.com/office/powerpoint/2010/main" val="313247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PyPDF2</a:t>
            </a:r>
          </a:p>
          <a:p>
            <a:pPr marL="0" indent="0">
              <a:buNone/>
            </a:pPr>
            <a:r>
              <a:rPr lang="en-US" dirty="0"/>
              <a:t>with open('pdf1.pdf', '</a:t>
            </a:r>
            <a:r>
              <a:rPr lang="en-US" dirty="0" err="1"/>
              <a:t>rb</a:t>
            </a:r>
            <a:r>
              <a:rPr lang="en-US" dirty="0"/>
              <a:t>') as </a:t>
            </a:r>
            <a:r>
              <a:rPr lang="en-US" dirty="0" err="1"/>
              <a:t>pdf_file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reader = PyPDF2.PdfReader(</a:t>
            </a:r>
            <a:r>
              <a:rPr lang="en-US" dirty="0" err="1"/>
              <a:t>pdf_file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meta = </a:t>
            </a:r>
            <a:r>
              <a:rPr lang="en-US" dirty="0" err="1"/>
              <a:t>reader.metadata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reader.pages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# All of the following could be None!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meta.author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meta.creator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meta.producer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meta.subject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meta.title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815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Text of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PyPDF2 import </a:t>
            </a:r>
            <a:r>
              <a:rPr lang="en-US" dirty="0" err="1"/>
              <a:t>PdfReader</a:t>
            </a:r>
            <a:endParaRPr lang="en-US" dirty="0"/>
          </a:p>
          <a:p>
            <a:r>
              <a:rPr lang="en-US" dirty="0"/>
              <a:t>reader = </a:t>
            </a:r>
            <a:r>
              <a:rPr lang="en-US" dirty="0" err="1"/>
              <a:t>PdfReader</a:t>
            </a:r>
            <a:r>
              <a:rPr lang="en-US" dirty="0"/>
              <a:t>("pdf1.pdf")</a:t>
            </a:r>
          </a:p>
          <a:p>
            <a:r>
              <a:rPr lang="en-US" dirty="0"/>
              <a:t>page = </a:t>
            </a:r>
            <a:r>
              <a:rPr lang="en-US" dirty="0" err="1"/>
              <a:t>reader.pages</a:t>
            </a:r>
            <a:r>
              <a:rPr lang="en-US" dirty="0"/>
              <a:t>[0]</a:t>
            </a:r>
          </a:p>
          <a:p>
            <a:r>
              <a:rPr lang="en-US" dirty="0"/>
              <a:t>print(</a:t>
            </a:r>
            <a:r>
              <a:rPr lang="en-US" dirty="0" err="1"/>
              <a:t>page.extract_text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67597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Text of All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PyPDF2 import </a:t>
            </a:r>
            <a:r>
              <a:rPr lang="en-US" dirty="0" err="1"/>
              <a:t>PdfReader</a:t>
            </a:r>
            <a:endParaRPr lang="en-US" dirty="0"/>
          </a:p>
          <a:p>
            <a:r>
              <a:rPr lang="en-US" dirty="0"/>
              <a:t>reader = </a:t>
            </a:r>
            <a:r>
              <a:rPr lang="en-US" dirty="0" err="1"/>
              <a:t>PdfReader</a:t>
            </a:r>
            <a:r>
              <a:rPr lang="en-US" dirty="0"/>
              <a:t>("pdf1.pdf")</a:t>
            </a:r>
          </a:p>
          <a:p>
            <a:r>
              <a:rPr lang="en-US" dirty="0"/>
              <a:t>for </a:t>
            </a:r>
            <a:r>
              <a:rPr lang="en-US" dirty="0" err="1"/>
              <a:t>page_num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reader.pages</a:t>
            </a:r>
            <a:r>
              <a:rPr lang="en-US" dirty="0"/>
              <a:t>)):</a:t>
            </a:r>
          </a:p>
          <a:p>
            <a:r>
              <a:rPr lang="en-US" dirty="0"/>
              <a:t>    page = </a:t>
            </a:r>
            <a:r>
              <a:rPr lang="en-US" dirty="0" err="1"/>
              <a:t>reader.pages</a:t>
            </a:r>
            <a:r>
              <a:rPr lang="en-US" dirty="0"/>
              <a:t>[</a:t>
            </a:r>
            <a:r>
              <a:rPr lang="en-US" dirty="0" err="1"/>
              <a:t>page_num</a:t>
            </a:r>
            <a:r>
              <a:rPr lang="en-US" dirty="0"/>
              <a:t>]</a:t>
            </a:r>
          </a:p>
          <a:p>
            <a:r>
              <a:rPr lang="en-US" dirty="0"/>
              <a:t>    print(</a:t>
            </a:r>
            <a:r>
              <a:rPr lang="en-US" dirty="0" err="1"/>
              <a:t>page.extract_text</a:t>
            </a:r>
            <a:r>
              <a:rPr lang="en-US" dirty="0"/>
              <a:t>())</a:t>
            </a:r>
          </a:p>
          <a:p>
            <a:r>
              <a:rPr lang="en-US" dirty="0"/>
              <a:t>    print("----------------------------------------------------")</a:t>
            </a:r>
          </a:p>
        </p:txBody>
      </p:sp>
    </p:spTree>
    <p:extLst>
      <p:ext uri="{BB962C8B-B14F-4D97-AF65-F5344CB8AC3E}">
        <p14:creationId xmlns:p14="http://schemas.microsoft.com/office/powerpoint/2010/main" val="387414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219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PyPdf2</vt:lpstr>
      <vt:lpstr>PyPDF2</vt:lpstr>
      <vt:lpstr>Extracting Metadata</vt:lpstr>
      <vt:lpstr>Extracting Text of Page</vt:lpstr>
      <vt:lpstr>Extracting Text of All Pages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Soup / PyPdf</dc:title>
  <dc:creator>Musad</dc:creator>
  <cp:lastModifiedBy>Shareeff Khan</cp:lastModifiedBy>
  <cp:revision>42</cp:revision>
  <dcterms:created xsi:type="dcterms:W3CDTF">2021-06-13T15:47:12Z</dcterms:created>
  <dcterms:modified xsi:type="dcterms:W3CDTF">2023-12-25T22:33:13Z</dcterms:modified>
</cp:coreProperties>
</file>