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1253-CB47-B8D0-3394-971C35875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79A5A-CFFA-A786-05E6-61D3B63D8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82B19-4300-E765-12DE-55D9CE67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377-0E1C-4BC3-9A5D-4708185D8469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38994-5E36-7265-8548-BDF150F6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D7257-AF07-FA6A-2782-24AE5748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5E85-4D8C-4796-8EA2-23FC86AE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7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8D500-685B-23C8-1258-E33FC3B3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AE05C-3E82-26C9-99EE-6358B27E6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07F4B-269D-172A-E179-3FB3B57B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377-0E1C-4BC3-9A5D-4708185D8469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53778-7BD4-0BDA-6D45-DB693AB6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7C1D4-4F27-F85C-AF93-89A33D2E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5E85-4D8C-4796-8EA2-23FC86AE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40431F-DD59-0AFD-39BF-6F697D057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61718-5D36-B2DF-29D7-579B864CC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91E10-F619-CD83-433C-D4195A7B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377-0E1C-4BC3-9A5D-4708185D8469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841A1-4DF3-C7BD-F2FB-4CA61754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20F7F-B8DB-E3BB-148E-03DD8CB4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5E85-4D8C-4796-8EA2-23FC86AE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7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F7B4-3C1B-B7C8-37C7-A796CE79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2199D-394F-50D8-AF99-D8FD9B651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B7A69-8DB9-4388-93E2-505E2699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377-0E1C-4BC3-9A5D-4708185D8469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F8D17-2283-1186-4A9A-A5666D79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687F0-768C-B84A-C4C1-7A64D7BD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5E85-4D8C-4796-8EA2-23FC86AE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3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8E77-2B9D-76C9-B76A-EE23ECB7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B83A5-0D52-30C0-ECA2-BEC3A84FF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961D4-A026-58FC-363A-36F3ED8F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377-0E1C-4BC3-9A5D-4708185D8469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4F328-157F-F633-F19D-C21237DE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7F61E-2B45-7BDC-3AA3-8E425717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5E85-4D8C-4796-8EA2-23FC86AE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6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D439-35C2-007E-16C6-F2300D3F9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4765A-A693-B05E-9841-65C17E4FC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51BC9-68E8-1D71-3FEF-E9DEBBAFD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2493A-77F6-E570-1E40-E36DDC3C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377-0E1C-4BC3-9A5D-4708185D8469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EBDCA-628C-6ECD-CCED-71812BE2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BC155-8862-540C-2C3C-26575084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5E85-4D8C-4796-8EA2-23FC86AE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5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9879-91D1-D572-98CC-4636032A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17737-523F-0EF7-6792-EC9F8C8F9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8A63A-DC30-7C28-4135-D7A1779A0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DBADF-FC6E-A6B0-4B8C-D43857BF0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FC245-622B-FDA3-A993-10FAFF8BB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A9810-9FB4-60A0-B4C1-A8DFA3FA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377-0E1C-4BC3-9A5D-4708185D8469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491C8-6F34-B202-B3BD-1CDC24F5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71EBD-F86A-BA0B-0EB3-C257FF46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5E85-4D8C-4796-8EA2-23FC86AE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4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9F55-61C5-AAC7-E879-163FAEBD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86C91-A59D-9F47-BBE7-A332BC7B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377-0E1C-4BC3-9A5D-4708185D8469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A9ECB-2969-A587-D381-A3D7D057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50C3A-E53A-CB78-9EA6-26ED2FFF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5E85-4D8C-4796-8EA2-23FC86AE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7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BC686-486F-A574-FAEB-5AFEE8E4C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377-0E1C-4BC3-9A5D-4708185D8469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44F2D-A2AF-2D9D-3606-C8B4E5A7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21722-95CF-791F-07C3-A93921F1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5E85-4D8C-4796-8EA2-23FC86AE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2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CB30-AA8E-11A2-5114-4769FEF3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0BF73-B369-3A1C-8E5C-D593AF14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3E017-7509-CF96-2623-2D2D10ABA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2FCAE-0672-6641-C4AB-7F046C00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377-0E1C-4BC3-9A5D-4708185D8469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69441-8F15-FCEC-EB2C-85B13F6E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E61EA-9530-D799-AFF5-D2347D9A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5E85-4D8C-4796-8EA2-23FC86AE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5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C965-ED25-0851-C1ED-5D0C7ED4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6ED25-A11C-406A-A846-6640879C3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B45F5-2731-336C-78F9-FC478BC44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9D45B-7D14-B461-5CF9-47AD0552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377-0E1C-4BC3-9A5D-4708185D8469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E80C3-B568-DF38-49FC-C01420C7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0E32F-A036-92EE-49CC-C9EE0D26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5E85-4D8C-4796-8EA2-23FC86AE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4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2F0B4-6957-B22E-07FD-46E06137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21E66-CA02-E63B-9C9F-CA5C1D828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C31D8-B2B6-463B-EAA0-AC8BE7030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92377-0E1C-4BC3-9A5D-4708185D8469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396C3-CA3A-A672-0EB0-912D22FBB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CF963-0018-BCFF-2345-896253C07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B5E85-4D8C-4796-8EA2-23FC86AE4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2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9D5C-7737-8095-C38C-902B161B41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Diffie Hellman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98DC6-8928-B199-6ED9-05A96BE39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 Exchange</a:t>
            </a:r>
          </a:p>
        </p:txBody>
      </p:sp>
    </p:spTree>
    <p:extLst>
      <p:ext uri="{BB962C8B-B14F-4D97-AF65-F5344CB8AC3E}">
        <p14:creationId xmlns:p14="http://schemas.microsoft.com/office/powerpoint/2010/main" val="285451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F27D-E47B-F5F2-77F2-5645F29E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FE76-06E5-587C-4F33-8BF7F7A1D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78967-348F-D3F7-14CD-6B0529346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873"/>
            <a:ext cx="12192000" cy="65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4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9549-F4B8-FA86-7C62-7FEA20E0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942C5-AFAB-9466-B241-BBBCCAA10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9A8EF-8BDF-5595-47CD-D1542C856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750"/>
            <a:ext cx="13046623" cy="687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0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6CD8-26A3-99F8-E6A9-625EE05F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F0C8E-A3D5-3E26-3F03-796F0EE0C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B7330-FAE2-C034-8BA5-A423BA609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214" y="-14749"/>
            <a:ext cx="13115043" cy="687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1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C92A-B89B-023B-57D8-96CEE742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4D35D-5C31-247A-AFEF-C40B1ACCE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D34DF-6C08-14E1-0194-7DE2D956C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8206" y="0"/>
            <a:ext cx="1260495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86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B7F1-D135-5789-8D34-3EB10414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E07B4-AB0F-C121-3EE6-4455F10CD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1372-B32C-E50E-9898-512C8EB7E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226" y="0"/>
            <a:ext cx="12413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77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Diffie Hellman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Diffie Hellman </dc:title>
  <dc:creator>Muhammad Amin</dc:creator>
  <cp:lastModifiedBy>Muhammad Amin</cp:lastModifiedBy>
  <cp:revision>1</cp:revision>
  <dcterms:created xsi:type="dcterms:W3CDTF">2023-10-04T07:00:51Z</dcterms:created>
  <dcterms:modified xsi:type="dcterms:W3CDTF">2023-10-04T07:00:51Z</dcterms:modified>
</cp:coreProperties>
</file>