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10.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1.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82"/>
  </p:notesMasterIdLst>
  <p:sldIdLst>
    <p:sldId id="256" r:id="rId2"/>
    <p:sldId id="381" r:id="rId3"/>
    <p:sldId id="382" r:id="rId4"/>
    <p:sldId id="383" r:id="rId5"/>
    <p:sldId id="384" r:id="rId6"/>
    <p:sldId id="385" r:id="rId7"/>
    <p:sldId id="386" r:id="rId8"/>
    <p:sldId id="387" r:id="rId9"/>
    <p:sldId id="392" r:id="rId10"/>
    <p:sldId id="388" r:id="rId11"/>
    <p:sldId id="400" r:id="rId12"/>
    <p:sldId id="389" r:id="rId13"/>
    <p:sldId id="398" r:id="rId14"/>
    <p:sldId id="399" r:id="rId15"/>
    <p:sldId id="396" r:id="rId16"/>
    <p:sldId id="344" r:id="rId17"/>
    <p:sldId id="347" r:id="rId18"/>
    <p:sldId id="394" r:id="rId19"/>
    <p:sldId id="395" r:id="rId20"/>
    <p:sldId id="401" r:id="rId21"/>
    <p:sldId id="352" r:id="rId22"/>
    <p:sldId id="353" r:id="rId23"/>
    <p:sldId id="354" r:id="rId24"/>
    <p:sldId id="355" r:id="rId25"/>
    <p:sldId id="356" r:id="rId26"/>
    <p:sldId id="357" r:id="rId27"/>
    <p:sldId id="358" r:id="rId28"/>
    <p:sldId id="359" r:id="rId29"/>
    <p:sldId id="360" r:id="rId30"/>
    <p:sldId id="361" r:id="rId31"/>
    <p:sldId id="403" r:id="rId32"/>
    <p:sldId id="402" r:id="rId33"/>
    <p:sldId id="343" r:id="rId34"/>
    <p:sldId id="283" r:id="rId35"/>
    <p:sldId id="362" r:id="rId36"/>
    <p:sldId id="285" r:id="rId37"/>
    <p:sldId id="284" r:id="rId38"/>
    <p:sldId id="286" r:id="rId39"/>
    <p:sldId id="324" r:id="rId40"/>
    <p:sldId id="363" r:id="rId41"/>
    <p:sldId id="364" r:id="rId42"/>
    <p:sldId id="365" r:id="rId43"/>
    <p:sldId id="405" r:id="rId44"/>
    <p:sldId id="295" r:id="rId45"/>
    <p:sldId id="407" r:id="rId46"/>
    <p:sldId id="408" r:id="rId47"/>
    <p:sldId id="298" r:id="rId48"/>
    <p:sldId id="409" r:id="rId49"/>
    <p:sldId id="299" r:id="rId50"/>
    <p:sldId id="342" r:id="rId51"/>
    <p:sldId id="301" r:id="rId52"/>
    <p:sldId id="368" r:id="rId53"/>
    <p:sldId id="302" r:id="rId54"/>
    <p:sldId id="303" r:id="rId55"/>
    <p:sldId id="304" r:id="rId56"/>
    <p:sldId id="369" r:id="rId57"/>
    <p:sldId id="373" r:id="rId58"/>
    <p:sldId id="306" r:id="rId59"/>
    <p:sldId id="370" r:id="rId60"/>
    <p:sldId id="308" r:id="rId61"/>
    <p:sldId id="310" r:id="rId62"/>
    <p:sldId id="375" r:id="rId63"/>
    <p:sldId id="311" r:id="rId64"/>
    <p:sldId id="313" r:id="rId65"/>
    <p:sldId id="309" r:id="rId66"/>
    <p:sldId id="314" r:id="rId67"/>
    <p:sldId id="315" r:id="rId68"/>
    <p:sldId id="334" r:id="rId69"/>
    <p:sldId id="318" r:id="rId70"/>
    <p:sldId id="319" r:id="rId71"/>
    <p:sldId id="321" r:id="rId72"/>
    <p:sldId id="371" r:id="rId73"/>
    <p:sldId id="380" r:id="rId74"/>
    <p:sldId id="379" r:id="rId75"/>
    <p:sldId id="378" r:id="rId76"/>
    <p:sldId id="377" r:id="rId77"/>
    <p:sldId id="376" r:id="rId78"/>
    <p:sldId id="410" r:id="rId79"/>
    <p:sldId id="411" r:id="rId80"/>
    <p:sldId id="412" r:id="rId81"/>
  </p:sldIdLst>
  <p:sldSz cx="11430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S PGothic" pitchFamily="34" charset="-128"/>
        <a:cs typeface="+mn-cs"/>
      </a:defRPr>
    </a:lvl1pPr>
    <a:lvl2pPr marL="457200" algn="l" rtl="0" fontAlgn="base">
      <a:spcBef>
        <a:spcPct val="0"/>
      </a:spcBef>
      <a:spcAft>
        <a:spcPct val="0"/>
      </a:spcAft>
      <a:defRPr kern="1200">
        <a:solidFill>
          <a:schemeClr val="tx1"/>
        </a:solidFill>
        <a:latin typeface="Arial" charset="0"/>
        <a:ea typeface="MS PGothic" pitchFamily="34" charset="-128"/>
        <a:cs typeface="+mn-cs"/>
      </a:defRPr>
    </a:lvl2pPr>
    <a:lvl3pPr marL="914400" algn="l" rtl="0" fontAlgn="base">
      <a:spcBef>
        <a:spcPct val="0"/>
      </a:spcBef>
      <a:spcAft>
        <a:spcPct val="0"/>
      </a:spcAft>
      <a:defRPr kern="1200">
        <a:solidFill>
          <a:schemeClr val="tx1"/>
        </a:solidFill>
        <a:latin typeface="Arial" charset="0"/>
        <a:ea typeface="MS PGothic" pitchFamily="34" charset="-128"/>
        <a:cs typeface="+mn-cs"/>
      </a:defRPr>
    </a:lvl3pPr>
    <a:lvl4pPr marL="1371600" algn="l" rtl="0" fontAlgn="base">
      <a:spcBef>
        <a:spcPct val="0"/>
      </a:spcBef>
      <a:spcAft>
        <a:spcPct val="0"/>
      </a:spcAft>
      <a:defRPr kern="1200">
        <a:solidFill>
          <a:schemeClr val="tx1"/>
        </a:solidFill>
        <a:latin typeface="Arial" charset="0"/>
        <a:ea typeface="MS PGothic" pitchFamily="34" charset="-128"/>
        <a:cs typeface="+mn-cs"/>
      </a:defRPr>
    </a:lvl4pPr>
    <a:lvl5pPr marL="1828800" algn="l"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7" autoAdjust="0"/>
    <p:restoredTop sz="94664" autoAdjust="0"/>
  </p:normalViewPr>
  <p:slideViewPr>
    <p:cSldViewPr>
      <p:cViewPr>
        <p:scale>
          <a:sx n="60" d="100"/>
          <a:sy n="60" d="100"/>
        </p:scale>
        <p:origin x="-557" y="149"/>
      </p:cViewPr>
      <p:guideLst>
        <p:guide orient="horz" pos="2160"/>
        <p:guide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1.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4.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image" Target="../media/image129.wmf"/><Relationship Id="rId3" Type="http://schemas.openxmlformats.org/officeDocument/2006/relationships/image" Target="../media/image119.wmf"/><Relationship Id="rId7" Type="http://schemas.openxmlformats.org/officeDocument/2006/relationships/image" Target="../media/image123.wmf"/><Relationship Id="rId12" Type="http://schemas.openxmlformats.org/officeDocument/2006/relationships/image" Target="../media/image128.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11" Type="http://schemas.openxmlformats.org/officeDocument/2006/relationships/image" Target="../media/image127.wmf"/><Relationship Id="rId5" Type="http://schemas.openxmlformats.org/officeDocument/2006/relationships/image" Target="../media/image121.wmf"/><Relationship Id="rId10" Type="http://schemas.openxmlformats.org/officeDocument/2006/relationships/image" Target="../media/image126.wmf"/><Relationship Id="rId4" Type="http://schemas.openxmlformats.org/officeDocument/2006/relationships/image" Target="../media/image120.wmf"/><Relationship Id="rId9" Type="http://schemas.openxmlformats.org/officeDocument/2006/relationships/image" Target="../media/image12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13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55.wmf"/><Relationship Id="rId1" Type="http://schemas.openxmlformats.org/officeDocument/2006/relationships/image" Target="../media/image154.wmf"/><Relationship Id="rId5" Type="http://schemas.openxmlformats.org/officeDocument/2006/relationships/image" Target="../media/image150.wmf"/><Relationship Id="rId4" Type="http://schemas.openxmlformats.org/officeDocument/2006/relationships/image" Target="../media/image15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66.wmf"/><Relationship Id="rId1" Type="http://schemas.openxmlformats.org/officeDocument/2006/relationships/image" Target="../media/image165.wmf"/><Relationship Id="rId4" Type="http://schemas.openxmlformats.org/officeDocument/2006/relationships/image" Target="../media/image16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83.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image" Target="../media/image187.wmf"/><Relationship Id="rId7" Type="http://schemas.openxmlformats.org/officeDocument/2006/relationships/image" Target="../media/image191.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11" Type="http://schemas.openxmlformats.org/officeDocument/2006/relationships/image" Target="../media/image195.wmf"/><Relationship Id="rId5" Type="http://schemas.openxmlformats.org/officeDocument/2006/relationships/image" Target="../media/image189.wmf"/><Relationship Id="rId10" Type="http://schemas.openxmlformats.org/officeDocument/2006/relationships/image" Target="../media/image194.wmf"/><Relationship Id="rId4" Type="http://schemas.openxmlformats.org/officeDocument/2006/relationships/image" Target="../media/image188.wmf"/><Relationship Id="rId9" Type="http://schemas.openxmlformats.org/officeDocument/2006/relationships/image" Target="../media/image19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98.wmf"/><Relationship Id="rId1" Type="http://schemas.openxmlformats.org/officeDocument/2006/relationships/image" Target="../media/image19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200.wmf"/><Relationship Id="rId1" Type="http://schemas.openxmlformats.org/officeDocument/2006/relationships/image" Target="../media/image19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0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6.wmf"/><Relationship Id="rId1" Type="http://schemas.openxmlformats.org/officeDocument/2006/relationships/image" Target="../media/image40.wmf"/><Relationship Id="rId4"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3T09:35:34.337"/>
    </inkml:context>
    <inkml:brush xml:id="br0">
      <inkml:brushProperty name="width" value="0.05292" units="cm"/>
      <inkml:brushProperty name="height" value="0.05292" units="cm"/>
      <inkml:brushProperty name="color" value="#FF0000"/>
    </inkml:brush>
  </inkml:definitions>
  <inkml:trace contextRef="#ctx0" brushRef="#br0">19599 6351,'0'0,"0"-25,25 25,-25-25,0 0,25 25,-25-49,25 24,-1 0,26 0,-50 0,50-24,-26 24,26 0,0 0,-1-49,-24 49,25 0,-26-24,51 24,-50 0,-1 25,-24-25,25 25,-25-24</inkml:trace>
  <inkml:trace contextRef="#ctx0" brushRef="#br0" timeOffset="1135.0646">20021 5606,'25'0,"24"0,-24 0,25 0,24 0,1 0,-26 0,26 0,-26 0,1 0,-25 0,-1 0,1 0,0 0,-25 0,0 25,0 0,0 25,-25-25,25-1,-25 1,1 0,-26 49,25 1,-24-26,24 26,25-50,-25 24,25-24,0 0,-25-25</inkml:trace>
  <inkml:trace contextRef="#ctx0" brushRef="#br0" timeOffset="2103.1202">21013 5631,'0'25,"0"0,0 0,0 49,0-24,0 74,0-25,0-25,0 1,0-50,0 24,0-24,0 25,0-26,25-24</inkml:trace>
  <inkml:trace contextRef="#ctx0" brushRef="#br0" timeOffset="3148.18">21088 5532,'24'0,"51"0,-50 0,-1 0,1 0,0 0,25 0,-50 25,25 0,-25-1,0 1,0 0,-50 0,50 25,-25-26,25 1,-25-25,0 25,1-25,24 25,-25-25,25 25,-50-25,50 49</inkml:trace>
  <inkml:trace contextRef="#ctx0" brushRef="#br0" timeOffset="4422.2529">21609 5755,'24'0,"-24"-49,50 49,-50-25,25 25,-25-25,25 25,-25-25,0 0,0 1,0 24,-25 0,-25 0,25 0,1 0,-1 0,25 0,-25 24,25 1,-25 0,25 0,-25 25,25-26,0 1,0 0,0 0,0 0,0 24,0-49,25 0,0 0,0 0,0 0,-1 0,51 0,-1-25,25 1,-24 24</inkml:trace>
  <inkml:trace contextRef="#ctx0" brushRef="#br0" timeOffset="5802.3318">21906 5606,'25'0,"0"0,25 0,-26 0,1 0,-25 0,25 25,-25 25,0-25,0 0,0-1,0 1,0 0,0 25,0-26,0 1,0 0,0-25,0-25,0 0,25-24,-25 24,25-25,-25 26,49-26,-49 25,0 0,0 0,25 25,-25-24,25 24,-25-25,25-25,-1 50,-24-25</inkml:trace>
  <inkml:trace contextRef="#ctx0" brushRef="#br0" timeOffset="6513.3725">22427 5507,'0'25,"0"0,0 0,-25-25,25 24,-24 51,24-50,-50 0,50-1,-25 1,25 0,-25 25,25-26,0 1,0 0,0 0</inkml:trace>
  <inkml:trace contextRef="#ctx0" brushRef="#br0" timeOffset="7095.4058">22402 5408,'0'0</inkml:trace>
  <inkml:trace contextRef="#ctx0" brushRef="#br0" timeOffset="8427.482">22775 5458,'0'0,"-25"0,25 0,-50 49,25-49,25 25,-24 0,24 0,-25-1,25 1,0 25,-25-25,25 0,0-1,0 1,0 0,0 25,0-50,25 0,0 0,-1 0,26 0,-25-25,0 25,-25-25,24 25,-24-25,25 0,0 1,-25-1,0-25,50 25,-50 0,0 1,0-1,-25 25,25-25,-25 25,25-50,-50 26,26-1,-26 0,25 25,0 0,1 0</inkml:trace>
  <inkml:trace contextRef="#ctx0" brushRef="#br0" timeOffset="10094.5772">23519 5582,'-25'0,"0"0,0 0,-24 0,24 0,0 0,25 24,-25-24,25 25,-24 0,24 0,-25 0,25 0,0 24,0-24,0 0,0-25,25 0,-1 0,1 0,0 0,25 0,-50 0,24 0,-24-25,25-25,-25 26,0-1,0 0,0 0,0 0,0-24,0 24,0 0,0 0,0 0,0 1,0-26,0 25,0 0,0 1,0-1,0 0,0-25,0 50,0-24,0 24,0 49,0-24,0 0,0 24,0 1,0 0,0-26,0 1,0 25,0-25,0-1,0 1,0 0,0 50,0-51,0 1,0 0,0 0,0-25,25 0</inkml:trace>
  <inkml:trace contextRef="#ctx0" brushRef="#br0" timeOffset="10874.6219">23742 5482,'-25'0,"25"0,-24 50,24-25,0 24,0-24,-25 0,25 25,0-1,0-24,0 0,0 25</inkml:trace>
  <inkml:trace contextRef="#ctx0" brushRef="#br0" timeOffset="11495.6575">23717 5309</inkml:trace>
  <inkml:trace contextRef="#ctx0" brushRef="#br0" timeOffset="12817.7331">24089 5309,'0'0,"-24"0,24 25,-25-1,0 1,25 0,-25-25,25 25,0 0,-25 24,25-24,-49-25,49 25,0 0,0-1,0 1,0 25,0-25,25-25,-1 0,1 0,0 0,0 0,0 0,-1 0,26 0,-25 0,0 0,0 0,-1 0,-24 0</inkml:trace>
  <inkml:trace contextRef="#ctx0" brushRef="#br0" timeOffset="18441.0547">5855 7889,'50'0,"-26"0,26 0,-25 0,49 0,1 0,-26 0,75 0,-74 0,24 0,26 0,-26 0,1-25,24 25,-25 0,-24 0,74 0,-75 0,-24 0,50 0,-26 0,26-50,-50 50,24 0,1 0,-25-24,49 24,-49 0,24 0,26 0,-50-25,49 25,-49 0,25 0,-26 0,51 0,-50 0,49-25,-49 25,0 0,-1 0,1 0,0 0,50 0,-1 0,-24-50,24 50,-49 0,0 0,49 0,-49 0,0 0,-1 0,1 0,25 0,-25 0,-1-25,1 25,0 0,0 0,25 0,-26 0,1 0,0 0,0 0,0 0,24 0,1 0,-25 0,-1 0,26 0,-25 50,0-50,-1 0</inkml:trace>
  <inkml:trace contextRef="#ctx0" brushRef="#br0" timeOffset="60591.4656">22030 10369,'0'25,"0"25,0-25,0 0,50-25,-25 0,-25-25,25 25,-25-50,24 25,-24 0,0 1,25 24,0-25,25 0,-26-49,1 49,50-50,-1 1,-24 49,24-49,1 49,-51-25,1 50,25-24,-25 24,-25-25,0 0</inkml:trace>
  <inkml:trace contextRef="#ctx0" brushRef="#br0" timeOffset="113918.5157">18160 8931,'0'0,"0"24,0 1,0 0,0 50,0-26,50 26,-50-1,25 25,-25-24,0-1,49-24,-49-1,0-24,0 0,25 0,-25-1,0 1,0 25,0-25,0 0,0-1</inkml:trace>
  <inkml:trace contextRef="#ctx0" brushRef="#br0" timeOffset="114845.5687">18185 9005,'0'0,"25"0,0 0,-1-25,26 25,-25 0,0 0,-1-49,1 49,0 0,25-25,-1 25,-24-25,50 25,-51 0,1 0,0 0</inkml:trace>
  <inkml:trace contextRef="#ctx0" brushRef="#br0" timeOffset="115773.6218">18235 9501,'49'0,"-24"0,0 0,0-25,-1 25,1-24,25 24,-25 0,0 0,-1 0,1 0,0 0,25-25</inkml:trace>
  <inkml:trace contextRef="#ctx0" brushRef="#br0" timeOffset="118901.8007">19401 8955,'0'25,"0"0,0 25,0-25,0 24,0 26,0-51,-25 51,0-26,25 26,-50 24,26-25,24 1,-50-50,50-1,-25 1,25 25,-25-50,25 25,-24-25,-1 0,0 0,25 0,-50 0,50-50,-25 50,25-25,-24 0,-1 25,25-24,-25-1,25 0,0-25,0 1,0 24,-25 0,25-24,0 24,0 0,0 0,0 0,0 1,25 24,-25-50,25 50,-25-25,25 25,-1 0,26 0,-25 0,0 0,0 0,-1 50,1-25,-25-1,50 1,-25 0,-25 0,24-25,-24 49,25-49,-25 25,25 0,-25 0,25-25,-25 25,49-1,-24-24,-25 50,25-25,-25 0,25-25,0 0,-1 24,26 1,-25-25,0 0</inkml:trace>
  <inkml:trace contextRef="#ctx0" brushRef="#br0" timeOffset="120341.8831">19822 9328,'0'0,"25"0,-25-25,25 25,0 0,24 0,-49-25,25 25,25 0,24 0,-49 0,0-25,0 25,-1 0</inkml:trace>
  <inkml:trace contextRef="#ctx0" brushRef="#br0" timeOffset="121812.9673">20964 8757,'0'25,"-25"-25,25 49,0-24,0 0,-25 0,25 0,-50-25,50 24,-24 26,-1-25,25 0,0 0,-25-25,25 24,-25 1,25 0,-25 25,25-26,0 1,-49-25,49 25,-25-25,25 25,0 0,-25-25,25 49,0-24,0 0,-25-25,25 25</inkml:trace>
  <inkml:trace contextRef="#ctx0" brushRef="#br0" timeOffset="124012.093">20517 8931,'25'0,"0"0,-25 24,24-24,1 50,-25-25,25-25,-25 25,25 0,24-1,-49 1,25-25,0 25,0-25,-25 50,25-50,0 24,-25 1,49 0,-24 0,-25 0,25-25,-25 49,25-49,-25 25,24-25,1 25,25 0,-50-1,25-24,-25 25,0 25</inkml:trace>
  <inkml:trace contextRef="#ctx0" brushRef="#br0" timeOffset="125986.206">19847 9328,'0'0,"25"0,0 0,24 0,-24 0,0 0,-25-25,25 25,0 0,-25-25,24 25,1 0,-25-25,50 25</inkml:trace>
  <inkml:trace contextRef="#ctx0" brushRef="#br0" timeOffset="132556.5813">22427 12801,'0'0,"50"0,-25 0,0 0,-1 0,1-25,0 25,25 0,-26 0,1 0,0 0,0 0,0 0</inkml:trace>
  <inkml:trace contextRef="#ctx0" brushRef="#br0" timeOffset="133494.6354">22626 12652,'0'25,"0"-1,0 26,0-25,0 0,0-1,0 1,0 0,0 25,0-26,0 1</inkml:trace>
  <inkml:trace contextRef="#ctx0" brushRef="#br0" timeOffset="134569.6969">23023 12652,'-50'0,"50"25,-25-25,25 24,0 26,0-25,-25 0,1-1,24 1,-25 0,25 25,-25-50,25 24,-50 1,50 0,0 0,-24-25</inkml:trace>
  <inkml:trace contextRef="#ctx0" brushRef="#br0" timeOffset="135969.777">22775 12776,'0'0,"0"25,49-25,-49 24,25-24,-25 25,25-25,-25 25,25 25,-25-26,24 1,1-25,-25 25,50-25</inkml:trace>
  <inkml:trace contextRef="#ctx0" brushRef="#br0" timeOffset="140332.0263">21658 10766,'0'0,"-25"0,-24 0,24 0,0 0,0 0,1 0,-1 0,-25 0,25 0,-24 0,24 25,-50-25,51 0,-51 0,26 0,-26 0,50 0,-24 0,-26 0,1 0,49 0,0 0,0 0,1 0,-1 0</inkml:trace>
  <inkml:trace contextRef="#ctx0" brushRef="#br0" timeOffset="141437.0893">20864 10469,'0'0,"0"25,-24-1,24 26,-50-25,25-25,25 25,-25-1,25 1,-25 0,25 25,0-26,-24-24,24 25,0 0,-25 0,25 0,0 24,-50-49,50 25,0 0,0 0,25-25,0 0,0 0,-1 0,-24-25,25 25</inkml:trace>
  <inkml:trace contextRef="#ctx0" brushRef="#br0" timeOffset="143421.2032">21534 13173,'25'0,"0"0,0 0,-25 0,49 0,-24 0,0 0,0 0,-1 0,1 0,50 0,-51 0,51 0,-50 0,24 0,-24 0,50 0,-51 0,26 0,0 0,-26 0,1 0,0 0,0 0,0 0,24 0,-24 0,25 0,-25 0,24 0,-24 0,0 0</inkml:trace>
  <inkml:trace contextRef="#ctx0" brushRef="#br0" timeOffset="144416.2601">22278 13049,'25'0,"0"0,0 0,24 0,-24 0,0 0,-25 49,25-49,-25 25,25-25,-25 25,25-25,-25 25,49-25,-49 25,0-1,0 26,0-25,-25-25,25 25,-24-25,-1 0,0 24,0-24,0 0,-24 0</inkml:trace>
  <inkml:trace contextRef="#ctx0" brushRef="#br0" timeOffset="146755.3939">20864 10469,'-49'0,"49"25,-25-1,25 1,-25-25,25 50,-25-25,25-1,-25-24,25 25,0 0,-24 0,24 24,-50-49,50 25,-25 0,25 0,-25-25,25 25,0-25,25 0,25 0,-25 0,-1 0,1 0,0 0,0 0,25 0,-26 0,1 24,0-24,0 0,0 0,24 50,-24-50,-25 25,25-25</inkml:trace>
  <inkml:trace contextRef="#ctx0" brushRef="#br0" timeOffset="156777.9671">18086 15405,'25'0,"-1"-24,1 24,25 0,-25 0,-1 0,1 0,50 0,-51 0,26 0,-25 0,49 0,1 0,-26 0,26 0,-26 0,26 0,-50 0,-1 0,26-25,-25 25,0 0</inkml:trace>
  <inkml:trace contextRef="#ctx0" brushRef="#br0" timeOffset="157787.0249">18805 15207,'25'0,"0"0,0 0,-1 0,26 0,-25 0,0 0,-1 25,1-25,-25 25,0-1,0 26,0-25,0 0,0-25,0 24,-25-24,25 25,-24-25,24 25,-25-25,-25 0,25 50,1-50,-1 0</inkml:trace>
  <inkml:trace contextRef="#ctx0" brushRef="#br0" timeOffset="161060.2121">20616 17464,'0'0,"-25"0,1 0,-1 0,-25 0,25 0,1 0,-1 0,0 0,0 0,-24 0,24 0,0 0,0 0,0 0,0 0,1 0,-26 0</inkml:trace>
  <inkml:trace contextRef="#ctx0" brushRef="#br0" timeOffset="162611.3008">20219 17266,'0'0,"0"0,0 25,-25 24,25-24,-24-25,24 25,-50 0,50 0,-25-25,25 24,0 26,-25-50,25 25,-24-25,24 25,0-25,24 0,1 0,25 0,-25 0,-1 0,1 0,0 0,0 0,-25 24</inkml:trace>
  <inkml:trace contextRef="#ctx0" brushRef="#br0" timeOffset="167681.5908">19872 8856,'-25'0,"25"25,0 0,0 0,0-25,0 24,25-24,0 0,24 0,-24 0,0 0,-25 0,25-24,-25-1,25-25,24 1,-24-26,0 1,49-1,-49 51,25-26,-50 0,0 26,25-1,-25 0,0 0,24 25,-24-25</inkml:trace>
  <inkml:trace contextRef="#ctx0" brushRef="#br0" timeOffset="176442.0919">18607 9700,'0'0,"-25"0,0 0,-24 24,24 1,25 0,-25-25,25 25,0 0,0 0,0-25,25 0,24 0,-24 0,-25 49,25-49,-25 25,0 0,0 0,0-1,0 1,0-25,0 50,-25-50,25 25</inkml:trace>
  <inkml:trace contextRef="#ctx0" brushRef="#br0" timeOffset="192474.0088">17490 12354,'0'0,"0"-25,0 0,0 1,0-26,0 50,0-25,0 0,0 1,25-1,-25 0,0-25,0 1,50-26,-50 1,0 24,25-74,-25 75,49-26,-49 1,25 24,-25-24,0 49,25-49,-25 49,0 0,0 0,49 25,-24 0,-25-25,25-24,25-1,-1-24,26-1,-50 50,-1 1,1-1,-25-25,0 75,0 0</inkml:trace>
  <inkml:trace contextRef="#ctx0" brushRef="#br0" timeOffset="193520.0687">17738 10965,'0'-25,"25"25,0 0,0 0,0 0,-1 0,1-25,50 25,-50 0,49 0,-24 0,-26 0,26 0,-25 0,0 0,-1 0,1 0,-25 0,0 25,0 25,0-50,0 24,0 1,-25-25,25 25,-24-25,-1 25,-25 0,25-25,25 49,-24-24,24 0,-25-25</inkml:trace>
  <inkml:trace contextRef="#ctx0" brushRef="#br0" timeOffset="195671.1917">15158 10419,'25'-25,"-25"0,25 1,-25-1,0 0,0-25,0 26,0 24,-25 0,25-25,-25 25,1 0,-1 0,25 0,-50 25,50 24,0-24,0 0,0 0,0-1,0 1,0 25,0-25,0 0,0-1,0 1,0 0,0 25,0-26,0 1,0 0,0 49,0-49,0 25,0 24,25-49,-25 0,0 0,0 24,0-24,25-25,-25 25,0 0,0 0,0-1</inkml:trace>
  <inkml:trace contextRef="#ctx0" brushRef="#br0" timeOffset="196472.2375">14935 10816,'0'0,"25"0,0 0,-1 0,1 0,25 0,-25-25,0 25,-1 0,1 0,0-25,-25 1</inkml:trace>
  <inkml:trace contextRef="#ctx0" brushRef="#br0" timeOffset="197764.3113">15134 10543,'24'0,"1"0,0 0,25 0,-50 0,0 25,0 0,0 0,0-1,24 26,-24-25,0 0,0-1,0 1,0 0,0 25,0-26,0 1,0 0,0 0,0-25,0-25,0 0,0 0,25-24,-25 24,0 0,25 0,-25 1,25-1,-25-25,25 25,-25 1,0-1,49 0,-49 0,25 25,-25-49,25 49,-25 24,0 1</inkml:trace>
  <inkml:trace contextRef="#ctx0" brushRef="#br0" timeOffset="198514.3538">15530 10543,'0'25,"0"0,0 0,0-1,0 26,0-25,0 0,0-1,0 1,0 0,-24-25,24 0</inkml:trace>
  <inkml:trace contextRef="#ctx0" brushRef="#br0" timeOffset="199006.3823">15481 10270,'0'0,"0"25,0 25</inkml:trace>
  <inkml:trace contextRef="#ctx0" brushRef="#br0" timeOffset="200061.4428">15927 10419,'0'0,"-49"0,24 0,25 0,-25 0,25 25,0 0,-25-25,25 49,-24-49,24 25,0 0,-25 0,25 0,0-1,-50-24,50 50,0-25,0 0,25-25,0 0,0 0,-1 0,1 0,0 0,25 0,-26 0,1 0</inkml:trace>
  <inkml:trace contextRef="#ctx0" brushRef="#br0" timeOffset="200939.4929">16027 10196,'0'25,"0"-1,0 1,0 0,0 25,0-26,0 1,0 25,0 0,0-26,0 1,0 0,0 0,0 0,0 24,0-24,0 0,0 0,0-1</inkml:trace>
  <inkml:trace contextRef="#ctx0" brushRef="#br0" timeOffset="201551.528">15927 10518,'0'0,"25"0,0 0,0 0,-25-49,25 49,24 0,-24 0,0 0</inkml:trace>
  <inkml:trace contextRef="#ctx0" brushRef="#br0" timeOffset="202261.5687">16175 10394,'25'0,"-25"0,0 25,0 0,0 25,0-26,0 1,0 0,0 0,0 0,0-25,0 49,-25-49</inkml:trace>
  <inkml:trace contextRef="#ctx0" brushRef="#br0" timeOffset="202794.5991">16175 10196</inkml:trace>
  <inkml:trace contextRef="#ctx0" brushRef="#br0" timeOffset="204008.6686">16523 10320,'25'0,"-25"25,24-25,26 24,-25 1,-25 0,25-25,-25 25,0 25,0-26,0 1,0 0,0 0,0 0,0 24,0-49,0 25,-25-25,25 25,-50-25,25 0,1 0,-1 0,25 0,-25 0,25-25,0-25,0 26,0-1,0 0,0 0,0 0,0-24,0 24,0 25,0-25,25 25,0-25,-1 25,26 0</inkml:trace>
  <inkml:trace contextRef="#ctx0" brushRef="#br0" timeOffset="205349.7453">16746 10394,'0'0,"50"25,-50 0,25 25,-1-26,-24 1,0 0,0 0,0 0,0 24,0-24,0-25,0-50,0 26,25 24,-25-25,0 0,0 0,0 0,0-24,25 24,-25 0,50-25,-1 1,1-26,-25 51,-1 24,1-25,0 25,-25 0,0 25,0 24,0-24,0 0,0 0,0-1,0 1,0 25,0 0,0-26,0 1,0 0,0 25,0-26,0 1,0 0</inkml:trace>
  <inkml:trace contextRef="#ctx0" brushRef="#br0" timeOffset="206188.7933">17267 9973,'0'0,"0"24,0 1,0 25,0-25,0 24,0-24,0 49,0-24,0 0,0-26,0 1,0 0,0 0,0 0,25 24,0-49</inkml:trace>
  <inkml:trace contextRef="#ctx0" brushRef="#br0" timeOffset="207166.8492">17540 10394,'25'0,"0"0,-1 0,1-25,0-24,25-1,-26 25,1 1,-25-26,0 25,0 0,0 25,-25 0,1 0,-26 0,50 0,-25 0,25 25,0 25,-25-50,25 25,0-1,0 1,-24-25,24 25,0 0,0 24,0-24,0 0,0 0,0 0,0 0,0 24,24-49,-24 25,25-25,25 0,-25 25,-1-25,1 0</inkml:trace>
  <inkml:trace contextRef="#ctx0" brushRef="#br0" timeOffset="208220.9093">17962 10171,'0'0,"-25"0,25 25,-25-25,25 25,0-1,-25 1,25 0,-49-25,49 25,0 24,0-24,24-25,1 0,0 0,0 0,0 0,0 0,-1 0,26 25,-25-25,0 25,-25 0,0 0,0 24,24-49,-24 25,0 0,0 0,-24-1,-1 1,-25-25,25 50,1-50</inkml:trace>
  <inkml:trace contextRef="#ctx0" brushRef="#br0" timeOffset="209198.9655">18408 10270,'-25'0,"1"0,-26 0,25 0,25 0,-25 0,25 25,0 0,-24-25,24 25,0-1,0 26,0-50,0 25,24-25,1 0,25 25,-25-25,-1 0,1 25,0-1,0 1,25 25,-50-25,0-1,0 1,0 0,-25-25,25 25</inkml:trace>
  <inkml:trace contextRef="#ctx0" brushRef="#br0" timeOffset="219073.5302">15977 16274,'0'0,"-25"0,-49 0,-1-25,-73 25,-1 0,49 0,-48 0,-26 25,25-25,50 24,-25 26,25-50,-26 25,51 0,24 24,-24-24,0-25,49 25,0-25,25 50,-25-50,0 24,-24 1,24-25,25 25</inkml:trace>
  <inkml:trace contextRef="#ctx0" brushRef="#br0" timeOffset="220198.5946">14042 16125,'0'25,"0"49,0-49,0 0,0-1,0 26,0-25,0 0,0-1,0 1,0 0,0 25,-25-25,25-1,0 1,0 0,0 49,0-49,0 0,0 0,0 0,0-25,25 0,25 0,-26 0,1 0,0 0,49 0,-49 0,0 0,0 0,0 0,-1 0,26 0,-25 0,0 0,-25 49</inkml:trace>
  <inkml:trace contextRef="#ctx0" brushRef="#br0" timeOffset="222053.7007">9626 16522,'0'-50,"0"25,0 0,0 25,0 25,0 25,0-25,0 24,0 26,0-26,0 26,0 24,25-25,-25 1,0-50,49 49,-49-49,0 0,0 0,0 49,0-49,0 0,0-1,0 1</inkml:trace>
  <inkml:trace contextRef="#ctx0" brushRef="#br0" timeOffset="223483.7825">10321 16720,'0'0,"0"-49,-25 49,0 0,25-25,-25 25,-24 0,24 0,0 0,0 0,25 0,-25 49,25-24,0 0,0 0,0 0,0 49,0-49,-24 0,24-1,0 1,0 25,24-50,1 0,0 0,0 0,24 0,-24 0,0 0,0 0,0-25,-1 0,26 0,-25 1,-25-1,25 0,-25-49,24-1,-24-24,50 25,-50 24,0-74,0 74,0-24,0 49,0-49,0 49,0 0,-25 25,25 25,0 0,0 24,0-24,0 25,0-26,0 51,0-1,0-24,0 24,25 1,-25-26,25 26,-25-50,0-1,25 1,-25 25,49-50,-49 25</inkml:trace>
  <inkml:trace contextRef="#ctx0" brushRef="#br0" timeOffset="235946.4953">10966 16422,'0'0,"24"0,26 0,-25-24,-25-1,0-25,0 25,0 25,-50-24,25-1,1 25,-1-25,0 25,0 0,-24 0,24 0,0 0,25 0,0 25,-25-25,25 25,0-1,0 26,0-25,0 0,0-1,0 1,0 0,0 25,0-50,0 25,25-1,-25 1,25 0,24 0,-49 24,25-49,-25 25,25-25,0 0,0 0</inkml:trace>
  <inkml:trace contextRef="#ctx0" brushRef="#br0" timeOffset="238826.6601">11511 16373,'0'-50,"0"25,0 25,-24 0,-1 0,0 0,0 0,25 0,-49 50,24-25,0 24,25-24,-25 25,25-25,0 0,-25-1,25 1,0 0,0 25,0-26,0 1,0-25,25 0,0 0,0 0,0 0,24 0,-49-25,0-24,25 24,0 0,-25 0,0 1,25 24,-25-25,0-25,0 25,0 0,0 25,0 25,0 25,0-25,0 0,0-1,0 1,0 0,0 25,0-26,0 1,0 0,0 0,24-25,1 0,25 0,-25 0,-1-25,1 25,0 0,-25-25,25 0,-25-24,0 24,0 0,0 0,0 1,0-1,0-25,0 25,0 0,0 1,0-1,0 0,0-25,0 26,0-1,0 0,0 0,0 0,0-24,-25 24,0 0,0 25,1 0,-26 0,50 0,-25 0,25 25,-25 25,25-26,0 1,-24-25,24 25,0 0,0 0,0 24,0-24,0 0,0 0,0-1,0 1,24-25,1 0,-25 50,50-25,-50 0,25-1,-1 1,1 0,0 25,0-26,25-24,-50 25,24-25,-24 25,25-25,-25 25,25-25,-25 25,25-25,-25 49,0-24,25-25</inkml:trace>
  <inkml:trace contextRef="#ctx0" brushRef="#br0" timeOffset="240286.7436">10469 17440,'-24'0,"-1"0,25 24,-25 1,25 25,-25-25,25-1,0 1,0 0,0 0,0 24,0-49,25 0,0 0,0 0,-25 25,24-25,26 25,-25-25,-25 25,25-25,-25 25,0 0,0 24,0-24,0 0,0 0,0-25,-25 24,-25-24,25 0,1 0,-1 0,0 0,0 0,-24 0,24 0,0 0</inkml:trace>
  <inkml:trace contextRef="#ctx0" brushRef="#br0" timeOffset="242113.8481">10693 17415,'0'0,"0"25,0-1,0 1,0 25,0-25,0-1,0 1,25-25,-1 0,1 25,0-25,0 0,24 0,-24 0,0 0,0 0,-25-25,0 0,0 1,0-26,0 25,0 25,0 50,0-25,0-1,0 26,0 0,0-26,0 26,0 25,0 24,0-25,0-24,0 24,0 1,0-51,0 1,0 0,0 0,0 0,0 24,0-49,-25 0,25-25,-25 25,25-24,-49-1,49 0,0 0,0 0,0 1</inkml:trace>
  <inkml:trace contextRef="#ctx0" brushRef="#br0" timeOffset="243325.9174">11288 17316,'0'24,"-25"-24,25 25,0 25,-24-25,24-1,-25 1,25 0,0 0,0-25,25 0,-25 49,24-49,1 25,-25 0,50-25,-50 25,25 0,-25-1,0 26,0-25,0 0,0 0,0-1,0 1,0 25,0-50,-50 0,50 25,-25-25,0 0,1 0</inkml:trace>
  <inkml:trace contextRef="#ctx0" brushRef="#br0" timeOffset="244243.9699">11635 17192,'0'0,"0"0,0 24,0 26,0-25,0 0,0-1,0 51,0-50,0 24,0 75,0-74,0-25,0 49,0 1,0-51,0 1,0 0,0-25</inkml:trace>
  <inkml:trace contextRef="#ctx0" brushRef="#br0" timeOffset="244894.0071">11561 17737,'25'-25,"0"25,-25-24,24 24,26 0,-50-50,25 50,0 0,0 0,-1 0,1 0</inkml:trace>
  <inkml:trace contextRef="#ctx0" brushRef="#br0" timeOffset="246119.0772">11884 17539,'24'0,"1"0,0 0,-25-25,0-25,0 26,0 24,0-25,-25 25,25-25,-25 25,1 0,-26 0,25 0,0 0,1 25,-1 0,25 24,-25-49,25 25,0 0,0 0,0-1,0 1,0 25,0-25,25-25,0 24,-1 1,1-25,-25 25,50-25,-25 25,-1-25,1 0,0 0,-25 50,25-50,24 24,-24-24,0 0,-25 25</inkml:trace>
  <inkml:trace contextRef="#ctx0" brushRef="#br0" timeOffset="248525.2148">12132 17489,'0'25,"0"-25,0 25,24 0,-24-1,0 1,0 25,0-25,0-1,0 1,0 0,0 0,0 25,-24-26,24 1,0 0,-25-25,25 0,0-25,0 0,0-24,0 24,0 0,0 0,0 0,25 1,-25-26,0 25,24 25,-24-25,0 1,50 24,-25-25,0 25,0 0,-1 0,1 0,-25 0,0 25,0-1,0 1,0 25,0-25,0-1,0 1,0 0,-25 0,1 25,-1-26,25-24,0 0,25-49,-1 24,-24 0,0 0,0 0,0 1,25 24,-25-50,50 25,-25 25,-25-25,24 25,1-24,0 24,-25-25,25 25,24 0,-24 0,0 0,0 25,0-25,-25 24,24 1,-24 25,0-25,0-1,0 1,0 0,0 0,0 25,0-26,0 1,0 0,0 0,-24-25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9:44:46.273"/>
    </inkml:context>
    <inkml:brush xml:id="br0">
      <inkml:brushProperty name="width" value="0.05292" units="cm"/>
      <inkml:brushProperty name="height" value="0.05292" units="cm"/>
      <inkml:brushProperty name="color" value="#FF0000"/>
    </inkml:brush>
  </inkml:definitions>
  <inkml:trace contextRef="#ctx0" brushRef="#br0">21832 4961,'0'-49,"0"24,-50 25,75 0,-25 0</inkml:trace>
  <inkml:trace contextRef="#ctx0" brushRef="#br0" timeOffset="21362.2218">22154 15182,'0'0,"-24"0,-1 0,0 50,0-25,-24-1,49 1,-25 0,0 0,25 24,-25-24,25 0,-25 0,25 0,0-1,-25 26,25-25,0 0,-49-1,49 1,0 0,-25-25,25 50,0-26,-25-24,25 25,0 0,-25 0</inkml:trace>
  <inkml:trace contextRef="#ctx0" brushRef="#br0" timeOffset="22191.2692">21658 15281,'0'-24,"25"24,0 0,-25 0,25 0,-25 24,24-24,-24 25,25-25,-25 25,25-25,25 25,-26 24,1-24,0 0,-25 0,25 0,0-25,-25 24,49 26,-24-25,-25 0,25-25,-25 24,0 1,25-25,-25 25,25 25</inkml:trace>
  <inkml:trace contextRef="#ctx0" brushRef="#br0" timeOffset="23041.3178">22254 15381,'0'-25,"0"25,24 0,1 0,0 0,25 0,-26 0,1 0,0 0,0 0,0 0,0 0,24 0,-49 0</inkml:trace>
  <inkml:trace contextRef="#ctx0" brushRef="#br0" timeOffset="23681.3544">22154 15653,'0'0,"50"0,-50 0,50 0,-26 0,1 0,0-24,25 24,-26 0,1 0,0 0,0-25,0 25,24 0</inkml:trace>
  <inkml:trace contextRef="#ctx0" brushRef="#br0" timeOffset="25054.433">22824 15281,'0'0,"-25"0,1 0,-1 25,25 0,-50 0,25 24,25-24,0 0,-24 0,24 0,0-1,0 26,0-25,0 0,0-1,0 1,0 0,0 25,0-26,0-24,24 0,26 25,-25-25,0 0,-1 0,1 0,0 0,25 0,-26 0,1 0,-25-25,0-24,0 24,0 0,0 0,0 1,0-1,0-25,0 25,0 1,0-1,0 0,0 0,0 25,0-49,-25 49,25-25,-49 25,49-25,-25 25,0 0</inkml:trace>
  <inkml:trace contextRef="#ctx0" brushRef="#br0" timeOffset="27847.5928">9204 10221,'0'-25,"0"25,25 0,25 0,-26 0,1 25,25-25,0 24,-26 26,1-25,0-25,0 25,0-25,24 24,1-24,24 25,-49-25,25 0,-1 50,1-50,24 0,-24 0,0 0,-1 0,26 0,-26 0,-24-25,49 25,1-25,-50 25,-1-25,26 25,0-24,-1 24,26-75,49 26,-75 24,75-50,-24 26,-26 24,-49 0,25 25,-26-25,-24-24</inkml:trace>
  <inkml:trace contextRef="#ctx0" brushRef="#br0" timeOffset="28795.647">10966 9973,'0'0,"24"0,1 0,25 0,-25 0,0 0,-1 0,1 0,0 0,25 0,-26 0,1 0,0 0,0 0,-25 24,0 1,0 0,-25 0,0 0,0-25,25 49,-49-49,24 25,0-25,25 25,-25-25,25 25</inkml:trace>
  <inkml:trace contextRef="#ctx0" brushRef="#br0" timeOffset="31124.7802">9328 10146,'-49'0,"49"25,0 0,0 0,0-1,0 1,0 0,0 25,0-26,0 1,0 0,0 0,0 0,0 24,24-49,-24-24,0-1,0 0,0 0,0 0,0 0,25-24,-25 24,25 25,-25-25,25 25,-25-25,25 25,-25-24,25 24,24 0,-24 0,0 0,-25-25,25 25,-1 0,1 0,25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4T10:32:47.205"/>
    </inkml:context>
    <inkml:brush xml:id="br0">
      <inkml:brushProperty name="width" value="0.05292" units="cm"/>
      <inkml:brushProperty name="height" value="0.05292" units="cm"/>
      <inkml:brushProperty name="color" value="#FF0000"/>
    </inkml:brush>
  </inkml:definitions>
  <inkml:trace contextRef="#ctx0" brushRef="#br0">7840 8484,'0'0,"0"-25,25 25,24-24,-24 24,0 0,0 0,49 0,-24 0,24 0,-24 0,24 0,25 0,-24 0,-50 0,-1 0,26 0,-25 0,0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9:49:44.325"/>
    </inkml:context>
    <inkml:brush xml:id="br0">
      <inkml:brushProperty name="width" value="0.05292" units="cm"/>
      <inkml:brushProperty name="height" value="0.05292" units="cm"/>
      <inkml:brushProperty name="color" value="#FF0000"/>
    </inkml:brush>
  </inkml:definitions>
  <inkml:trace contextRef="#ctx0" brushRef="#br0">26570 9104,'0'0,"25"0,0 0,0 0,0 0,24 0,-24 0,0 0,-25 0,-25 0,-25 25,26-25,-1 0,0 0,0 25,0-25,-24 50,24-50,0 0,0 0,0 24,1-24,-26 0,25 0,0 0,1 0,-1 25,25-25,25 0,-25 0,24 0,1 0,-25-25,50 25,-25 0,-1 0,1 0,0 0,0 0,25 0,-26 0,1 0,0 0,0 0,0 0,24 0,-49-49,25 49,0 0</inkml:trace>
  <inkml:trace contextRef="#ctx0" brushRef="#br0" timeOffset="3495.1999">27836 4614,'0'0,"0"0,24 0,-24 50,25-50,25 0,-25 0,24 0,-24 0,49 0,-24 0,25 0,-51-25,51 25,-50 0,-1-25,1 25,0 0,25-25,-26 25,-24 0,0 0,0 25,-49-25,24 50,0-50,0 25,1-25,-1 24,-25-24,1 25,-26-25,50 25,-24-25,-26 50,50-50,-24 0,24 0,0 0,0 24,1-24,-1 0,-25 0,25 0,1 0,-1 0,25 0,25 0</inkml:trace>
  <inkml:trace contextRef="#ctx0" brushRef="#br0" timeOffset="5510.3151">25107 13644,'0'0,"24"0,1 0,0 0,25 0,-26 0,26 0,-25 0,0 0,49 0,1 0,-51 0,1-25,0 25,0 0,0 0,24 0,-24 0,-25 0,0 0,-50 25,26-25,-1 25</inkml:trace>
  <inkml:trace contextRef="#ctx0" brushRef="#br0" timeOffset="7505.4293">28059 16050,'-25'0,"0"0,0 0,1 0,-1 0,-25 0,25 0,1 0,-1 0,0 0,0 0,25 0,25 0,25 0,-1 0,1 0,-25 25,49-25,-49 0,24 0,-24 0,50 0,-50 0,-1 0,1 0,25 0,-25 0,-1 0,-24 0,-74 0,49 0,-24 0,24 0,-25 0,25 0</inkml:trace>
  <inkml:trace contextRef="#ctx0" brushRef="#br0" timeOffset="9823.5618">29374 11560,'-50'25,"25"-25,25 50,-25-50,25 24,0-24,25 0,25 0,-25 25,0-25,-1 0,1 0,0 0,0 0,24 0,-24 0,0 0,-25 25,-25-25,-24 0,24 0,0 0,0 0,0 0,1 0,-1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9:30:46.178"/>
    </inkml:context>
    <inkml:brush xml:id="br0">
      <inkml:brushProperty name="width" value="0.05292" units="cm"/>
      <inkml:brushProperty name="height" value="0.05292" units="cm"/>
      <inkml:brushProperty name="color" value="#FF0000"/>
    </inkml:brush>
  </inkml:definitions>
  <inkml:trace contextRef="#ctx0" brushRef="#br0">13322 4391,'0'0,"0"25,0 0,0-1,0 1,0 25,0-25,0-1,0 1,0 0,0 0,0 24</inkml:trace>
  <inkml:trace contextRef="#ctx0" brushRef="#br0" timeOffset="1657.0945">13496 4416,'0'25,"-49"-1,49 1,-25-25,25 50,0-25,-25-25,25 24,-25 1,25 0,0-25,0 0,0-25,25 25,-25-25,25 25,24 0,-24 0,0 0,0 0,0 0,-1 0,-24 25,50-25,-25 0,-25 25,25-25</inkml:trace>
  <inkml:trace contextRef="#ctx0" brushRef="#br0" timeOffset="8309.475">6922 5334,'0'0,"25"0,-1 0,1 0,0 0,49 0,-49 0,50 0,-26 0,26 0,-50 0,24 0,1 0,-1 0,-24 0,0 0,25 0,-26 0,1 0,0 0,0 0,0 0,24 0,-24 0,0 0,0 0,0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9:34:34.169"/>
    </inkml:context>
    <inkml:brush xml:id="br0">
      <inkml:brushProperty name="width" value="0.05292" units="cm"/>
      <inkml:brushProperty name="height" value="0.05292" units="cm"/>
      <inkml:brushProperty name="color" value="#FF0000"/>
    </inkml:brush>
  </inkml:definitions>
  <inkml:trace contextRef="#ctx0" brushRef="#br0">12454 15604,'0'25,"0"-1,25 1,25 50,-50-1,24-24,1-1,-25 1,25-25,25 0,-50 24,24-49,-24 25,25-25,0 0,0 0,0 0,24 0,-24-74,99-1,-25 1,75-50,-50 0,25 49,-25 1,-50-1,1 26,-50 24,-1 0,1 25,0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7:57:30.024"/>
    </inkml:context>
    <inkml:brush xml:id="br0">
      <inkml:brushProperty name="width" value="0.05292" units="cm"/>
      <inkml:brushProperty name="height" value="0.05292" units="cm"/>
      <inkml:brushProperty name="color" value="#FF0000"/>
    </inkml:brush>
  </inkml:definitions>
  <inkml:trace contextRef="#ctx0" brushRef="#br0">3647 13049,'0'0,"25"0,0 0,0 0,-25 0,49 0,-24 0,0 0,0 0,-1 0,1 0,25 0</inkml:trace>
  <inkml:trace contextRef="#ctx0" brushRef="#br0" timeOffset="2011.115">3523 14884,'0'0,"25"0,0 0,24 0,-24 0,0 0,0 0,0 0,-1 0,26 0,0 0,-26 0,1 0,50 0,-51 0,1 0,0 0,0 0,24 0,-24-24,0 24,25 0,-1 0,-24 0,0 0,0 0,0 0,-1 0,26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9:41:40.288"/>
    </inkml:context>
    <inkml:brush xml:id="br0">
      <inkml:brushProperty name="width" value="0.05292" units="cm"/>
      <inkml:brushProperty name="height" value="0.05292" units="cm"/>
      <inkml:brushProperty name="color" value="#FF0000"/>
    </inkml:brush>
  </inkml:definitions>
  <inkml:trace contextRef="#ctx0" brushRef="#br0">20641 7864,'0'0,"-25"0,25 25,-49 0,49-1,0 26,-25-25,25 0,-25-1,25 1,-25-25,25 25,-25 25,25-26,-24 1,-26 0,50 0,-25 0,25 24,-25-24,25 0,0 0</inkml:trace>
  <inkml:trace contextRef="#ctx0" brushRef="#br0" timeOffset="878.0501">20194 8013,'0'0,"50"0,-25 0,0 0,-25 0,25 0,-25 25,24-25,-24 24,25-24,25 25,-25 0,-1 25,-24-26,25 1,0-25,0 25,24 0,-24 0,0-25,-25 49,25-49</inkml:trace>
  <inkml:trace contextRef="#ctx0" brushRef="#br0" timeOffset="1973.1128">21013 7839,'0'0,"-25"25,25 0,-24 0,24-1,-50 26,50-25,0 0,-25-25,25 24,0 1,0 0,0 25,0-26,0 1,0 0,0 0,50-25,-25 0,-1 0,1 0</inkml:trace>
  <inkml:trace contextRef="#ctx0" brushRef="#br0" timeOffset="2742.1567">21212 7715,'0'0,"0"25,0 0,0 24,0-24,0 0,0 25,0-1,0-24,0 25,24-26,-24 51,0-50,0-1,50 1,-50 0,0 25,0-26,0 1,0 0</inkml:trace>
  <inkml:trace contextRef="#ctx0" brushRef="#br0" timeOffset="3363.1923">21088 8038,'24'0,"1"0,0 0,0 0,0 0</inkml:trace>
  <inkml:trace contextRef="#ctx0" brushRef="#br0" timeOffset="4411.2523">21584 7740,'0'25,"0"-25,49 0,-49 25,25-25,-25 24,25 26,-25-25,0 0,0-1,25 1,-25 0,0 25,0-26,0 1,0 0,0 0,0 0,-25 24,0-24,-24 0,24 0,0-25,25 24,-25-24</inkml:trace>
  <inkml:trace contextRef="#ctx0" brushRef="#br0" timeOffset="5160.2951">21906 8013,'25'0,"-25"-25,50 25,-25 0,-1-25,1 25,50 0,-26-25,26-24,-51 49,26-25,-25 25,0 0,-1-25,1 25</inkml:trace>
  <inkml:trace contextRef="#ctx0" brushRef="#br0" timeOffset="5919.3385">22130 8186,'24'0,"-24"0,25 0,0 0,-25-24,25 24,0 0,-25-25,24 25,26 0,-25 0,0 0,-1 0,1 0</inkml:trace>
  <inkml:trace contextRef="#ctx0" brushRef="#br0" timeOffset="7419.4243">22923 8385,'0'-25,"0"0,0 0,0 1,0-26,0 25,0 0,0 1,0-51,0 50,0 1,0-1,0 0,0 0,0-49,0 49,0-49,0 24,0 25,0-25,25 1,-25 24,0 0,0-24,0 24,0 0,25 25,-25 0,0 25,50 24,-50-24,0 0,25 0,-25 49,24-49,-24 25,25 24,0-49,-25 0,50 49,-50-49,24 0,-24 0,25 24,-25-24,0 0</inkml:trace>
  <inkml:trace contextRef="#ctx0" brushRef="#br0" timeOffset="8001.4576">22923 8013,'0'-25,"0"0,0 25,50 0,-50-25,25 25,0 0,0 0,-1 0</inkml:trace>
  <inkml:trace contextRef="#ctx0" brushRef="#br0" timeOffset="8976.5134">23693 7566,'0'0,"-25"0,-25 0,25 0,0 25,1-25,24 25,-25 0,25-1,0 1,0 0,0 25,0-25,0-1,0 1,0 0,0 0,0 24,0-24,0 0,0 0,25 0,-1-1,1-24,25 0</inkml:trace>
  <inkml:trace contextRef="#ctx0" brushRef="#br0" timeOffset="9974.5705">23817 7715,'24'0,"1"0,0 0,-25 0,25 0,-25 50,25-50,-25 25,0-1,49-24,-49 25,0 0,0 0,0 24,0-24,-25 0,25 0,-24-25,-1 0,0 0,25 0,-25-25,25 0,0-24,0 24,0 0,0-25,0 1,0 24,0 0</inkml:trace>
  <inkml:trace contextRef="#ctx0" brushRef="#br0" timeOffset="11001.6292">24387 7492,'-25'0,"1"0,-26 25,50-1,-25 1,25 25,-25-50,25 25,0-1,0 1,0 0,0-25,0 25,25-25,-25 50,50-50,-50 24,25-24,-25 25,0 0,24-25,-24 25,0 0,0 24,0-24,0 0,0 0,0-1,-24-24</inkml:trace>
  <inkml:trace contextRef="#ctx0" brushRef="#br0" timeOffset="12078.6908">24660 7393,'0'0,"-25"49,25-24,0 0,0 0,0-1,0 1,-25 25,25-25,0-1,0 1,0 0,0 0,0 25,0-26,0 1,0 0,0 0,0 0,0 24,0-24,0 0,0-25</inkml:trace>
  <inkml:trace contextRef="#ctx0" brushRef="#br0" timeOffset="14363.8215">24958 7641,'0'0,"-25"0,25 0,0 24,-25-24,25 25,0 0,0 0,0 25,0-26,0 1,0 0,0 0,0 0,0 24,25-24,0-25,24 0,-49 0,25 0,-25-50,0 26,0-1,0 0,0 0,0 0,0-24,25 49,-25 25,0-1,0 1,25-25,-25 25,0 0,25-25,-25 25,0 24,24-49,26 0,-50-25,0 1,0-1,0 0,0 0,0 0,0-24,0 24,0 0,0 0,0 0,0 1</inkml:trace>
  <inkml:trace contextRef="#ctx0" brushRef="#br0" timeOffset="15074.8622">25404 7244,'0'25,"25"-1,-25 1,0 0,0 25,25-1,-25-24,0 0,0 0,25 49,-25-49,0 0,0-1,49 1,-49 25,0-25,0 0,25-25,-25 24</inkml:trace>
  <inkml:trace contextRef="#ctx0" brushRef="#br0" timeOffset="15705.8983">25429 7665,'0'-24,"0"24,25 0,0 0,24 0,-24 0,0 0</inkml:trace>
  <inkml:trace contextRef="#ctx0" brushRef="#br0" timeOffset="17413.996">24958 7343,'-25'0,"0"0,0 50,1-26,-26 1,25 0,0 0,0 0,25 24,-24-24,-1 0,25 0,0-1,-50-24,50 25,0 25,-25-50,25 25,0 0,-24-25,24 24,0 1,-25-25,25 25,0 25,-25-50,25 24,0 1,-25-25,25 25,0 0,0 0,0 24,0-24,0 0,0 0,0-1,0 1,0 25,0-50,0 25,25-1,0 1,0-25,-1 0,-24 25,50-25,-25 0,0 25,-1-25</inkml:trace>
  <inkml:trace contextRef="#ctx0" brushRef="#br0" timeOffset="19080.0913">25702 7665,'0'0,"25"0,0 0,24 0,-24-24,0 24,25-25,-1 25,1-50,-25 25,49 25,-74-24,25 24,0 0</inkml:trace>
  <inkml:trace contextRef="#ctx0" brushRef="#br0" timeOffset="19712.1274">25950 7269,'0'24,"0"1,0 0,0 0,0 0,0 24,0-24,0 0,0 0,0-1,0 1,25 25,-25-25</inkml:trace>
  <inkml:trace contextRef="#ctx0" brushRef="#br0" timeOffset="21103.207">26049 7492,'0'0,"0"0,0 25,0-1,0 1,0 25,0-25,0-1,0 1,0 0,0 0,0 25,0-26,0 1,0 0,0 0,0 0,0 24,0-24,0 0</inkml:trace>
  <inkml:trace contextRef="#ctx0" brushRef="#br0" timeOffset="22958.3131">26744 7293,'-25'0,"0"0,1 0,-1 0,0 0,25 50,-50-50,50 25,0 0,-24-25,24 24,0 1,-25-25,25 25,0 25,-25-50,25 24,0 1,0 0,0 0,0-25,25 0,-25 25,25-25,24 0,-24 0,0 0,0 0,-1 0,1 0,25 0,-50 0,25 0,-1 0,-24-25,25 0,-25 0,25 0,-25-24,0 24,0 0,0 0,0 1,0-1,0-25,0 25,0 1,0-1,-25 0,0 0,1 25,-26 0,25 0,25 0,0 25,0 0,0 0,0-1,0 26,0-25,0 0,0-1,0 1,0 0,0 25,0-26,0 1,0 0,0 0,0 49,0-49,25 25,-25-1,0-24,0 0,0 0,0 0,25-25,-25 24,25-24</inkml:trace>
  <inkml:trace contextRef="#ctx0" brushRef="#br0" timeOffset="23955.3701">27141 6946,'25'0,"-25"50,25-26,-1 1,1 0,-25 50,50-51,-50 1,25 0,-25 0,24 0,-24 49,0-49,25 0,-25 49,0-49,0 24,0-24,0 25,0-25,0-1,0 26,0 0,0-25,0-1,-25 1,25 0,-24 0,24 24,-50-24,50 0,-25-25,25 25</inkml:trace>
  <inkml:trace contextRef="#ctx0" brushRef="#br0" timeOffset="26048.4899">25231 6549,'0'0,"24"0,-24 25,0 0,0 0,0-1,0 26,0-25,0 0,0-1,0 1,0 0,0 25,0-26,0 1,0 0,0 0,0 0,0 24,0-24,0 0</inkml:trace>
  <inkml:trace contextRef="#ctx0" brushRef="#br0" timeOffset="26995.544">25206 6946,'0'0,"49"0,-49 0,25 0,-25 25,25-25,-25 25,0 24,25-49,-25 25,25-25,0 0,24 0,-24 0,0-50</inkml:trace>
  <inkml:trace contextRef="#ctx0" brushRef="#br0" timeOffset="28514.6308">25057 8360,'0'-25,"25"0,-25-24,25 24,-25 0,24 0,-24 1,25 24,-25-25,25-25,-25 25,25 1,24-51,-24 26,0-26,50 1,-26-1,-24 1,0 49,0 0,24 0,-24 1,0-1,-25-25,25 25,-25 1,24-1,-24 0,25 0,25-24,-50 24,0 0,25 25,-25-25,0 0,24 25,-24-24,25-26,-25 25,25 0,0 0,-25 1,50-1,-50-25,24 25</inkml:trace>
  <inkml:trace contextRef="#ctx0" brushRef="#br0" timeOffset="29402.6817">25776 6872,'0'0,"25"0,0 0,0 0,25 0,-26 0,1 0,0 0,-25 24,0 26,0-25,0 0,0-1,-25-24,25 25,0 0</inkml:trace>
  <inkml:trace contextRef="#ctx0" brushRef="#br0" timeOffset="30507.7449">26248 6673,'-25'0,"25"0,0 25,-50-25,50 25,0 0,-24 24,24-24,0 0,0 0,0-1,0 1,0-25,49 0,-49 50,25-50,0 0,0 0,-1 0,1 0,25 0,-50-25,25 25,-1 0,-24-25,25 25,-25-25,0 1,0-1,0 0,0-25,0 26,-25-1,1 0,-26 25,25 0</inkml:trace>
  <inkml:trace contextRef="#ctx0" brushRef="#br0" timeOffset="41894.3962">2109 8658,'0'0,"25"0,0 0,-1 0,1 0,25 0,-25 0,-1 0,1 0,25 0,-1 0,1 0,24 0,1 25,-25-25,-26 0,51 0,-26 0,1 0,-25 0,24 0,-24 0,25 0,-25 0,-1 0,1 0,0 0,0 0,25 0,-26 0,1 0,0 0,0 0,0 0,24 0,-24 0,0 0,0 0,-1 0,1 0,25 0,-25 0,-1 0,1 0,0 0,0 0,25 0,-26 0,1 0,0 0,0 0</inkml:trace>
  <inkml:trace contextRef="#ctx0" brushRef="#br0" timeOffset="56129.2104">15481 7690,'0'0,"0"25,0 0,0 25,0-26,0 1,25 0,-25 0,24 0,1 24,0-49,-25 25,50-25,-25 0,-1 0,1 0,0 0,0 0,24-50,-24 50,25-49,24-1,1 25,-1-49,-49 49,49 0,-49 0,25-49,24 49,1-49,-1-1,0 26,1-26,-1 51,-24-1,0-25,-26 25,1 1,0-1,0 25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8:05:48.312"/>
    </inkml:context>
    <inkml:brush xml:id="br0">
      <inkml:brushProperty name="width" value="0.05292" units="cm"/>
      <inkml:brushProperty name="height" value="0.05292" units="cm"/>
      <inkml:brushProperty name="color" value="#FF0000"/>
    </inkml:brush>
  </inkml:definitions>
  <inkml:trace contextRef="#ctx0" brushRef="#br0">7765 9749,'25'0,"0"0,-25 0,25 0,0 0,-1 0,1 0,50 0,-51 0,26 0,0 0,-1 0,-24 25,50-25,-51 0,26 0,0 50,-1-50,26 0,-51 25,1-25,0 0,0 0,0 0,24 0,-24 0,0 0,0 0,-1 0,1 0,25 0,-25 0,0 0,-1 0,1 0,0 0,25 0,-26 0,1 0,0 0</inkml:trace>
  <inkml:trace contextRef="#ctx0" brushRef="#br0" timeOffset="2524.1443">11214 9873,'0'0,"0"-24,25 24,-1 0,1 0,50 0,-51 0,26 0,24 0,1 0,-50 0,24 0,-24 0,0 0,25 0,-26 0,1 0,0 0</inkml:trace>
  <inkml:trace contextRef="#ctx0" brushRef="#br0" timeOffset="10503.6007">18532 13123,'0'-25,"0"25,25 0,0 0,0-25,0 25,24 0,-24 0,0 0,0 0,24 0,1 0,-25 0,-1 0,1 0,0 0,0 0,24 0,-24 0,0 0</inkml:trace>
  <inkml:trace contextRef="#ctx0" brushRef="#br0" timeOffset="41642.3818">27389 12304,'25'0,"0"0,-1 0,-24-24,25 24,0 0,0 0,25 0,-1 0,-24 0,49 0,-49 24,25-24,24 25,-49-25,49 0,-24 0,74 50,-49-50,24 25,0-25,25 49,-50-49,26 0,49 0,-50 0,25 0,-25 0,25 0,-25 0,1 0,24 0,-25 0,50 0,-25 0,25 0,-1 0,1 0,-49 0,24 0,-75 0,26 0,-1 0,-49 0,0 0,-1 0,1 0</inkml:trace>
  <inkml:trace contextRef="#ctx0" brushRef="#br0" timeOffset="58036.3194">28481 10444,'0'0,"0"0,24 0,-24 0,50 25,-50 49,25-49,-25 0,25 0,-25-1,24 26,-24-25,0 0,25-25,-25 24,25-24,-25 25,50-25,-25 0,-1 0,1-49,25-26,-1 1,1-50,24-25,1 25,-1 25,-24 24,24-49,-49 50,0 49,25-25,-26 25,1-24,-25 24,25 0,-25 0,25 25,-25-24,0-1,49 25,-49-50,0 25,0 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8:08:47.016"/>
    </inkml:context>
    <inkml:brush xml:id="br0">
      <inkml:brushProperty name="width" value="0.05292" units="cm"/>
      <inkml:brushProperty name="height" value="0.05292" units="cm"/>
      <inkml:brushProperty name="color" value="#FF0000"/>
    </inkml:brush>
  </inkml:definitions>
  <inkml:trace contextRef="#ctx0" brushRef="#br0">25330 5879,'0'0,"0"25,0 0,0 49,0-24,0-25,0 49,0-24,0 24,0-49,0 0,0 49,0-49,0 0,0 0,0 24,0-24,0 0,0 0,0 0,0-1,25-24</inkml:trace>
  <inkml:trace contextRef="#ctx0" brushRef="#br0" timeOffset="1155.0661">25007 5805,'50'0,"-25"0,-25-25,25 25,-1 0,1 0,0 0,49 0,-49-25,50 25,-26 0,26-49,24 49,-25-25,-49 25,50-25,-51 25,1 0,0-25,25 25</inkml:trace>
  <inkml:trace contextRef="#ctx0" brushRef="#br0" timeOffset="2210.1265">25925 6127,'25'-24,"0"24,0 0,-25-25,49 25,-24 0,0 0,0 0,0 0,-1 0,26 0,-25 0,0 0,-1 0</inkml:trace>
  <inkml:trace contextRef="#ctx0" brushRef="#br0" timeOffset="3286.1879">25975 6400,'0'0,"0"0,25 0,24 0,-24-25,0 25,0 0,-25-24,25 24,-1 0,26 0,-25 0,0 0,-1 0,-24-25</inkml:trace>
  <inkml:trace contextRef="#ctx0" brushRef="#br0" timeOffset="5022.2872">26967 5631,'-25'0,"25"25,-24-25,24 25,-25-25,25 25,-25 24,25 1,-50-25,26 49,-1 1,25-26,-50 26,25-51,25 51,-24-50,-1 24,25 26,0-51,-25 1,25 25,0-25,0 0,0-1,0 1,0-25,0 25,25-25,0 0,-1 0,1 0,25 0,-50 0,25-25,-25 0,0 1,0-1,0-25,0 50,0-25,-50 0,25 1,25-1,-25 25,25-25,-24 25,24-50,0 26,0-1,0 0</inkml:trace>
  <inkml:trace contextRef="#ctx0" brushRef="#br0" timeOffset="5692.3256">27067 6177,'0'0,"0"-25,24 0</inkml:trace>
  <inkml:trace contextRef="#ctx0" brushRef="#br0" timeOffset="7260.4153">27488 5855,'-25'0,"25"-25,-24 25,24-50,0 25,0 25,24 0,1 0,50-24,-1 24,-24 0,-25 0,49 0,-49 0,0 0,-1 0,26 0,-25 0,0 0,-25 0,0 24,0-24,-25 25,25 25,-50-25,1-1,-1 51,0-50,1 49,-26 0,51 1,-1-1,-25-49,25 0,0 24,1 1,-1-25,25 25,0-26,-50 26,50-25,0 0,25-1,0-24,0 25,-1-25,1 0,0 0,25 0,-50-25,0 1,0-1,0-25,0 25,0 1,0-1,0 0,0 0,0-25,-25 26,25-1,0-25,0 1,0 24,-25 0,25 0,0 0,0 1,-25-26,25 25,0 0,0 1,-25-1,25 0,0-25,0 26,0-1,0 0</inkml:trace>
  <inkml:trace contextRef="#ctx0" brushRef="#br0" timeOffset="8749.5005">28257 5855,'-24'0,"-1"0,0 0,25 0,-50 0,50 49,-25-49,1 25,24 0,-25 49,0-49,25 0,-50 0,26-1,24 1,-25 25,25-25,0-1,0 1,0 0,0 0,0-25,25 49,24-49,-24 25,0-25,0 25,-1-25,1 0,25 0,-25 0,0 0,-1 0,1 0,-25 0,0-25,0-24,25 49,-25-25,0 0,0 0,0 0,0 1,0-26,0 25,0 0,0 1,0-1,0 0,0-25,0 26,-25-1,25 0,-25 0,25 0,0-24</inkml:trace>
  <inkml:trace contextRef="#ctx0" brushRef="#br0" timeOffset="9992.5716">28853 5830,'-25'0,"0"0,0 0,25 25,-24-25,24 24,-50-24,50 25,0 0,0 0,25-25,-25 25,25 24,-1-24,1 0,0 0,0-25,-25 24,25-24,24 25,-24 25,0-25,-25-1,25-24,-25 25,0 0,0 0,0 24,0-24,0 0,0 0,-25 0,0 0,-25-25,26 49,-1-49,0 0,0 25,0-25,1 0,-26 0,25 0</inkml:trace>
  <inkml:trace contextRef="#ctx0" brushRef="#br0" timeOffset="19928.1396">26074 5259,'0'0,"25"-49,25 49,-26 0,1 0,0 0,0 0,0 0,49 0,-49 0,49 0,-49 0,0 0,25 0,-1 0,1 0,24 0,-24 0,-25-25,49 25,-49 0,0 0,-1 0,26 0,-25 0,0 0,0 0,-25-25,24 25</inkml:trace>
  <inkml:trace contextRef="#ctx0" brushRef="#br0" timeOffset="22085.2633">26074 4217,'0'-49,"0"24,25 0,-25 0,50 0,-50 1,0-26,24 25,-24 0,25-24,-25-1,0 25,25 1,-25-1,0 0,0 0,0-25,25 50,-25 25,0 0,49 0,-49 0,0 0,25-1,-25 26,0-25,25-25,-25 25,0-1,25-24,-25 25,0 0,25-25,-25 50,0-26,24-24,-24 25,0 0,50-25,-50 25,0 0,0 24,25-49,-25 25,25-25,-25 25</inkml:trace>
  <inkml:trace contextRef="#ctx0" brushRef="#br0" timeOffset="22885.3089">26223 4068,'0'0,"25"0,24 0,-24 0,0 0,0 0</inkml:trace>
  <inkml:trace contextRef="#ctx0" brushRef="#br0" timeOffset="23783.3604">26769 3920,'0'-25,"0"25,25 0,-1 0,1 0,0 0,25 0,-26 0,1 0,0 0</inkml:trace>
  <inkml:trace contextRef="#ctx0" brushRef="#br0" timeOffset="24443.3981">26719 4068,'25'0,"0"0,0 0,-1 0,1 0,0 0,25 0,-26 0,1 0</inkml:trace>
  <inkml:trace contextRef="#ctx0" brushRef="#br0" timeOffset="42414.426">5855 6872,'0'-25,"0"25,25 0,-25-25,25 25,-1 0,26 0,-25 0,0 0,24 0,26 0,24 0,25 0,25 0,0 0,49 0,-24-50,24 50,26-49,-26 49,25-50,-74 50,25 0,-75 0,0 0,-24 0,-26 0,26 0,-50 0,-1 0,26 0,-25 0</inkml:trace>
  <inkml:trace contextRef="#ctx0" brushRef="#br0" timeOffset="43736.5015">10395 6971,'0'25,"0"-1,0 1,0 0,0 50,0-26,0 75,0-74,25 24,-25 1,0-51,0 26,0 0,0-26,0 1,0 0,0 0,25-25</inkml:trace>
  <inkml:trace contextRef="#ctx0" brushRef="#br0" timeOffset="44939.5703">10817 7095,'0'0,"-25"0,25 25,-25-25,25 49,-25-49,25 25,-49 0,24-25,25 25,-25 0,0-1,25 26,-24-25,-1 0,25-1,-50-24,50 25,-25-25,25 25,-25 25,25-26,-24-24,24 25,0-25,0-25,0 25,0-49,24 49,1 0,-25-25,50 25,-25 0,0 0,-1 0,1 0,0 50,25-26,-26 1,1 0,0 0,0-25,0 25,24 24,-24-24,0-25,-25 25,25-25,-1 25,1-25</inkml:trace>
  <inkml:trace contextRef="#ctx0" brushRef="#br0" timeOffset="47857.7371">12975 6946,'25'0,"25"50,-26-26,-24 1,25 0,0 0,0 49,-25-49,25 0,24 0,-49 0,0 24,25-24,-25 0,25-25,-25 25,25-25,-25 24,24-24,1 0,-25 0,0-24,0-1,0 0,0-25,0 26,50-1,-50 0,0 0,0 0,0-24,0 24,0 0,0 0,25 0,-25 1,0-26,0 25,0 0</inkml:trace>
  <inkml:trace contextRef="#ctx0" brushRef="#br0" timeOffset="50007.8603">13595 7169,'25'0,"-25"25,25 0,-25 0,0 0,25 24,-25-24,0 0,0 0,0-1,0 1,0-25,0-25,0 1,25-1,-25 0,49 25,-49-50,25 50,-25-24,25 24,-25-25,25 25,-1 0,-24 0,0 25,0 24,0-24,0 0,0 0,0-1,0 1,0 25,0-25,0-25,0-50,0 25,0 0,25 25,-25-24,0-1,50 25,-50-25,25-25,-25 26,25 24,-25-25,24 25,-24-25,25 25,-25 0,25 25,-25 0,50 24,-50-24,0 0,0 0,24-25,-24 24,0 1</inkml:trace>
  <inkml:trace contextRef="#ctx0" brushRef="#br0" timeOffset="69172.9564">27315 3845,'0'0,"0"25,0 0,0 0,0-1,0 26,0-25,0 0,0-1,0 1,0 0,0 25,0-26,0 1,0 0,0 0</inkml:trace>
  <inkml:trace contextRef="#ctx0" brushRef="#br0" timeOffset="69942.0005">27513 4093</inkml:trace>
  <inkml:trace contextRef="#ctx0" brushRef="#br0" timeOffset="71432.0857">27761 3895,'-25'0,"1"0,24 25,0-1,0 26,0-25,0 0,0-1,0 1,0 0,0 25,0-26,0 1,0 0,0 0</inkml:trace>
  <inkml:trace contextRef="#ctx0" brushRef="#br0" timeOffset="73019.1765">27910 4068,'-25'0,"25"0,-25 0,25 25,-24-25,24 25,0 25,0-26,0 1,24-25,1 25,25-25,-25 25,-1-25,1 0,0 0,0 0,-25 0,0-25,0 0,0 0,0-24,0 24,0 0,-25 0,0 1,0-1</inkml:trace>
  <inkml:trace contextRef="#ctx0" brushRef="#br0" timeOffset="75346.3096">28183 4019,'0'0,"0"25,25-1,-25 1,0 0,0 25,0-26,0 1,0 0,0 0,0-25,0-25,0 0,25 25,-1-25,26-24,-25 24,0 25,-1 0,1 0,-25 0,0 50,0-26,0 1,0 0,0 0,25-25,-25 0,50-25,-50 0,24 0,-24-24,25 24,-25 0,25 25,-25-25,25 25,0 0,24 0,-24 0,0 0,-25 0,25 0,-25 25,0 0,0 25,0-26</inkml:trace>
  <inkml:trace contextRef="#ctx0" brushRef="#br0" timeOffset="129496.4067">20517 2406,'0'0,"0"25,0 0,0 0,0 0,0 24,0-24,0 0,0 0,0-1,0 1,0 25,0-25,0-1,0 1,0 0,0-25,25 0,-25 0,0-25,25 25,-25-25,0 1,24 24,-24-50,0 25,50 25,-50-25,0 1,25 24,-25-25,0 0,25 25,-25-50,24 50,1 0,-25 25,0 0,0 0,0 0,0-1,0 1,0 25,0-25,0-1,0-24,0-24,0-26,25 25,-25 0,50 1,-50-1,25 25,-25-25,24 25,-24-50,25 26,0 24,-25-25,25 25,-25-25,49 25,-49-25,25 25,0 0,-25 0,0 25,25-25,-25 25,0 0,0 24,0-24,0 0,0 0,0-1,25-24</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8:12:36.686"/>
    </inkml:context>
    <inkml:brush xml:id="br0">
      <inkml:brushProperty name="width" value="0.05292" units="cm"/>
      <inkml:brushProperty name="height" value="0.05292" units="cm"/>
      <inkml:brushProperty name="color" value="#FF0000"/>
    </inkml:brush>
  </inkml:definitions>
  <inkml:trace contextRef="#ctx0" brushRef="#br0">17366 9526,'0'-25,"0"-24,0 49,50 0,-50-25,25 25,24 0,26 0,-1 0,-24 0,74 0,-25 0,0 0,25 0,-24 0,-1 0,-25 0,1 0,-50 0,-1 0,1 0,0 0</inkml:trace>
  <inkml:trace contextRef="#ctx0" brushRef="#br0" timeOffset="2625.1501">21361 9774,'0'0,"24"0,-24 0,25 0,25 0,-25 0,24 0,26 0,-1 0,-24 50,-1-50,1 0,24 25,-49-25,50 0,-51 0,1 0,0 0,0 0,0 0,24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3T09:41:01.791"/>
    </inkml:context>
    <inkml:brush xml:id="br0">
      <inkml:brushProperty name="width" value="0.05292" units="cm"/>
      <inkml:brushProperty name="height" value="0.05292" units="cm"/>
      <inkml:brushProperty name="color" value="#FF0000"/>
    </inkml:brush>
  </inkml:definitions>
  <inkml:trace contextRef="#ctx0" brushRef="#br0">12429 3920,'0'0,"25"0,0 0,0 0,0 0,-1 0,1 0,25 0,-25 0,-1 0,1 0,0 0,0 0,24 0,-24 0,0 0</inkml:trace>
  <inkml:trace contextRef="#ctx0" brushRef="#br0" timeOffset="12391.7088">21063 2679,'0'0,"0"50,0-25,0 24,0 26,0-1,0-24,49 74,-49-75,0 75,25-24,-25 24,0-25,50 25,-25-25,-25 50,49-25,-24 25,-25 0,0-50,50 25,-50-50,25-24,-25 24,0 1,24-50,-24-1,0 1,0 0,0 0</inkml:trace>
  <inkml:trace contextRef="#ctx0" brushRef="#br0" timeOffset="13860.7928">21212 4416,'0'0,"24"0,1 0,50 0,24 0,-25 0,26 0,48 0,1 0,75 0,-76 0,51-25,24-25,-74 50,0-49,25 24,49-25,50 1,24-51,-24 51,99-50,-99 49,149 0,-75 1,-49-1,49-49,-74 49,25 50,25 0,-100-49,-74 49,-25 0,-75 0,26 0,-1 0,25 0,-24 0,-26 24,26-24,-1 0,26 0,-1 0,-25 0,1 0,-51 0,1 0,0 0</inkml:trace>
  <inkml:trace contextRef="#ctx0" brushRef="#br0" timeOffset="18519.0591">21311 3969,'0'-25,"0"1,0-1,0 25,25 0,0-50,24 25,50 1,1-26,24 25,-75 25,26-25,-51 25,1 0,25 0,-25 0,0 0,-25 25,0 0,0 0,0 0,0 24,0-24,0 0,0 0,0 49,0-24,0-26,0 51,0-50,0 49,0-49,-50-25,50 25,0-1,-25 1,0 0,0 25,1-25,-51-1,50 1,1-25,-1 0,25 25,-25-25,-25 0,50 0,0-25,0 0,0 1,0-26,25 25,-25 0,25 0,0 1,0-1,-1-25,1 25,50-24,-1-1,1 25,-1-49,-49 49,24 0,26-24,-50 24,49 25,-49 0,0-25,-1 25,1 0,-25 0,50 0,-50 25,25-25,-25 25,0 0,0 24,25-24,-25 0,0 24,0 1,0-25,0 0,0-1,0 1,0 0,0 25,0-26,0 1,0-25,0 25,-25-25,-25 0,25 0,25-25,0 0,-25-24,25 24,0 0,0 0,0-49,0 49,0 0,0 1,0-1,0 0,0-49,0 49,0 0,25 0,25-24,-25 24,24-25,1 0,0 26,24-1,-49 0,49-25,-49 50,0 0,0 0,49 0,-49 0,0 0,0 0,-1 0,-24 50,25-25,-25 0,0-1,0 1,0 0,0 25,0-25,0-1,0 1,0 50,0-51,0 1,0 0,-25 0,25 0,-24 24,-1-24,0 0,-25 0,25-1,1 1,-1 25,0-50,0 0,-24 0,24 0,0 0,25-25,0 0,0 0,0 1,0-1,0 25,0-25,25-25,24 26,-24-1,0 0,0 0,49 0,-49-24,74 24,-24 0,-26-24,26 24,-50 25,49 0,-49 0,0 0,-1 0,26 0,-25 0,0 0,-25 25,24-1,1 1,0 25,-25-25,50-1,-50 1,0 0,25 0,-25 24,0-24,0 0,0 0,0 0,0-1,-50-24,50 50,-25-50,0 0,25-25,0 0,0 1,-25-1,25 0,0 0,0-49,0 49,0 0,0 0,25-24,-25 24,0 0,25 25,25-25,-1-49,26-1,-1 26,1-26,24 26,-25-26,1 75,-1 0,-49 0,0 0,0 0,-1 0,1 0,25 0,-50 50,25-25,-25 0,24-25,1 24,-25 1,0 0,0 25,25-26,-25 1,0 0,0 0,0 0,0 24,0-24,0 0,0 0,0 0,0-1,-25-24,25 50,-25 0,-24-26,24 1,0 25,0-50,1 25,-1-25,-25 0,25 0,1 0,24-50,-25 50,25-25,0-24,0 24,0-25,0 25,0 1,0-1,0 0,0 0,0-24,25 24,-1 0,51-50,-1 51,1-51,24 1,25 49,-50-25,-49 26,0-1,-25 0,25 25,0-25,49-24,0 24,-49 25,25-25,-1 25,-24 0,25 0,-25 0,24 0,-24 0,25 0,-25 0,24 0,-24 0,0 0,-25 0,0 25,0-25,-25 0,-25 0</inkml:trace>
  <inkml:trace contextRef="#ctx0" brushRef="#br0" timeOffset="19339.1061">25231 2902,'0'0,"24"0,-24 25,0 50,0-50,0 24,25-24,-25 49,0-24,25 24,-25 1,0-1,0-49,0 25,0-26,0 1,0 25,0-25,0-1,0 1,0 0,0 0,0 25</inkml:trace>
  <inkml:trace contextRef="#ctx0" brushRef="#br0" timeOffset="21350.2212">25355 2902,'25'0,"-25"-24,24 24,1 0,0 0,0 0,0 0,24 0,-24 0,25 0,-26 0,51-25,-50 25,49 0,25 0,-24-50,-26 50,26-25,-1 25,-49 0,0 0,0 0,-1-24,26 24,0 0,24-50,-49 50,0-25,0 25,24 0,-49 0,0 50,0-25,0-1,-25-24,25 25,-24 0,24 0,-25 49,0 1,25-26,-50 26,50-1,0-24,0 24,0 1,0-51,0 1,0 50,0-51,0 1,0 0,-25-25,25 25</inkml:trace>
  <inkml:trace contextRef="#ctx0" brushRef="#br0" timeOffset="22583.2917">25950 2580,'-25'0,"1"0,-1 0,0 0,0 0,-25 0,26 0,-1 0,0 0,0 0,-49 0,49 0,-49 0,24 50,-24-50,-26 24,-24 26,25-50,-25 25,-25-25,75 49,-26-24,26-25,0 25,24-25,-24 0,-1 50,1-26,-26-24,26 50,24-25,-24-25,0 25,49-25,-50 0,51 49,-1-49,0 0,0 0,0 0,-24 25,24-25</inkml:trace>
  <inkml:trace contextRef="#ctx0" brushRef="#br0" timeOffset="23579.3487">23693 2654,'0'0,"0"0,-25 0,25 50,-25-25,25 0,-25-1,0 1,25 0,-49 25,49-26,-25 1,25 0,-25 0,25 0,0 24,0-24,0-25,25 0,24 0,-24 25,0-25,0 0,0 0,0 0,24 0,-24 0,0 25,0-25,-1 0,1 0,25 25,-25-25,-1 0,1 24,0-24,0 50,24-25</inkml:trace>
  <inkml:trace contextRef="#ctx0" brushRef="#br0" timeOffset="24980.4288">24139 2208,'0'-50,"0"50,0-25,-50 25,26 0,-1 0,0 0,0 0,0 50,25-25,-24 0,24-1,0 1,0 0,0 25,0-25,0-1,0 1,24-25,-24 25,25 0,-25 24,25-49,-25 25,0 0,25 0,-25 0,0-1,0 1,0 25,0-25,0-1,0 1,0 0</inkml:trace>
  <inkml:trace contextRef="#ctx0" brushRef="#br0" timeOffset="25701.4701">23941 2704,'0'-25,"24"25,1 0,0 0,0 0,-25-25,25 25,24 0,-24 0,0 0,0 0</inkml:trace>
  <inkml:trace contextRef="#ctx0" brushRef="#br0" timeOffset="26865.5367">24412 2382,'-25'0,"0"0,25 0,0 24,25-24,0 25,25-25,-26 25,1-25,-25 25,25-25,-25 49,0-24,0 0,0 0,0-25,0 25,-25-1,0 1,-24-25,49 50,-25-50</inkml:trace>
  <inkml:trace contextRef="#ctx0" brushRef="#br0" timeOffset="27822.5914">24536 2282,'0'-25,"-25"25,0 0,-24 0,24 0,25 25</inkml:trace>
  <inkml:trace contextRef="#ctx0" brushRef="#br0" timeOffset="29381.6806">23668 3671,'0'0,"0"25,0 50,0-50,0 24,0 75,0-74,0 24,0 25,0-24,0 24,25-24,-25-1,0-49,0 0,24-1,-24 1,0 25,25-50</inkml:trace>
  <inkml:trace contextRef="#ctx0" brushRef="#br0" timeOffset="29953.7133">23990 4813,'0'49,"0"-24,0 0,-49 74,-26-24,1 73,49-24,-25-49,26-1,-26-24,25-25,0-25</inkml:trace>
  <inkml:trace contextRef="#ctx0" brushRef="#br0" timeOffset="31048.7759">23767 5110,'0'25,"0"0,0 0,0 0,0 24,0-24,0 0,0 0,0-1,25 1,24 25,-49-25,25-1,-25 1,25-25,-25 25,0 0,0 0</inkml:trace>
  <inkml:trace contextRef="#ctx0" brushRef="#br0" timeOffset="31719.8143">24015 5334,'25'0,"0"0,-1 0,-24-25,25 25,0 0,25 0</inkml:trace>
  <inkml:trace contextRef="#ctx0" brushRef="#br0" timeOffset="32340.8498">23965 5582,'0'0,"50"0,-25 0,0 0,-25-25,24 25,1 0,-25-25,25 25</inkml:trace>
  <inkml:trace contextRef="#ctx0" brushRef="#br0" timeOffset="33465.9142">24635 5086,'-25'24,"1"-24,-26 25,25-25,0 25,1-25,-1 50,0-26,25 1,-50-25,50 25,0 0,0 0,0 24,0-24,25 0,0-25,0 25,0-25,-1 0,1 0,25 0,-25 0,-1 0,-24 0,0-25,0 0,0-25,0 26,-24 24,-26-25</inkml:trace>
  <inkml:trace contextRef="#ctx0" brushRef="#br0" timeOffset="34463.9713">23568 4961,'0'0,"25"0,-25 0,25 0,0 25,25-25,-26 50,1-25,0 0</inkml:trace>
  <inkml:trace contextRef="#ctx0" brushRef="#br0" timeOffset="35885.0525">24635 5160,'25'0,"25"0,-50 0,0 50,0-26,0 1,0 0,0 0,-25-25,25 25,0 24,-25-49,25 25,-25-25,25 25,-25 0,1-1</inkml:trace>
  <inkml:trace contextRef="#ctx0" brushRef="#br0" timeOffset="37186.1268">24288 4887,'0'0,"50"0,-26 0,1 0,25 0,-1 0,-24 0,0 0,0 0,0 0,-1 0,26 0,0 0,-26 0,51 0,-50 0,24 0,-24 0,25 0,-25 0,-1-25,26 25,0 0,-26 0,1-25,0 25,0 0,0 0,24 0</inkml:trace>
  <inkml:trace contextRef="#ctx0" brushRef="#br0" timeOffset="38054.1766">25131 4614,'0'0,"25"0,0 0,0 25,0 0,24 0,-24-25,-25 24,25-24,-25 50,25-25,-25 0,0-1,0 1,0 0,0 25,0-26,-25 1,0-25,-25 25,26 0</inkml:trace>
  <inkml:trace contextRef="#ctx0" brushRef="#br0" timeOffset="46706.6712">17267 8236,'0'0,"50"0,-26 0,1 0,0 0,0 0,0 0,24 0,-24 0,25 0,-25 25,49-25,-49 0,49 25,25-25,-24 0,-25 0,24 0,-24 0,24 0,25 0,25 49,-24-49,24 0,-25 0,0 0,-25 0,26 0,24 0,25 0,-75 0,25 0,0-25,26 25,-26 0,-25 0,-24 0,24 0,50-24,-74 24,74 0,-74-50,24 50,0 0,-49 0,25 0,24 0,-24 0,-1 0,-24 0,0 0,0 0,0 0,0 0,24 0,-24 0,0 0,0 0,-1 0,1 0,25 0,-50-25</inkml:trace>
  <inkml:trace contextRef="#ctx0" brushRef="#br0" timeOffset="59679.4135">14513 3746,'25'0,"0"0,0 0,-25-25,25 25,-1 0,1 0,25 0,-25-25,-1 25,1 0,0 0,0 0,24 0,-24 0,0 0,-25-49</inkml:trace>
  <inkml:trace contextRef="#ctx0" brushRef="#br0" timeOffset="73056.1786">12330 11014,'0'0,"25"0,0 0,24 0,-24 25,-25 0,25 0,0 25,0-26,-25 1,24 0,-24 0,50-25,-50 25,0 24,25-49,-25 25,25-25,-1 0,1 0,0 0,25 0,-26 0,26-50,74-24,0-25,-25-1,25 26,-24 0,-26 49,-49 0,25 0,-26 25,1 0,0 0,0-49,0 49,-25-25,24 25,-24-25,0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9:52:57.597"/>
    </inkml:context>
    <inkml:brush xml:id="br0">
      <inkml:brushProperty name="width" value="0.05292" units="cm"/>
      <inkml:brushProperty name="height" value="0.05292" units="cm"/>
      <inkml:brushProperty name="color" value="#FF0000"/>
    </inkml:brush>
  </inkml:definitions>
  <inkml:trace contextRef="#ctx0" brushRef="#br0">12256 5135,'0'0,"-25"25,25 25,0-26,0 1,-25 0,25 0,0 0,0-1,-25 26,25-25,0 0,0-1,0 1,0 0,0 25</inkml:trace>
  <inkml:trace contextRef="#ctx0" brushRef="#br0" timeOffset="2900.1659">12082 5259,'0'0,"50"0,-26 0,-24 0,25 0,0 0,0 0,0 0,24 0,-24 0,0 0,0 0,0 0,-1 0,26 0,-25 0,-25-25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10:09:07.467"/>
    </inkml:context>
    <inkml:brush xml:id="br0">
      <inkml:brushProperty name="width" value="0.05292" units="cm"/>
      <inkml:brushProperty name="height" value="0.05292" units="cm"/>
      <inkml:brushProperty name="color" value="#FF0000"/>
    </inkml:brush>
  </inkml:definitions>
  <inkml:trace contextRef="#ctx0" brushRef="#br0">7641 11511,'25'0,"0"0,0 49,49 1,-49 24,49-24,-24 24,-25-49,0 50,-1-51,1-24,25 25,-50 25,25-50,-1 0,1 0,0 0,0 0,25 0,-26 0,1-25,25 0,24 0,1-49,49 0,-25-1,75-49,74-25,-75 0,51 25,-100 50,0-1,-25 1,-74 24,-1 50,26 0</inkml:trace>
  <inkml:trace contextRef="#ctx0" brushRef="#br0" timeOffset="9588.5485">23048 11957,'0'0,"24"0,-24 25,50 0,-50 0,25 24,-25-24,0 0,25-25,-25 25,24-25,1 0,0 0,25 0,-50-25,24 0,-24-25,0 26,25 24,-25-25,0 0,25 25,-25-25,0 0,0-24,25 49,-25-25,0 0,25 0,-25 1,49-1,-49-25,25 50,-25-25,25 0,0 1,-25-1,24 25,-24-25</inkml:trace>
  <inkml:trace contextRef="#ctx0" brushRef="#br0" timeOffset="14114.8074">30961 11263,'0'0,"25"24,-25 1,0 0,25-25,-25 25,25-25,0 0,24 0,-49 0,0-25,25 25,-25-25,25 0,-25 1,25-26,0 25,24-24,-24 24,0-25,0 0,-1 26,26-51,0 50,-1-49,-24 49,0 0,0-24,-25 24,25 25,-25-25</inkml:trace>
  <inkml:trace contextRef="#ctx0" brushRef="#br0" timeOffset="23092.3208">27463 13123,'0'25,"0"0,0 0,0-1,0 26,0-25,0 0,0-1,0 1,0 0,0 25,0-26,0 1,0 0,25 0,0-25,0 0,0 0,24 0,-24 0,0 0,0 0,0 0,-25 0,24 0,26-25,-25 0,-25 0,25 25,-25-49,0 24,0 0,0 0,0 1,0-1,0-25,0 50,0-25,0 25,0 50,0-25,0 0,0-1,0 1,0 0,0 25,0-26,0 1,0 0,0 0,0 0,0 24,24-49</inkml:trace>
  <inkml:trace contextRef="#ctx0" brushRef="#br0" timeOffset="23863.3649">28009 13396,'25'0,"0"0,-25-25,25 25,24-25,-24 25,0 0,-25-24,25 24,-25-25,25 25</inkml:trace>
  <inkml:trace contextRef="#ctx0" brushRef="#br0" timeOffset="24473.3998">28009 13644,'0'0,"0"0,25 0,0 0,-25-50,25 50,24 0,-24 0,-25-24,25 24,0 0,0 0,-1 0</inkml:trace>
  <inkml:trace contextRef="#ctx0" brushRef="#br0" timeOffset="25656.4675">28431 13322,'-25'0,"0"0,25 24,-24 1,24 0,0 25,-25-26,25 1,0 0,0 0,0 0,0 24,0-24,0 0,25-25,-25 25,24-25,1 0,0 0,25 0,-26 0,1 0,0 0,-25-25,0 0,0-25,0 26,0-1,0 0,0 0,0 0,0-24,0 24,-25 0,25 0,0 1,-25 24,25-25,-49 25,49-50,0 25</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10:16:59.953"/>
    </inkml:context>
    <inkml:brush xml:id="br0">
      <inkml:brushProperty name="width" value="0.05292" units="cm"/>
      <inkml:brushProperty name="height" value="0.05292" units="cm"/>
      <inkml:brushProperty name="color" value="#FF0000"/>
    </inkml:brush>
  </inkml:definitions>
  <inkml:trace contextRef="#ctx0" brushRef="#br0">1762 2456,'0'0,"0"0,24 0,-24 50,0-26,0 1,50 0,-50 0,0 0,0 24,0-24,0 0,0 0,0-1,0 1,0 25,0-25,25-25,-25 0,25 0,-25-50,0 25,24 0,-24 1,0-1,25 0,-25-25,0 26,0-1,25 25,-25-25,0 0,50 0,-50-24,25 24,-1 0,1 25,-25 0,0 25,0 25,0-26,0 1,0 0,0 0,0 0,0 24,0-24,0 0,0 0,25-1,-25 1,25-25,-25 0,0-25,0-24,49-1,-49 25,0 1,0-1,25 0,-25 0,0-24,25 49,-25-25,25 25,-25-25,25 25,-1 0,26 0,-50 0,0 25,0 24,0-24,0 0,0 0,0 0,0-1,0 26,0-25,0 0,0-1,0 1,0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10:17:48.991"/>
    </inkml:context>
    <inkml:brush xml:id="br0">
      <inkml:brushProperty name="width" value="0.05292" units="cm"/>
      <inkml:brushProperty name="height" value="0.05292" units="cm"/>
      <inkml:brushProperty name="color" value="#FF0000"/>
    </inkml:brush>
  </inkml:definitions>
  <inkml:trace contextRef="#ctx0" brushRef="#br0">4367 11709,'24'25,"1"25,0-26,25 1,-26 0,-24 0,25-25,0 0,0 0,0 0,24 0,-24 0,-25 0,25 0,-25-25,25 0,-25 0,74-24,-49 24,74-25,-24-24,24-50,74 49,-49-49,-49 50,24 0,-24-1,-26 1,-24 49,0 25,0-25,-25 25</inkml:trace>
  <inkml:trace contextRef="#ctx0" brushRef="#br0" timeOffset="4578.2619">12901 13991,'25'0,"-1"0,1 0,-25 0,0 25,0 25,25-25,-25 24,0-24,25 25,-25-1,0-24,0 0,49-25,-49 49,0-24,25 0,-25 0,25-25,-25 25,0 0,25-25,0 0,-1 0,-24 0,50 0,-25-25,24 0,26-25,-1 25,75-49,-25 0,-25 24,26-24,-51 49,25-25,-24 25,-1-24,0 24,-49 0,25 25,-1-25,-24 25,0 0,0-49,0 49,-25-25,0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8:42:13.954"/>
    </inkml:context>
    <inkml:brush xml:id="br0">
      <inkml:brushProperty name="width" value="0.05292" units="cm"/>
      <inkml:brushProperty name="height" value="0.05292" units="cm"/>
      <inkml:brushProperty name="color" value="#FF0000"/>
    </inkml:brush>
  </inkml:definitions>
  <inkml:trace contextRef="#ctx0" brushRef="#br0">10246 11535,'0'0,"50"0,-25 0,-25 0,24 0,1 0,0-24,0 24,24 0,-24 0,0 0,0 0,0 0,0 0,24 0</inkml:trace>
  <inkml:trace contextRef="#ctx0" brushRef="#br0" timeOffset="5191.2969">9428 15554,'24'0,"1"0,50 50,-51 24,51-49,-1 49,-49 1,49-50,1 49,-50-49,49 0,-49 24,0-24,0 0,-1 0,26 0,-25-25,0 0,-1 0,1 0,0-50,99-74,0 0,75-124,-1 0,50 0,0 49,-124 26,-25 98,26 1,-51-1,-49 75,0-24,-1 24</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10:18:27.889"/>
    </inkml:context>
    <inkml:brush xml:id="br0">
      <inkml:brushProperty name="width" value="0.05292" units="cm"/>
      <inkml:brushProperty name="height" value="0.05292" units="cm"/>
      <inkml:brushProperty name="color" value="#FF0000"/>
    </inkml:brush>
  </inkml:definitions>
  <inkml:trace contextRef="#ctx0" brushRef="#br0">28431 6797,'25'0,"-25"-25,25 25,-1 0,1 0,25 0,-25 0,24 0,-24 0,50 0,24 0,-25 0,25 0,25 0,-74 0,24 0,26 0,-26 0,1 0,-51 0,26 0,-25 0,49 0,-49 0,0 0,0 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10:19:34.802"/>
    </inkml:context>
    <inkml:brush xml:id="br0">
      <inkml:brushProperty name="width" value="0.05292" units="cm"/>
      <inkml:brushProperty name="height" value="0.05292" units="cm"/>
      <inkml:brushProperty name="color" value="#FF0000"/>
    </inkml:brush>
  </inkml:definitions>
  <inkml:trace contextRef="#ctx0" brushRef="#br0">19277 11932,'0'25,"0"0,0 0,24 24,-24-24,0 0,50 0,-50 0,0-1,0 26,0-25,25 0,-25-1,0 1,0 0,0 25,0-26,0 1,0 0,0 0,25 0</inkml:trace>
  <inkml:trace contextRef="#ctx0" brushRef="#br0" timeOffset="848.0486">19326 11808,'25'0,"0"0,0 0,-25-24,24 24,1 0,-25-50,25 50,25 0,-26-25,1 25,0 0</inkml:trace>
  <inkml:trace contextRef="#ctx0" brushRef="#br0" timeOffset="1488.0852">19475 12205,'0'0,"0"-25,0 1,50-1,-26-25,1 50,0-25,0 25,0-24,0 24</inkml:trace>
  <inkml:trace contextRef="#ctx0" brushRef="#br0" timeOffset="2120.1213">19525 12528,'0'0,"24"0,-24-25,25 0,0 0,-25-24,25 49,0-25,0 25,24-25,-24 25,0-25,0 25,-1 0,1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07:48.627"/>
    </inkml:context>
    <inkml:brush xml:id="br0">
      <inkml:brushProperty name="width" value="0.05292" units="cm"/>
      <inkml:brushProperty name="height" value="0.05292" units="cm"/>
    </inkml:brush>
  </inkml:definitions>
  <inkml:trace contextRef="#ctx0" brushRef="#br0">24065 13346,'0'25,"0"0,0 0,0 0,0 24,0-24,0 0,0 0,0-1,0 1,0 25,0-25,0-25,0 24,24 1,-24 0,50-25,-25 0,0 0,0 0,-25 0,0-25,24 25,-24-25,25 1,-25-26,50 25,-50 0,0 1,25-1,-25 0,0-25,0 26,0-1,0 0,0 0,0 0,0-24,0 24,0 25,0-25,-50 25,25 0,0 0,1 0,-1 0,0 25,25 25,-50-26,50 1,0 0,0 0,0 0,0 24,0-24,25-25,0 0,0 0,0 0,-1 0,1 0</inkml:trace>
  <inkml:trace contextRef="#ctx0" brushRef="#br0" timeOffset="1765.101">24362 13793,'0'-25,"25"25,0 0,0 0,-25-25,49 25</inkml:trace>
  <inkml:trace contextRef="#ctx0" brushRef="#br0" timeOffset="2341.1339">24387 13917,'0'0,"25"0,0-25,24 0,-24-24</inkml:trace>
  <inkml:trace contextRef="#ctx0" brushRef="#br0" timeOffset="3493.1998">24610 13743,'0'25,"0"0,0 25,50-50,-25 0,0 0,-1 0,-24-25,25 25,-25-25,0 0,0 0,0 0,0 1,0 24,-25 0,1 0,-1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9:45:21.404"/>
    </inkml:context>
    <inkml:brush xml:id="br0">
      <inkml:brushProperty name="width" value="0.05292" units="cm"/>
      <inkml:brushProperty name="height" value="0.05292" units="cm"/>
    </inkml:brush>
  </inkml:definitions>
  <inkml:trace contextRef="#ctx0" brushRef="#br0">4342 10543,'0'-25,"0"-24,0 24,0 25,0-25,49 25,-49-25,25 25,0 0,25 0,74-49,-25 49,99 0,-24 0,-25 0,-50 0,50 0,-25 0,25 0,0 0,0 0,49 0,-49 0,0 24,24-24,-73 25,-1-25,74 0,-73 50,-1-50,75 0,-75 0,0 0,25 0,-25 0,25-25,-24 25,-26-25,25 25,-24-25,-1 25,-24 0,24 0,-49-24,0 24,0 0,-1 0</inkml:trace>
  <inkml:trace contextRef="#ctx0" brushRef="#br0" timeOffset="27189.5551">24834 10494</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10:35.499"/>
    </inkml:context>
    <inkml:brush xml:id="br0">
      <inkml:brushProperty name="width" value="0.05292" units="cm"/>
      <inkml:brushProperty name="height" value="0.05292" units="cm"/>
      <inkml:brushProperty name="color" value="#FF0000"/>
    </inkml:brush>
  </inkml:definitions>
  <inkml:trace contextRef="#ctx0" brushRef="#br0">26322 11560,'0'0,"0"25,50 25,24 74,-24-50,24 1,1-1,-1 0,1 1,-51-50,1 24,50 1,-51 49,51-25,-25 51,24 23,0-24,-49-49,25 24,-25-74,-25 49,24-74,-24 25,25-25</inkml:trace>
  <inkml:trace contextRef="#ctx0" brushRef="#br0" timeOffset="1274.0728">26347 11511,'-25'0,"25"0,0 49,-25-49,25 25,0 0,0 0,0-1,0 1,0 25,0-25,0 0,0-1,0-24,0-24,0-1,0-25,0 25,0 0,0 1,0-1,0 0,0 25,0-50,25 50,-25-24,50 24,-25 0,-1 0,-24 0</inkml:trace>
  <inkml:trace contextRef="#ctx0" brushRef="#br0" timeOffset="2309.1321">26446 11635,'0'24,"0"1,0 25,0-25,0 0,25 24,50 75,24 50,-25-25,50-25,-49 0,-51-25,51-25,-50-49,24 50,-24-1,0-49,49 24,-49 26,25-1,24 1,-49-50,0 49,49 0,-49-24,25 0,-25-26,-1 26,1-25,0 24,25-24,-50 25,24-25,26 49,0 1,-26 24,51-25,-26 1,-24-51,0 1,0 25,0-50,-25-25,0 25,0-25</inkml:trace>
  <inkml:trace contextRef="#ctx0" brushRef="#br0" timeOffset="3700.2117">27984 13694,'0'0,"0"49,0-24,0 0,0 0,0 49,25-49,-25 25,25 24,-25 0,25-49,-25 0,49 0,-49 0,0-1,0 26,0-25,0 0,0-1,-24-24,-1 0,-25 0,25 0,-49 0,24 0,-24 0,49 0,-49 0,49 0,0 0,0 0,25 0</inkml:trace>
  <inkml:trace contextRef="#ctx0" brushRef="#br0" timeOffset="9817.5615">27364 15480,'0'0,"-25"0,1 0,-26 0,0 0,-24 0,0 25,24 24,-74-24,25 25,24-26,1 26,-1-50,51 25,-26-25,25 25,-25-25,26 0,-1 24,0-24,0 0,0 25,-24-25</inkml:trace>
  <inkml:trace contextRef="#ctx0" brushRef="#br0" timeOffset="10607.6068">26446 15554,'0'0,"-25"25,1 0,-1 0,0-1,0 26,25-25,-25 0,25-1,0 1,0 0,0 25,0-50,25 0,0-25,0 25,0 0,24-25,-24 25</inkml:trace>
  <inkml:trace contextRef="#ctx0" brushRef="#br0" timeOffset="11327.6479">27439 15505,'0'-25,"-25"25,-25 0,25 0,1 0,-1 0,0 0,0 0,-24 0,24 0,0 0,0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3T08:18:00.873"/>
    </inkml:context>
    <inkml:brush xml:id="br0">
      <inkml:brushProperty name="width" value="0.05292" units="cm"/>
      <inkml:brushProperty name="height" value="0.05292" units="cm"/>
      <inkml:brushProperty name="color" value="#FF0000"/>
    </inkml:brush>
  </inkml:definitions>
  <inkml:trace contextRef="#ctx0" brushRef="#br0">22799 7120,'0'0,"0"0,-24 0,24 25,-50-1,50 1,-25-25,25 25,-25-25,25 50,-24-26,24 1,-25 0,25 0,-25-25,25 25,-50-25,50 49,0-24</inkml:trace>
  <inkml:trace contextRef="#ctx0" brushRef="#br0" timeOffset="869.0497">22551 7145,'25'0,"0"24,0 1,0 0,-1 25,1-26,25-24,-50 25,25-25,-1 25,1 0,0 0,0 24,24-24,-49 0,25 0</inkml:trace>
  <inkml:trace contextRef="#ctx0" brushRef="#br0" timeOffset="1757.1005">22105 7417,'25'-24,"-1"24,26 0,-25 0,0 0,-1 0,1 0</inkml:trace>
  <inkml:trace contextRef="#ctx0" brushRef="#br0" timeOffset="2587.1479">22254 7269,'0'24,"0"1,0 0,0 0,0 0,0-1,0 26,0-25,0 0,0-1,0 1,0 0,0 25,0-26</inkml:trace>
  <inkml:trace contextRef="#ctx0" brushRef="#br0" timeOffset="7737.4426">23444 4713,'0'-24,"-24"24,-26 0,25 0,0 0,-24 0,-1 0,1 0,-26 0,26 0,-26 0,-24 0,24 0,-24 0,25 0,-1 0,26 24,-26-24,50 0,-49 0,49 0,0 0,1 25</inkml:trace>
  <inkml:trace contextRef="#ctx0" brushRef="#br0" timeOffset="8587.4912">22303 4391,'0'0,"0"25,0 0,0-1,0 26,0 0,0-26,0 1,0 25,-25-25,25-1,0 1,0 0,0 0,0 24,0-24,0 0,0 0,0 0,0-1,0-24,25 50,0-50,25 0,-26 0,-24-25,25 25</inkml:trace>
  <inkml:trace contextRef="#ctx0" brushRef="#br0" timeOffset="16954.9698">21683 11511,'-25'24,"25"1,-25 0,25 0,-24-25,24 49,-50-24,25 0,0 0,25 0,-24 0,-1 24,25-24,-25-25,25 25,-50-25</inkml:trace>
  <inkml:trace contextRef="#ctx0" brushRef="#br0" timeOffset="17675.011">21460 11610,'25'0,"-25"0,24 0,-24 49,25-49,-25 25,50-25,-50 25,25 0,-25 0,24-25,-24 25,25-25,-25 49,25-49,-25 25,25-25,-25 25,49-25,-49 25</inkml:trace>
  <inkml:trace contextRef="#ctx0" brushRef="#br0" timeOffset="18632.0657">21832 11734,'25'0,"-25"-25,24 25,26 0,-25 0,0 0</inkml:trace>
  <inkml:trace contextRef="#ctx0" brushRef="#br0" timeOffset="19274.1024">21807 11833,'0'0,"25"0,0 0,-1 0,26 0,-25 0</inkml:trace>
  <inkml:trace contextRef="#ctx0" brushRef="#br0" timeOffset="20369.1651">22204 11784,'0'0,"-25"0,0 0,1 0,-26 0,25 0,25 0,-25 49,25-24,0 0,0 0,0-1,0-24,25 0,25 0,-25 0,-1 0,-24-24,25-1,-25 0,25 25,-25-50,25 26,-25-1,0 0,0 0</inkml:trace>
  <inkml:trace contextRef="#ctx0" brushRef="#br0" timeOffset="36554.0908">21286 15877,'-25'0,"-24"0,24 0,0 0,0 0,0 0,1 0,-26 0,25 0,0 0,1 0,-51 25,50-25,1 0,-1 0,0 0,-25 0,25 0,1 0,-1 0,0 0,0 0</inkml:trace>
  <inkml:trace contextRef="#ctx0" brushRef="#br0" timeOffset="37327.1349">20591 15852,'0'0,"0"0,0 0</inkml:trace>
  <inkml:trace contextRef="#ctx0" brushRef="#br0" timeOffset="38559.205">20715 15777,'0'0,"-24"25,-1 0,0 0,25 0,0 0,0-1,0 26,0-25,0 0,0-1,25-24,0 25,-1-25,26 25,-25-25,0 0,0 0</inkml:trace>
  <inkml:trace contextRef="#ctx0" brushRef="#br0" timeOffset="43610.4943">20840 13793,'0'0,"24"0,1 0,0 0,0 0,24 0,1 0,24 0,-24 0,24 25,-49-25,50 0,-26 0,26 0,-1 0,-24 0,24 0,-24 0,-1 0,1 0,-25 0,0 0,24 0,-24 0,0 0</inkml:trace>
  <inkml:trace contextRef="#ctx0" brushRef="#br0" timeOffset="44539.5475">21832 13743,'-25'-25,"25"25,25 25,0-25,-25 25,49-25,-49 25,25-25,-25 25,25-25,-25 49,0-24,25 0,-25 0,0 0,0-1,0 26,0-25,0-25,0 25,0-1,-25-24,25 25</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9:54:31.213"/>
    </inkml:context>
    <inkml:brush xml:id="br0">
      <inkml:brushProperty name="width" value="0.05292" units="cm"/>
      <inkml:brushProperty name="height" value="0.05292" units="cm"/>
      <inkml:brushProperty name="color" value="#FF0000"/>
    </inkml:brush>
  </inkml:definitions>
  <inkml:trace contextRef="#ctx0" brushRef="#br0">26273 17638,'0'0,"0"0,24 0,-24-25,25 25,25 0,-25 0,-1 0,76 0,-51 0,125 0,-25 0,0 0,0 0,-1 50,76-50,-75 0,-50 0,50 0,-75 0,25 0,-24 0,-50 0,-1 0,26 0</inkml:trace>
  <inkml:trace contextRef="#ctx0" brushRef="#br0" timeOffset="34186.9554">2084 13892,'0'0,"0"0,25 0,0-25,24 25,-24 0,0-24,0 24,0-25,-1 25,26 0,-25 0</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11:41.236"/>
    </inkml:context>
    <inkml:brush xml:id="br0">
      <inkml:brushProperty name="width" value="0.05292" units="cm"/>
      <inkml:brushProperty name="height" value="0.05292" units="cm"/>
      <inkml:brushProperty name="color" value="#FF0000"/>
    </inkml:brush>
  </inkml:definitions>
  <inkml:trace contextRef="#ctx0" brushRef="#br0">1017 5309,'0'-25,"0"25,0-25,25 25,-25-25,25 25,0 0,0 0,49 0,0-49,-24 49,-25 0,24 0,1 0,-25 0,0 0,24 0</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8:21:37.351"/>
    </inkml:context>
    <inkml:brush xml:id="br0">
      <inkml:brushProperty name="width" value="0.05292" units="cm"/>
      <inkml:brushProperty name="height" value="0.05292" units="cm"/>
      <inkml:brushProperty name="color" value="#FF0000"/>
    </inkml:brush>
  </inkml:definitions>
  <inkml:trace contextRef="#ctx0" brushRef="#br0">2853 6822,'0'0,"0"0,25 0,-25 25,0 49,25-49,-25 0,25 49,-25-24,49-25,-49 24,25-24,-25 0,0 0,25 0,-25-1,25-24,-1 0,1 0,-25 0,50 0,-50-24,25-1,0 0,-25 0,0-24,24 24,1 0,0-50,25 26,49-26,0-49,-49 50,24 0,1-1,-1 50,-49 1,24-51,-24 50,0 0,0 25,-25-24,25-26,-1 25,26 0,-50 1,0 24</inkml:trace>
  <inkml:trace contextRef="#ctx0" brushRef="#br0" timeOffset="31283.7894">3722 12925,'0'0,"24"0,-24 24,0 1,25 0,-25 25,0-26,50 1,-50 0,25 0,-25 0,24-25,1 0,0 0,0 0,-25 0,49 0,1-25,24-50,50 1,25-50,99-74,50-1,-25-49,25 99,-125 0,1 25,-100 100,-24-26,0 25,-25 25,-25 0,0 0,-50 0</inkml:trace>
  <inkml:trace contextRef="#ctx0" brushRef="#br0" timeOffset="37664.1543">22328 7665,'0'-24,"0"24,0-25,25 25,24 0,-24-25,0 25,0 0,0 0,-25-50,25 50,24 0,-24 0,25 0,74-24,-75 24,26 0,-1-25,-24 25,24 0,-49 0,0-50,24 50,-24 0,0 0,0 0,0 0,-1 0</inkml:trace>
  <inkml:trace contextRef="#ctx0" brushRef="#br0" timeOffset="38661.2112">22402 7889,'0'0,"25"-25,0 25,0 0,0 0,-25-25,25 25,-1 0,26 0,-25-25,0 25,-1 0,1 0,0 0,25 0,-26 0,1-49,0 49,0 0,0 0,49 0,-49 0,0 0,0 0,24 0,-24 0,0 0,0 0,-1-25,1 25,25 0,-50-25</inkml:trace>
  <inkml:trace contextRef="#ctx0" brushRef="#br0" timeOffset="39805.2768">23345 7219,'0'0,"25"0,0 0,-25 25,49-25,-49 25,25-1,-25 1,25 0,0-25,-25 25,25 24,-1-49,-24 25,50 0,-50 0,0 0,0-1,0 1,0 25,0-25,-25-25,25 24,-25 1,1 0,-1 0,0 25,0-26,-24 1,24 0,25 0,-25-25,25 25,-25 24</inkml:trace>
  <inkml:trace contextRef="#ctx0" brushRef="#br0" timeOffset="41323.3635">22601 7343,'0'0,"0"0,0 25,-25-25,25 25,-25-1,25 26,-24-25,24 0,-25-1,25 1,-50 0,50 25,-25-26,0 1,1 0,24 0,-25-25,25 25,-25-25,25 49,-25-49,25 25,-49-25,49 25,-25-25,25 25,-25 0,25-1,-25-24,25 50,0-50,25 0,0 0,24 0,-24 0,0 0,0 0,0 0,-1 0,1 0,25 0,-25 0,0 0,-1 0,1 0,0 0</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21:03.056"/>
    </inkml:context>
    <inkml:brush xml:id="br0">
      <inkml:brushProperty name="width" value="0.05292" units="cm"/>
      <inkml:brushProperty name="height" value="0.05292" units="cm"/>
      <inkml:brushProperty name="color" value="#FF0000"/>
    </inkml:brush>
  </inkml:definitions>
  <inkml:trace contextRef="#ctx0" brushRef="#br0">16498 1910,'0'0,"0"75,-74-51,49 51,-50 24,1-25,-50 1,49-1,1 1,49-1,-49-49,49 49,-25-49,26 25,-1-50,25 25,-25-1,25 1,0-25</inkml:trace>
  <inkml:trace contextRef="#ctx0" brushRef="#br0" timeOffset="741.0423">15754 2183,'25'0,"24"25,-49 0,25-1,-25 1,25 0,0 0,-1 49,26-49,-25 0,-25 0,25 24,-1-49,-24 25,25 0,0 0,25 0,-50-1,24-24,-24 50,25-50,-25 25,25-25,0 0</inkml:trace>
  <inkml:trace contextRef="#ctx0" brushRef="#br0" timeOffset="1954.1118">16945 1985,'-25'49,"0"-49,25 25,-25-25,25 25,-49-25,49 25,-25-1,25 1,-25 25,25-25,0-1,0 1,0 0,0 0,0 25,0-26,0-24,25 25,24-25,-24 0,0 0,0 0,0 0,-1 0,26 0,-25 0</inkml:trace>
  <inkml:trace contextRef="#ctx0" brushRef="#br0" timeOffset="2674.153">17242 1935,'0'0,"0"25,0 49,0-49,0 0,0 49,0-49,0 0,0 0,0-1,0 1,0 25,0-25,0 0,0-1,0 1,0 0,0 25,0-26,0 1,0-25,0 25</inkml:trace>
  <inkml:trace contextRef="#ctx0" brushRef="#br0" timeOffset="3178.1818">16994 2382,'0'-25,"25"25,0 0,0 0,-1-50,1 50,0 0,25-25</inkml:trace>
  <inkml:trace contextRef="#ctx0" brushRef="#br0" timeOffset="4174.2386">17590 1985,'0'24,"0"-24,0 25,24-25,-24 25,0 25,25-26,-25 26,0 24,50 1,-50-50,0 0,0 24,0 1,0-25,0-1,-25 1,0 0,25 0,-25 24,1-24,-1-25,25 25,-25-25</inkml:trace>
  <inkml:trace contextRef="#ctx0" brushRef="#br0" timeOffset="4953.2832">18111 2109,'0'24,"0"-24,24 0,1 0,0 0,0 0,24 0</inkml:trace>
  <inkml:trace contextRef="#ctx0" brushRef="#br0" timeOffset="5953.3406">18011 2158,'0'0,"25"0,25 0,-25 0,-1 0,1 0,0 0,0 0,24 0,-24 0,0 0</inkml:trace>
  <inkml:trace contextRef="#ctx0" brushRef="#br0" timeOffset="6562.3754">18011 2481,'0'0,"0"0,0-25,25 25,25-25,-25 25,-1 0,1-25,0 25,0 0,24 0,-24 0</inkml:trace>
  <inkml:trace contextRef="#ctx0" brushRef="#br0" timeOffset="8308.4751">18681 1910,'-25'0,"25"0,0 25,-24 25,24-26,0 1,0 0,-25 0,25 0,0 24,-25-24,25 0,0 0,-25-1,25 1,-25 25,25-25,0 0,0-25,0-25,0-25,0 25,25-24,0-26,25 50,-50-49,24 49,-24-24,25-1,-25 25,25 0,0-24,24-26,-24 51,0-51,0 50,-25 0,49 1,-49 24,0 24,0 1,0 0,0 0,0 25,0-26,-24 1,24 0,0 0,-25 0,25 24,0-24,0 0,0 0,0 49,0-49,0 0,0-1,0 1,0 0,0 0,0 24,0-24,0 0</inkml:trace>
  <inkml:trace contextRef="#ctx0" brushRef="#br0" timeOffset="8841.5057">18632 2183,'0'-25,"0"0,24 25,1-24,25 24,-25 0,-25-25,24 25,1 0,0 0</inkml:trace>
  <inkml:trace contextRef="#ctx0" brushRef="#br0" timeOffset="9800.5605">19376 1811,'0'0,"-25"0,0 0,0 0,1 25,-26 24,25-24,0-25,25 25,-24-25,24 25,0 0,-25-25,25 24,0 26,-25-50,25 25,0 0,0-1,0 1,0-25,25 0,0 0,-1 0,1 0,25 0</inkml:trace>
  <inkml:trace contextRef="#ctx0" brushRef="#br0" timeOffset="10736.6141">19525 1910,'0'-49,"24"49,26 0,-25 0,0 0,0 0,-1 24,-24 1,0 0,0 0,0 0,0-1,0 26,-24-25,-1 0,0-1,-25 1,25-25,1 0,-1 0,25 0,0-25,0 1,0-1,0-25,0 25,0 1,0-1,25 25,-25-25,24 25,-24-25,50 25</inkml:trace>
  <inkml:trace contextRef="#ctx0" brushRef="#br0" timeOffset="11692.6688">20095 1811,'-25'25,"1"-25,-1 49,0-49,-25 25,26-25,24 25,0 0,0 0,0-25,49 24,-24 26,0-25,0 0,-25-1,24-24,-24 25,25-25,-25 25,0 25,0-26,0 1,0-25,0 25,-25-25,25 25,-24-25,-1 0,25 25,-25-25,-25 0,26 0</inkml:trace>
  <inkml:trace contextRef="#ctx0" brushRef="#br0" timeOffset="12630.7225">20542 1761,'0'0,"0"25,-25 0,25 0,-25 24,25-24,-49-25,49 25,0 0,0 0,-25-25,25 24,0 26,0-25,0 0,0-1,0 1,0 0,0 25,49-26,-49 1,25 0,0 0,0 0,0-25,-1 0,26 0</inkml:trace>
  <inkml:trace contextRef="#ctx0" brushRef="#br0" timeOffset="14813.8473">20815 1861,'-25'0,"25"0,0 49,0-24,0 0,0 0,25-1,0-24,-1 0,1 0,-25 0,25 0,-25-24,25 24,-25-25,49 0,-49-25,25 26,-25-1,0 0,0 0,0 0,0 25,0 25,0 0,0 0,0 0,0 24,0-24,0 0,0 0,25-25,0 0,0 0,-25 0,24 0,-24-25,0 0,50 25,-50-50,0 26,25-1,-25 0,0 0,0 0,0-24,0 24,0 0,25 25,-1 0,-24 0</inkml:trace>
  <inkml:trace contextRef="#ctx0" brushRef="#br0" timeOffset="15609.8929">21435 1588,'0'0,"0"24,0 1,0 0,0 0,0 25,0-26,0 1,0 0,0 0,0 0,0 24,-25-24,25 0,0 0,0-1,0 1,-25-25,25 50,0-25,0-1,0 1</inkml:trace>
  <inkml:trace contextRef="#ctx0" brushRef="#br0" timeOffset="16123.9223">21361 1935,'0'0,"24"0</inkml:trace>
  <inkml:trace contextRef="#ctx0" brushRef="#br0" timeOffset="17050.9753">21708 1811,'-50'0,"75"0,0 0,0 0,-1 0,1 0,0 0,25 0,-26 0,1 0,0 0,0 0,0 0,24 0</inkml:trace>
  <inkml:trace contextRef="#ctx0" brushRef="#br0" timeOffset="17683.0114">21881 1687,'0'0,"0"50,0-26,-49-24,49 25,0 0,0 0,0 0,0 24,0-24,0 0,0 0,0-1,0 1,0 25</inkml:trace>
  <inkml:trace contextRef="#ctx0" brushRef="#br0" timeOffset="19272.1023">22750 1786,'0'-25,"-25"25,-25 0,50-24,-24 24,-1 0,0 0,0 0,0 0,-24 0,24 0,0 0,25 0,-25 0,25 24,-25 1,25 0,0 25,-24-50,24 24,0 1,0 0,0 0,0 0,0-25,0 49,24-24,1-25,0 0,0 0,25 0,-26 0,1 0,0 0,0-50,0 26,-25-1,0 0,0 0,0 0,0-24,0 24,0 0,0 0,0 1,0-1,0-25,0 25,0 0,-25 25,25-24,-25 24,25-25,-25 25,0 0,25 0,0 25,0-1,0 1,0 25,0-25,0 0,0-1,0 51,0-26,0-24,0 50,0-51,0 1,0 50,0-51,0 1,0 0,0 0,0 0,0 24,25-24,0-25</inkml:trace>
  <inkml:trace contextRef="#ctx0" brushRef="#br0" timeOffset="20150.1524">22899 1439,'0'0,"0"25,0 24,0-24,0 0,49 0,-49-1,0 1,0 25,25 0,-25-26,0 26,0-25,25 0,-25-1,0 1,0 0,0 25,0-26,0 1,0 0,0 0,-25 0,-25 24,50-24</inkml:trace>
  <inkml:trace contextRef="#ctx0" brushRef="#br0" timeOffset="21749.244">20840 1637,'0'0,"-25"0,25 50,0-25,0 0,0-1,0 1,0 0,0 25,0-26,0 1</inkml:trace>
  <inkml:trace contextRef="#ctx0" brushRef="#br0" timeOffset="22666.2965">20691 1538,'-25'0,"0"0,25 0,0 25,0 0,0-1,0 1,0 25,0-25,0 0,0-1</inkml:trace>
  <inkml:trace contextRef="#ctx0" brushRef="#br0" timeOffset="37743.1588">17937 4738,'25'0,"0"0,-1 0,1 0,0 0,0 0,24 0,-24 0,25 0,-25 0,24 0,1 0,-25 0,49 0,-49 0,25 0,-1 0,-24 0,25 0,-26 0,1 0,25 0,-25 0,-1 0,1 0,0 0,0 0,24 0,-24 0,0 0,0 0,0 0,-1 0,26 0,-25 0,0 0,0 0,-1 0,1 0,25 0,-50-25</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9:57:17.503"/>
    </inkml:context>
    <inkml:brush xml:id="br0">
      <inkml:brushProperty name="width" value="0.05292" units="cm"/>
      <inkml:brushProperty name="height" value="0.05292" units="cm"/>
      <inkml:brushProperty name="color" value="#FF0000"/>
    </inkml:brush>
  </inkml:definitions>
  <inkml:trace contextRef="#ctx0" brushRef="#br0">24685 2555,'49'0,"-49"0,25 0,-25-25,25 25,-25-49,25 49,0-25,0 0,24 0,-24 25,-25-24,25 24,-25-25,25 25,-25-50,24 50,-24-25</inkml:trace>
  <inkml:trace contextRef="#ctx0" brushRef="#br0" timeOffset="1331.0761">24958 2282,'-25'0,"-25"0,26 0,-1 0,0 0,25-25,0 25,0-24,25 24,0 0,24 0,-24 0,0 0,0 0,-1 0,1 0,25 0,-25 0,-1 0,1 0,0 0,-25 0,0 24,0 1,0 25,0-25,0 0,0-1,0-24,0 25,0 0,0 25,0-26</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23:01.392"/>
    </inkml:context>
    <inkml:brush xml:id="br0">
      <inkml:brushProperty name="width" value="0.05292" units="cm"/>
      <inkml:brushProperty name="height" value="0.05292" units="cm"/>
      <inkml:brushProperty name="color" value="#FF0000"/>
    </inkml:brush>
  </inkml:definitions>
  <inkml:trace contextRef="#ctx0" brushRef="#br0">21187 719,'-25'0,"-25"0,50 0,0 25,-24-25,24 25,0 0,0 0,-25-25,25 49,0-24,0 0,-25 0,25-1,0 1,0 25,0-25,0 0,0-1,0 1,0 0,0 25,0-26,25 1,-25 0,0 0,25 0,-25-1,0 26,0-25,49 0,-49-1,0 1,0 0,25-25,-25 50,0-26,25-24,-25 25,25-25,-1 0,1 0,-25 0,50 0,-50-25,25 25,-25-49,0 24,25 25,-25-25,0 0,0 1,24 24,-24-25,0-25,0 25,25 25,-25-24,0-1,0 0,25 0,-25 0,0-24,0 24,0 0,0 0,0 1,0-1,0-25,0 25,0 0,0 1,0-1,0 0,0-25,0 50,0-24,-25 24,25-25,-25 25,1 0,-1 0,-25 0,25 0,0 0,1 0,-1 0,0 0,-25 0,26 0,-1 25,25 24,0-24,0 0,0 0,0-1,0 1,0 25,0-25,25-25,-25 25,49-25,-24 0,-25 24,25-24,0 0,-1 0,1 0,25 0,-25 0,0 0,-1 0,1 0,0 0,25 0</inkml:trace>
  <inkml:trace contextRef="#ctx0" brushRef="#br0" timeOffset="998.0569">21757 1042,'-24'0,"24"25,-25-25,25 25,0-25,0 0,25-25,-1 25,1 0,25 0,-25 0,-1 0,-24 0,0 25</inkml:trace>
  <inkml:trace contextRef="#ctx0" brushRef="#br0" timeOffset="1687.0965">21683 1315,'0'0,"25"0,-25 0,25 0,-1-25,1 0,25 25,-25 0,-1 0</inkml:trace>
  <inkml:trace contextRef="#ctx0" brushRef="#br0" timeOffset="3582.2049">22353 670,'0'0,"0"25,0-1,0 1,0 0,-50 0,50 0,0 49,0-49,0 0,0 49,0-49,0 0,0 0,0-1,0 1,0 25,0-25,0-1,0 1,0 0,25-25,-25 25,25-25,0 0,-1 0,-24 0,0-25,25 25,-25-25,0 0,25 25,-25-24,0-26,50 25,-50 0,0 1,0-1,0 0,0-25,0 25,0 1,0-1,0 0,0 0,0-24,0 24,0 0,0 0,-25 25,0 0,0 0,0 0,1 0,24 0,-25 0,25 25,0 0,-50 24,50-24,0 0,0 0,0 0,0-1,0 26,0-25,25-25,0 0,0 0,-1 0,1 0</inkml:trace>
  <inkml:trace contextRef="#ctx0" brushRef="#br0" timeOffset="5506.315">22651 1141,'0'50,"0"-25,0-1,24 1,-24 0,25 0,-25 24,0-24,0 0,0 0,0 0,0-1,0-24,0-24,0-1,0 0,0 0,25-24,-25 24,0 0,0 0,25 0,-25 1,0-26,0 25,25 0,-1 25,-24-24,50 24,-25 0,-25 24,0 1,0 25,0-25,0-1,0 1,0 0,0 0,0 24,0-24,0 0,0-25,0 0,0-25,0-24,0 24,0 0,0 0,0 0,0 1,0-26,0 25,0 0,25 25,-25-24,0-1,24 25,-24-25,25 25,0 0,-25 25,0 0,0-1,0 1,0 25,0-25,0-1,0 1,0 0,0-25,0 25,0 24,-25-49,25 25,0 0,0 0</inkml:trace>
  <inkml:trace contextRef="#ctx0" brushRef="#br0" timeOffset="7223.4132">23296 1141,'0'-25,"-25"25,0 0,0 0,-24 0,49 25,-25-25,25 50,-25-25,25-1,0 1,0 0,0 0,0 24,0-24,0 0,0 0,0-25,25 0,24 0,-49 0,0-25,25 25,-25-25,0-24,25 24,-25 0,25 0,-25 0,25 25,-25 0,0 25,0 0,0 0,0 24,0-24,0 0,0 0,24 0,-24-1,50-24</inkml:trace>
  <inkml:trace contextRef="#ctx0" brushRef="#br0" timeOffset="8152.4663">23618 1042,'0'0,"0"25,0 0,0-1,0 1,0 50,0-51,0 1,0 0,0 25,0-26,-25 1,25 0,0 0,-49 0,49 24,-25-49,25 25,-25-25,0 0,25 0,0-50,-25 50</inkml:trace>
  <inkml:trace contextRef="#ctx0" brushRef="#br0" timeOffset="8683.4967">23395 1265,'0'0,"25"0,-1 25,1 25,0-50,-25 24,25-24,24 25,-24 0,0 0,-25 0,25-25,0 0</inkml:trace>
  <inkml:trace contextRef="#ctx0" brushRef="#br0" timeOffset="10245.586">24362 571,'-24'0,"-26"0,25 0,0 0,1 0,24 49,-25-49,25 25,-25 0,25 0,0-1,-50 1,50 25,0-25,0-1,0 1,0 0,0 0,0 24,0-24,0 0,0 0,0 0,0 0,25-25,-25 49,0-24,25-25,-25 25,25-25,0 0,-1 0,1 0,25 0,-25 0,-1 0,1 0,-25 0,25 0,-25-25,25 25</inkml:trace>
  <inkml:trace contextRef="#ctx0" brushRef="#br0" timeOffset="11169.6389">24561 744,'25'0,"-1"0,-24 0,0 50,50-50,-50 25,0-1,25-24,-25 25,0 0,0 0,0 24,0-24,0 0,-50 0,25 0,1 0,-1-25,0 0,0 0,25 0,0-25,0 0,0 0,0 0,0-24,0 24,0 25,0-25,25 0,0 0,0 25,-25-24,24 24</inkml:trace>
  <inkml:trace contextRef="#ctx0" brushRef="#br0" timeOffset="12502.7151">25032 645,'0'0,"-49"0,24 0,0 25,25 0,-25-1,0-24,25 25,0 25,-24-50,24 25,0-1,0 1,0 0,0 0,0-25,24 0,-24 49,25-49,-25 25,25-25,-25 25,25-25,-25 25,0 0,0 0,0 24,0-24,0 0,-25-25,25 25,-25-25,25 24,-25-24,25 25,-24-25</inkml:trace>
  <inkml:trace contextRef="#ctx0" brushRef="#br0" timeOffset="13460.7699">25553 521,'-25'0,"25"0,-24 50,24-26,-50-24,50 25,-25 0,0 0,25 0,-24 24,24-24,-25 0,25 0,0-1,0 1,-25-25,25 50,0-25,0-1,0 1,0 0,0 0,0 25,0-26,0 1,0 0,0 0,25 0,0-25,-1 49,1-49,25 0</inkml:trace>
  <inkml:trace contextRef="#ctx0" brushRef="#br0" timeOffset="15412.8816">25652 769,'0'0,"0"25,0 0,0-1,0 1,0 25,0-25,0-1,0 1,0 0,0 0,0 25,0-26,0 1,0 0,25-25,-25 25,25 0,0-25,0 0,-25 0,0-25,24 25,-24-25,0 0,50 0,-50-24,25 24,-25 0,0 0,0 0,0 1,0-26,0 25,0 0,0 1,0 24,0 24,0 1,0 25,0-25,0-1,0 1,0 0,0 0,0 25,25-26,-25 1,0 0,25 0,-1-25,1 0,-25 0,50 0,-50-25,0 0,0 0,0-24,0 24,25 25,-25-25,0 0,0 0,0 1,0-26,0 25,0 0,0 1,24-1,-24 0,0-25,0 26,0-1,0 0</inkml:trace>
  <inkml:trace contextRef="#ctx0" brushRef="#br0" timeOffset="16478.9426">26273 447,'0'0,"-25"24,25 1,-25-25,25 25,0 25,0-26,0 1,0 25,0 24,0 1,0-26,0-24,0 25,0-1,0-24,0 0,0 25,0-26,0 1,0 0,0 0,0 0</inkml:trace>
  <inkml:trace contextRef="#ctx0" brushRef="#br0" timeOffset="17168.982">26124 868,'0'0,"49"-25,-24 25,0 0,0 0,0-24,-1 24,26 0,-25 0,0 0,-1 0,1 0</inkml:trace>
  <inkml:trace contextRef="#ctx0" brushRef="#br0" timeOffset="18009.0301">26620 943,'-25'0,"25"0,25 0,0 0,24 0,-49 0,25 0,0 0,0 0,0 0,-1 0,1-50,25 50,-25 0,-1 0,1-25,0 25,0 0,25-25</inkml:trace>
  <inkml:trace contextRef="#ctx0" brushRef="#br0" timeOffset="18699.0694">26868 843,'0'0,"0"25,0 25,0-25,0-1,0 1,0 0,0 0,0 25,0-26,25-24,-25 25</inkml:trace>
  <inkml:trace contextRef="#ctx0" brushRef="#br0" timeOffset="20475.1711">27885 595,'0'0,"-25"0,1 0,-1 0,0 0,-25 25,26-25,-1 25,0-25,0 25,0 0,-24-25,49 24,-25-24,25 25,-25-25,25 50,-25-25,25-1,-25 1,25 0,0 0,0 0,0-25,25 0,0 0,0 0,25 0,-26 0,-24-25,25 25,-25-25,25 25,-25-25,25 25,-25-25,25 25,-25-24,49 24,-49-50,25 25,-25 0,25 1,-25-1,0 0,25-25,-25 26,0-1,0 0,0 0,0 0,0-24,0 49,-25 0,0 0,-25 0,26 0,24 25,-25-25,25 24,0 1,-25-25,25 25,0 0,-25-25,25 25,0 24,0-24,0 0,0 24,0 26,0-50,0 49,0-24,0 24,0-49,25 0,-25 0,0 24,0-24,0 0,0 0,25-25</inkml:trace>
  <inkml:trace contextRef="#ctx0" brushRef="#br0" timeOffset="21965.2564">28158 372,'0'-25,"50"25,-25 0,-1 0,1 0,-25 0,25 25,-25 0,0 25,0-1,50 75,-50-25,0 1,0 24,-25-25,25-25,-25 1,25-26,0-24,-25 25,25-25,0-1,-25-24,25 25,-49-25</inkml:trace>
  <inkml:trace contextRef="#ctx0" brushRef="#br0" timeOffset="33876.9376">28828 2754,'0'-25,"-25"25,0 0,1 0,-1 25,0-25,0 24,-25 1,26-25,-1 50,0-25,0-25,0 24,-24 1,24 0,25 0,0 25,0-26,0 1,0 0,0-25,50 0,-26 0,1 0,0 0,0 0,0-25,24 25,-49-25,25 25,0-49,0 24,0 0,-1 0,26 0,-50 1,0-26,25 25,-25 0,0 1,0-1,0 0,0 25,-50 0,25 0,1 0,-1 0,0 0,0 0,25 25,0 0,-50-25,50 24,0 1,0 25,0-25,0-1,0 1,0 0,0 0,0 25,0-26,0 1,0 0,25-25,-25 25,0 0,0 24,0-24,25 0,-25 0,0-1,0 1,25-25,-25 50,25-25,0-1,-1-24,26 0</inkml:trace>
  <inkml:trace contextRef="#ctx0" brushRef="#br0" timeOffset="34615.9799">29051 2977,'0'-25,"50"25,-50-50,25 50,-1 0,1-24,0 24,0 0,24 0,-24 0</inkml:trace>
  <inkml:trace contextRef="#ctx0" brushRef="#br0" timeOffset="35061.0053">29126 3225,'0'0,"24"0,-24-25,25 25,0-25,0 25,49-24,1-26</inkml:trace>
  <inkml:trace contextRef="#ctx0" brushRef="#br0" timeOffset="36038.0611">29746 2828,'-50'0,"50"25,-25 0,25 24,-24-24,24 0,0 0,0 0,0-25,0 24,24-24,26 0,-25 0,0 0,-1 0,1 0,0 0,25-24,-50-1,25 0,-25 0,0-25,24 26,-24-1,0 0,0 0,0 0,0-24,0 24,0 0,0 25,-24-25,-26 1,0 24,25 0,1 0,-26 0</inkml:trace>
  <inkml:trace contextRef="#ctx0" brushRef="#br0" timeOffset="38239.1872">29051 4242,'-25'0,"1"0,-1 0,-25 0,25 0,1 0,-1 0,0 0,0 25,-24 0,49-1,-25 26,0-25,25 0,-25 0,25-1,-25 51,25-50,-25-1,25 1,0 0,-49 25,49-26,0 1,0 0,0 0,0 0,0 24,0-24,0 0,0 0,25-25,-25 24,24-24,1 0,0 0,-25 0,25 0,0-24,24-1,-24 25,-25-25,25 25,-25-50,25 26,-25-1,0 0,25 0,-25 0,0-24,0 24,0 0,0 0,0 1,0-1,0-50,0 1,0 49,0-25,0 26,-25-26,25 25,-25 0,-25 1,26 24,-1-25,0 25,0 0,0 0,-24 25,49-1,0 1,0 25,0-25,0-1,0 1,0 50,0-26,24 26,1-1,-25-24,50 24,-25-49,-25 49,25-49,-25 0,24 0,-24 0,25 24,0-49,25 0,-26 0</inkml:trace>
  <inkml:trace contextRef="#ctx0" brushRef="#br0" timeOffset="39205.2423">29299 4490,'-25'25,"25"0,-49-25,49 25,-25-25,25 0,50 0,-26-25,1 25,-25-25,25 25,0 0,-25-25,25 25,24 0,-49-49,25 49,0 0,0 0</inkml:trace>
  <inkml:trace contextRef="#ctx0" brushRef="#br0" timeOffset="39689.2699">29274 4689,'0'0,"25"0,-25 0,25 0,0 0,-25-25,25 25,24 0,-24 0</inkml:trace>
  <inkml:trace contextRef="#ctx0" brushRef="#br0" timeOffset="41553.3767">28952 5210,'-25'0,"0"0,25 0,25 0,0 0,0 0,-25 24,0 1,0 0,0-25,0-25,0 0,0 1,0-1,49-25,-24 25,-25 1,0-1,25 25,0-25,0 25,-25 0,0 25,0 0,0-1,0 26,0-50,0-25,0 0,0 1,0 24,0-25,0 0,24 25,-24-25,50 25,-50-50,25 50,0 0,-25 25,24-25,-24 25,0 0,0 0,0 0,0-1,0 26,0-25</inkml:trace>
  <inkml:trace contextRef="#ctx0" brushRef="#br0" timeOffset="42471.4292">29448 4912,'0'0,"0"0,-25 0,25 25,-24-25,24 49,0-24,0 0,-50-25,50 25,0 0,0-1,0 26,25-75,-25 0,25 1,-25-1,24 25,-24-25,0 25,0 25,0 0,0-1,0 26,0-25,25-25</inkml:trace>
  <inkml:trace contextRef="#ctx0" brushRef="#br0" timeOffset="43211.4716">29920 4763,'0'25,"0"-25,0 25,0-1,-25-24,25 25,-25 25,25-25,-25-25,25 24,-50 1,50 0,-24-25,24 25,0 25,-25-26,25 1,-25-25,25 25,0 0,-25-25,25 25,-25-25,-24 0</inkml:trace>
  <inkml:trace contextRef="#ctx0" brushRef="#br0" timeOffset="43675.4981">29547 4986,'25'0,"0"0,25 0,-26 25,1 0,0 25,0-26,-25 1,25-25,-25 25,49-25,-24 0</inkml:trace>
  <inkml:trace contextRef="#ctx0" brushRef="#br0" timeOffset="45560.6058">29696 4118,'0'25,"-25"-25,25 25,-49-1,49 26,-25-25,25 0,0-1,-25 51,25-50,0 0,0-1,0 1,0 0,0 25,0-26,0 1,0 0,0 0,25-25,-25 25,25-25,24 0,-24 0,-25 0,25 0,-25-25,25 25,-25-25,25 0,-25 0,24-24,-24 24,0 0,0 0,0 1,0-1,0-25,0 25,-24 0,24 1,0-1</inkml:trace>
  <inkml:trace contextRef="#ctx0" brushRef="#br0" timeOffset="46102.6369">30019 4441,'0'-25,"0"-25</inkml:trace>
  <inkml:trace contextRef="#ctx0" brushRef="#br0" timeOffset="47276.704">30068 4242,'0'0,"0"0,-24 0,24 25,0 0,-50-25,50 24,0 1,0 25,-25-25,25 0,0-1,0 1,0 0,0 25,0-26,0 1,0 0,0 0,0-25,50 0,-25 0,-1 0,1 0,0 0,-25-25,25 0,-25 0,49-24,-49 24,0 0,0 0,0 1,0-1,0-25,0 25,0 0,-24 25,24-24,-25 24</inkml:trace>
  <inkml:trace contextRef="#ctx0" brushRef="#br0" timeOffset="48028.7469">29820 4639,'0'0,"25"-25,0 25,-25-25,25 25,0 0,-25-49,24 49,-24-25,25 25,25 0,-25-25</inkml:trace>
  <inkml:trace contextRef="#ctx0" brushRef="#br0" timeOffset="49743.8452">30217 4019,'25'0,"0"0,-25 25,25-25,-25 24,24-24,-24 25,50-25,-25 25,0 0,-25 0,0 24,0-24,0-25,-25 25,-25 0,75-25,0 0,0 24,0 1,-1 25,1-25,-25 0,50-1,-50 1,0 0,0 25,0-26,0 1,-25 0,0 0,0-25,25 25,-24-25,24 49,-25-49</inkml:trace>
  <inkml:trace contextRef="#ctx0" brushRef="#br0" timeOffset="50848.9084">30639 4168,'0'0,"25"0,-25 49,0-24,49-25,-49 25,0 0,0-1,0 1,0 25,0-25,-24 0,24-1,-25-24,25 25,-25-25,25 25,0 25,0-50,25-25,24 25,-24 0,25 0,-25-25,24 25,-24 0,0-25</inkml:trace>
  <inkml:trace contextRef="#ctx0" brushRef="#br0" timeOffset="52092.9796">31061 3944,'0'0,"0"25,0 0,0 25,-50-26,50 1,0 0,-25 0,25 0,0 24,-25-49,25 25,0 0,0 0,0-1,0 1,0 25,0-25,0 0,25-25,25 0,-25 0,0 0,-1 0,1 0,0 0,25 0,-26 0,-24-25,25-25,-25 25,0 0,0 1,0-1,0 0,0-25,0 26,-25-1,25 0,-49 25,49-25,-25 25,25-25,-25 25,0-49,1 49,-1 0</inkml:trace>
  <inkml:trace contextRef="#ctx0" brushRef="#br0" timeOffset="59067.3785">9502 4093,'-25'0,"25"25,-25-25,25 0,25 0,25 0,-25 0,-1 0,1 0,0 0,0 0,24 0,-24 0,25 0,-25 0,24 0,1 0,-25 0,49 0,-49 0,0 0,0 0,-1 0,26 0,-25 0,0 0,-1 0,1 0,0 0,25 0,-26 0,1 0,0 0,0 0</inkml:trace>
  <inkml:trace contextRef="#ctx0" brushRef="#br0" timeOffset="64416.6844">14935 5259,'0'0,"0"0,0 25,50-25,-50 50,0-26,24-24,-24 25,0 0,25-25,-25 25,0 0,25-25,-25 49,25-49,-25 25,25-25,24 0,-24 0,0 0,0 0,49-25,-24 0,74-49,0 0,-50-1,26 1,24-1,-50 1,-24 49,24-49,-24 49,-26-25,1 50,0-25</inkml:trace>
  <inkml:trace contextRef="#ctx0" brushRef="#br0" timeOffset="106254.0774">19351 9452,'0'0,"0"0,0 49,0-24,0 0,25-25,0 0,-1 0,1 0,-25 0,50-25,-25-25,24 1,51-75,-1 25,50-100,24 25,1 1,24-75,1 49,-100 100,25-25,-49 0,-1 99,-49 0,0 25,-25-24,0 24,0 24</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25:50.334"/>
    </inkml:context>
    <inkml:brush xml:id="br0">
      <inkml:brushProperty name="width" value="0.05292" units="cm"/>
      <inkml:brushProperty name="height" value="0.05292" units="cm"/>
      <inkml:brushProperty name="color" value="#FF0000"/>
    </inkml:brush>
  </inkml:definitions>
  <inkml:trace contextRef="#ctx0" brushRef="#br0">24437 10444,'0'0,"25"0,-1 0,1 0,25 0,-25 0,-1 0,1 0,0 0,0 0,24 0,-24 0,0 0,0 25,-25 0</inkml:trace>
  <inkml:trace contextRef="#ctx0" brushRef="#br0" timeOffset="680.0389">24511 10791,'0'0,"0"0,0-25,50 25,-50-24,25 24,-1-50,1 50,0 0,-25-25,25 25,24 0,-24 0</inkml:trace>
  <inkml:trace contextRef="#ctx0" brushRef="#br0" timeOffset="2160.1236">25553 10221,'0'-50,"0"25,0 25,-25 0,1 0,-1 0,0 0,-25 50,26-25,-1-1,25 1,-25 0,25 0,0 24,-25-49,25 25,0 0,0 0,0 0,0-25,25 0,0 0,-25 0,25 0,24-25,-24 0,0 25,-25-25,25 25,-25-49,24 49,-24-25,25 0,25 25,-50 0,0 25,-25-25,25 49,0-24,-25 0,25 0,0 0,0 0,0 49,0 0,0-49,0 25,0-25,0-1,0 26,0-25,0 0,0-25</inkml:trace>
  <inkml:trace contextRef="#ctx0" brushRef="#br0" timeOffset="2712.1552">25801 10394,'0'-25</inkml:trace>
  <inkml:trace contextRef="#ctx0" brushRef="#br0" timeOffset="4597.263">26124 10245,'0'-24,"-25"24,25-25,-25-25,25 25,0 1,0-1,0 0,0 0,0-24,0 49,25 0,25 0,-26 0,-24 24,25-24,-25 25,0 0,25 0,-25 0,0-1,0 26,0-25,0 0,0-1,0 1,0 0,0 25,0-26,0 1,0 0,0 0,0 0,0 24,-25-49,25 25,0 0,0 0,0 0,0-1,0 26,25-25,0 24,24-24,1 25,-25-25,0-25,24 24,-24-24,0 0,-25 0,0-24,0 24,0-25,-25-25,-25 50,26-25,-1-24,0 24,0-25,0 26,-24 24,49-25,-25 25,25-25,-25 25,0-25,1 0,-1-24,-25 24,50 0,0 0,0 0</inkml:trace>
  <inkml:trace contextRef="#ctx0" brushRef="#br0" timeOffset="5553.3176">26794 10047,'0'0,"0"25,0 0,0-25,0 74,-25-49,25 0,-50 49,50-49,-25 0,25-1,0 1,-24 25,24-25,0 0,-25-1,25 1,0 0,0 25,0-26,-25-24,25 25,0 0,0 0</inkml:trace>
  <inkml:trace contextRef="#ctx0" brushRef="#br0" timeOffset="6224.356">26546 10196,'24'0,"-24"0,25 0,0 0,-25 25,25-25,-25 24,25-24,-1 50,26 0,0-1,-1 1,26 24,-51 1,51-50,-50 24,0-24,-1-25,26 0,-50 25,25-25</inkml:trace>
  <inkml:trace contextRef="#ctx0" brushRef="#br0" timeOffset="7507.4294">27612 9576,'-24'0,"24"0,0 24,-25-24,25 25,0 25,0-25,0-1,0 1,0 50,-50 24,25 25,-24 74,-1-49,25 25,-24-75,49 0,0-24,-25-50,25-1,0 26,0-25,0 24,0 76,49-26,-24 25,-25-25,50-25,-50-49,25 0,-1 0,1-25,-25 49,25-49,25 0,-25 25,-1-25,1 0,25 0,-1 0,-24 0,0 0,0 0,0 0,-25-49,24 49</inkml:trace>
  <inkml:trace contextRef="#ctx0" brushRef="#br0" timeOffset="9076.5192">27935 9873,'0'25,"0"0,0 0,0 0,0-1,0 26,0-25,0 0,0-1,0 1,0 0,0 49,0-49,0 0,0 0,0 24,0-24,0 0,0 0,0 0</inkml:trace>
  <inkml:trace contextRef="#ctx0" brushRef="#br0" timeOffset="9519.5445">28257 10245,'0'-24</inkml:trace>
  <inkml:trace contextRef="#ctx0" brushRef="#br0" timeOffset="10842.6202">28481 9873,'0'0,"0"0,0 25,0 0,0 0,0 0,0 24,0-24,0 0,0 0,0 49,0-49,24 0,-24-1,0 1,50-25,-50 25,25-25,0 0,-1 0,-24 0,25-25,-25 0,25 1,-25-1,0-25,0 25,0 1,0 24,0 24,0 26,0-25,0 0,0-1,0 1,0 0,0 25,0-1,0-24,0 50,0-26,0-24,0 25,0-26,0 1</inkml:trace>
  <inkml:trace contextRef="#ctx0" brushRef="#br0" timeOffset="11503.658">28902 9997,'0'25,"0"0,0 0,0 0,0-1,0 1,0 25,0-25,0-1,0 1,0 0,0 0,0 24,0-24,0 0,0 0</inkml:trace>
  <inkml:trace contextRef="#ctx0" brushRef="#br0" timeOffset="12589.7201">29225 9849,'25'0,"-1"0,1 0,0 0,-25 0,0 49,0-24,0 0,0 0,0-1,0 1,0 25,0-25,0-1,-25 26,25 0,0-26,0 26,0-25,0 24,0-24,0 0,0 0,0 0</inkml:trace>
  <inkml:trace contextRef="#ctx0" brushRef="#br0" timeOffset="13131.7511">29126 10221,'0'-50,"24"50,1 0,25 0,-25 0,-1 0,1 0,0 0,0 0,25 0,-26 0,1 0</inkml:trace>
  <inkml:trace contextRef="#ctx0" brushRef="#br0" timeOffset="14087.8057">27811 10965,'0'-50,"0"50,49 0,-49-25,25 25,0 0,0 0,24 0,75 0,-24 0,49 0,74 0,-74-24,49 24,-24-50,-25 50,-50 0,25-25,-99 25,0 0,-1 0,1 0</inkml:trace>
  <inkml:trace contextRef="#ctx0" brushRef="#br0" timeOffset="15393.8805">28158 11511,'-25'0,"0"0,25 0,0-50,0 25,0 0,0 1,0-1,25 0,0 25,-25-50,50 50,-25 0,-1 0,1 0,-25 25,25 0,-25 0,0 0,0-1,0 1,0 25,0-25,0-1,0 1,-25 0,25 0,0 24,-25-49,25 25,-24-25,24 25,-50-25,25 0,25 0,0-25,0-24,0 24,0 25,50-25,-25 0,-1 0,1 25,0-24,0 24,24 0,-49-50,25 50,0 0,0 0,0 0,-1 0,-24-25</inkml:trace>
  <inkml:trace contextRef="#ctx0" brushRef="#br0" timeOffset="15924.9109">28654 11263,'0'0,"0"49,0-24,0 0,0 0,0-1,0 1,0 25,0-50,0 25,0-1,0 1,-25-25,25 25,0 0,-24 24,24-24,0 0</inkml:trace>
  <inkml:trace contextRef="#ctx0" brushRef="#br0" timeOffset="16574.9481">28927 11114,'0'49,"-25"-24,25 0,0 0,-24 0,24 49,0-49,0 0,-25-1,25 1,0 25,-25-25,25-1,0 1,0 0,0 0,0 24,0-24,0 0,0 0,0 0,0-25</inkml:trace>
  <inkml:trace contextRef="#ctx0" brushRef="#br0" timeOffset="17217.9848">28555 11238,'0'-25,"0"0,0 0,50 25,-26 0,1 0,0 0,0 0,0 0,49-49,1 49,24 0,-25-25,-24 25,24-25</inkml:trace>
  <inkml:trace contextRef="#ctx0" brushRef="#br0" timeOffset="18351.0494">29572 9352,'0'50,"0"-25,0 0,0-1,0 1,0 0,0 49,25-49,-25 0,25 49,24 1,-49-25,25 24,25 50,-50-74,25 74,-25-25,0 0,0-24,0 24,0 25,0-75,0 26,0-50,0-1,0 26,0-25,0 0,0-1,0 1,-25-25,25 25</inkml:trace>
  <inkml:trace contextRef="#ctx0" brushRef="#br0" timeOffset="19369.1079">29944 9030,'0'0,"25"50,0-26,0 1,-25 0,25 0,-25 0,0 24,0-24,0 0,0 0,0-1,0 1,-25 25,25-25,-25-25,25 24,-50 1,50 0,25-25,0 0,0 0,0 0,-1 0,51 0,-1 0,-49 0,0 0,0 0</inkml:trace>
  <inkml:trace contextRef="#ctx0" brushRef="#br0" timeOffset="24301.39">10023 13669,'-25'0,"25"49,-25-49,25 25,-25 0,1 0,-26 0,25 49,-99 50,0 50,-25 49,-49 25,24 0,-49 50,-25-100,124-24,0-50,25-50,74-49,-25 0</inkml:trace>
  <inkml:trace contextRef="#ctx0" brushRef="#br0" timeOffset="24854.4216">8162 14612,'25'0,"-25"0,75 49,-1 26,25-1,25 0,0 26,-25-26,-24 1,-1-1,1-24,-1 24,1-49,-51 0,1-1,0 1,0 25,24-50,-49 25,0-1</inkml:trace>
  <inkml:trace contextRef="#ctx0" brushRef="#br0" timeOffset="90299.1648">18284 12875,'0'0,"-49"0,49 25,0 0,0 24,0-24,0 0,0 74,-25-24,25 73,0-48,-50 48,50-73,0 24,0-24,-25-1,25-49,0 24,0 1,0-25,0 0,0-1,0 1,0 0,0 25,0-50,25 0,25 0,-25 0,-1 0,1 0,50 0,-51 0,26 0,-25 0,25 0,-26 0,1 0,0 0,0 0,0 0,24 0,-24 0</inkml:trace>
  <inkml:trace contextRef="#ctx0" brushRef="#br0" timeOffset="91958.2597">19053 13520,'0'-50,"0"50,0-24,25 24,25 0,-25-25,-1 25,1 0,0 0,0 0,24 0,-24 0,0 0,0 0,0 0,-1 0,26 0,-25 0,-25 0,0 25</inkml:trace>
  <inkml:trace contextRef="#ctx0" brushRef="#br0" timeOffset="92698.3021">19227 13743,'25'0,"-25"0,49 0,-24 0,0-25,0 25,0-24,-1 24,26 0,-25 0,0-50,-1 50,1 0,0 0,25 0</inkml:trace>
  <inkml:trace contextRef="#ctx0" brushRef="#br0" timeOffset="106057.0661">20120 12751,'50'0,"-50"-25,24 25,1 0,0 0,-25-25,25 25,0 0,24 0,-24 0,0 0,0 0,0 0,-1 0,26 0,-25 0,0 25,-25 0,0 25,0-26,0 1,0 0,0 0,0 0,-25 24,25-24,-50 0,50 0,-25-25,25 24,0 1,0 25,-24-50,24 25,0 0,-25-1,25 1,-25 0,25 25,0-26,0 1,-25 0,25 0,0 0</inkml:trace>
  <inkml:trace contextRef="#ctx0" brushRef="#br0" timeOffset="106758.1062">20368 14190,'0'-25,"0"0,0 0,0 1,25-1,-25 0</inkml:trace>
  <inkml:trace contextRef="#ctx0" brushRef="#br0" timeOffset="113458.4895">20567 12850,'0'0,"-25"0,-25 25,50 0,-25 24,25-24,0 0,-24 0,24 0,0-1,-25 26,25-25,0 0,0 0,-25-1,25 1,0 25,0-25,0-1,0 1,0 0,0 0,0 24,0-24,0 0,0 0,0 49,0-49,0 25,0-26,0 26,0-50,0 25,25-25,0 0,-1 0,26 0,-50 0,25 0,0-50,-1 25,-24 1,25-1,-25 0,25 0,-25-24,0 24,50 0,-50 0,0 0,0 1,24-51,-24 1,25 49,-25-25,0-24,0 49,0-49,0 49,0 0,0 0,0 0,0 1,0-26,0 25,-25 25,25-25,-24 25,-26 0,50-24,-25 24,0 0,25-25,-24 25,-1 0,25-25,-25 25,-25 0,26 0,24 0,-25 0,25 25,0 0,0-1,0 1,0 25</inkml:trace>
  <inkml:trace contextRef="#ctx0" brushRef="#br0" timeOffset="114386.5424">21088 13421,'-25'0,"0"0,25 0,0-25,0 0,0-24,0 49</inkml:trace>
  <inkml:trace contextRef="#ctx0" brushRef="#br0" timeOffset="115807.6238">21336 12875,'0'0,"0"25,0 0,0-1,0 51,0-1,0-49,0 25,0-25,0 24,0 1,0-25,0-1,0 1,0 25,25-50,-25 25,0-1,24-24,1 0,25 0,-25 0,-1 0,1 0,0 0,0-24,24-26,-24 25,0 0,-25 1,0-1,25 0,-25-25,0 26,25-26,24-25,-49 51,0-51,25 50,-25 1,0-1,0 0,-25 25,25 0,0 25,-49 0,49-1,0 1,0 25,0-25,0-1,-25 1,25 0,0 50,0-51,0 26,0 24,0 1,0-26,0 75,0-74,0-25,0 49,0-49,0 0,0 0,0 24,0-49,49 0,-24 0,-25-24</inkml:trace>
  <inkml:trace contextRef="#ctx0" brushRef="#br0" timeOffset="117119.6989">22328 13073,'0'-49,"-25"24,25-25,-25 26,25-26,-24 25,24 0,-25 25,25-24,-25 24,0 0,-24 0,49 0,0 24,-25 1,25 25,0-25,0-1,0 1,0 0,0 0,0 24,0-24,0 0,0 0,49-25,-24 0,0 0,-25 0,25 0,-25-25,25 0,-25-24,24 49,-24-25,50 25,-50 0,0 49,0-24,0 0,0 0,-25 0,25 0,0 24,0 1,0 24,0-24,0-1,0 1,0-25,0 0,0-1,0 26,0-25,0 0</inkml:trace>
  <inkml:trace contextRef="#ctx0" brushRef="#br0" timeOffset="119210.8185">22799 13148,'0'25,"25"-25,-25 25,0-1,25 1,-25 0,0 25,25-26,-25 1,0 0,0 0,0 0,0 24,25-49,-25-25,0 1,0-1,49 0,-49 0,0 0,0-24,25 24,-25 0,0 0,0 1,25-1,0-25,0 50,-1 0,-24 25,0 0,0 0,0-1,0 1,0 0,0 25,0-26,0 1,50-25,-50-25,0-24,25 24,-25 0,0 0,0 1,25 24,-25-25,0-25,24 50,-24-25,25 25,0 0,25 0,-50 0,24 50,-24-25,0 0,0-1,0 1,0 0,0 25,0-26,0 1,0 0,0 0,0 0,0 24,0-24,0-25</inkml:trace>
  <inkml:trace contextRef="#ctx0" brushRef="#br0" timeOffset="120592.8975">17614 12478,'0'0,"0"0,25 50,-25-1,0 26,0 24,50 50,-50 74,25-74,-25 0,0 0,0-25,49 25,-49-50,0 25,50 25,-50-50,0 25,0-25,25-24,-25-1,0-24,0-26,0 26,0-25</inkml:trace>
  <inkml:trace contextRef="#ctx0" brushRef="#br0" timeOffset="122931.0313">17515 12652,'50'0,"-25"0,24 0,-24-25,49 25,1-50,-26 50,26-24,-1 24,26-50,48 25,26 25,25-50,-51 50,1 0,25-49,24 49,-49-25,75 25,-1-50,50 50,0-49,24-1,-24 50,0-49,0 49,-50-25,50 25,-50 0,1-50,-26 50,25 0,-24 0,24-49,-74 49,-25 0,-74 0,24 0,-49 0,25 0,-1 0,-24 0,0 24,0-24,49 0,-49 25,0-25,-1 0,1 0,0 0,25 0,-25 0,24 0,-24 0,0 0,24 0,-49 50,0-25,0-1,0 76,0-1,-24 124,24 50,0 74,0-74,0-74,0 24,0-74,0-50,0 25,0-74,0 74,0-75,49 26,-49-1,0-49,0 25,25-26,-25 26,0-25,0 0,0-1,0 1,0 0,0-25,-25 0,-49 0,-75 50,0-50,-74 49,-50 1,-25 0,-49 49,-75-50,25 1,50 0,-75-50,75 49,74 1,-25-1,25-49,50 25,-50-25,0 0,0 0,50 0,25 0,49 0,0 0,-25 0,25 0,50 0,0 0,-25 0,74 0,-24 0,49 0,0 0,25-25,0 1,0 24,0-25,0 0,25 25,-25-50,25 50</inkml:trace>
  <inkml:trace contextRef="#ctx0" brushRef="#br0" timeOffset="123691.0748">17838 14736,'0'0,"0"49,0-24,0 25,0 24,0-49,0 49,0-24,0 24,0-49,0 0,0 49,0-49,0 0,0 0,0 0,0-1,0 26,0-25,0 0,0-1</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28:10.730"/>
    </inkml:context>
    <inkml:brush xml:id="br0">
      <inkml:brushProperty name="width" value="0.05292" units="cm"/>
      <inkml:brushProperty name="height" value="0.05292" units="cm"/>
      <inkml:brushProperty name="color" value="#FF0000"/>
    </inkml:brush>
  </inkml:definitions>
  <inkml:trace contextRef="#ctx0" brushRef="#br0">19103 6400,'0'25,"0"0,0 0,0 24,0-24,0 25,0 24,0-24,0 24,0 1,0-51,-25 26,25 0,0-26,0 1,0 0,0 0</inkml:trace>
  <inkml:trace contextRef="#ctx0" brushRef="#br0" timeOffset="632.036">18855 6351,'0'-25,"0"-25,25 50,-1 0,1 0,0 0,0 0,0 0,24 0,-24 0</inkml:trace>
  <inkml:trace contextRef="#ctx0" brushRef="#br0" timeOffset="1528.0873">19401 6549,'0'0,"24"0,1 0,0 0,0 0,0 0,24 0,-24 0,0 0</inkml:trace>
  <inkml:trace contextRef="#ctx0" brushRef="#br0" timeOffset="2101.1202">19425 6896,'0'0,"0"0,25 0,0 0,-25-24,25 24,0 0,-25-25,49 25,-24 0,-25-50,25 50</inkml:trace>
  <inkml:trace contextRef="#ctx0" brushRef="#br0" timeOffset="3038.1738">18954 6251,'0'-24,"0"24,25 0,0 0,24 0,-24 0,0 0,0 0,0 0,-1 0</inkml:trace>
  <inkml:trace contextRef="#ctx0" brushRef="#br0" timeOffset="3916.224">19425 6698,'0'0,"0"0,25-25,0 25,0-49,0 49,24 0,-24 0,0 0,0 0,0 0,-1 0,26 0,-25 0</inkml:trace>
  <inkml:trace contextRef="#ctx0" brushRef="#br0" timeOffset="4510.258">19475 6996,'0'0,"25"-25,0 25,-25-25,49 25,-49-25,25 25,0-25,0 25,0-24,-1 24</inkml:trace>
  <inkml:trace contextRef="#ctx0" brushRef="#br0" timeOffset="5960.3409">20219 6326,'0'0,"0"0,0 25,-25-25,1 0,-1 0,25 0,0 0,25 0,-1 0,1 0,25 0,-50 0,25 0,-25 24,25 1,-25 0,0 25,0-25,24-1,-24 1,0 0,0 49,0-24,0 24,0-49,0 0,-24 49,24-49,-25 0,-25 0,50 0,-25-25,25 49,-25-49,25 25,-24-25,-1 0,0 0,-25 0,26 0,24 0,0-74,0 49,0 0,0-49,0 49,0-25,49 1,-24 24,0 0,0 25,-1-25,1 25,25 0,-25 0,0 0,-1 0,1 0,0 0,25 25,-26-25,1 0,0 0</inkml:trace>
  <inkml:trace contextRef="#ctx0" brushRef="#br0" timeOffset="6809.3895">20616 6475,'0'0,"0"25,0-1,0 51,0-50,0-1,0 51,-25-50,25 24,-24-24,24 25,-25-26,25 1,0 0,0 0,-25-25,25 25,0 24,0-74,0 1</inkml:trace>
  <inkml:trace contextRef="#ctx0" brushRef="#br0" timeOffset="7855.4493">20790 6450,'0'25,"0"24,0-24,0 0,0 0,0 0,-25-1,25 26,0-25,0 0,-25-1,25 1,0 0,0 25,0-26,0 1,0 0,0 0,0-25,50 0,-50 0,25-25</inkml:trace>
  <inkml:trace contextRef="#ctx0" brushRef="#br0" timeOffset="8555.4894">20492 6400,'0'-25,"0"-24,25 49,0 0,0 0,24 0,-24 0,0 0,0 0,-1 0,1 0,25 0,-25 0</inkml:trace>
  <inkml:trace contextRef="#ctx0" brushRef="#br0" timeOffset="9325.5334">21485 5830,'0'25,"0"-1,0 1,0 50,0-1,0 25,-50 25,50 25,-50 0,50 0,0 0,0-1,-24-23,24-26,0 25,-50-25,50-25,0-49,0 25,0-25,0 49,0-49,0 0,0 0,0-25</inkml:trace>
  <inkml:trace contextRef="#ctx0" brushRef="#br0" timeOffset="10241.5857">21385 5656,'0'0,"0"25,25-25,25 0,-25 25,-1-25,1 25,0-25,49 0,-24 0,24 0,1 0,24 0,0-25,-24 25,-1-25,1 25,-51 0,26-25,-25 25,24 0,-24 0</inkml:trace>
  <inkml:trace contextRef="#ctx0" brushRef="#br0" timeOffset="11267.6445">21857 6028,'49'0,"-49"0,0 25,0 25,0-26,0 1,0 0,0 0,0 0,0 24,0-24,0 0,0 0,0-1,0 1,0 25,0-25,0 0,25-25,0 0,0 0,0 0,-1 0,26 0,-50 24,25-24,0 0,-1 0</inkml:trace>
  <inkml:trace contextRef="#ctx0" brushRef="#br0" timeOffset="11988.6857">21683 6772,'25'0,"0"0,-1 0,1-24,0 24,0 0,49 0,-49-25,25 25,-1 0,1 0,24 0,-49 0,0 0,49 0,-49 0,0 0,0 0,0 0</inkml:trace>
  <inkml:trace contextRef="#ctx0" brushRef="#br0" timeOffset="13616.7789">22030 7070,'0'0,"0"-25,0 0,-24 25,24-49,-25 49,0 0,25 25,-50-25,50 24,0 1,0 0,0 0,0 0,25-25,0 0,0 0,0 0,-1 0,-24 0,25 0,25 0,-25 0,-25-25,24 25,1 0,-25 0,0 74,0-49,0 25,0 24,0 25,0-24,0-1,0-24,0-25,0 49,0-49,0 0,0 0,0 24,0-24,0 0,-25 0,25-1,-24-24,-26 25,25-25,0 0,25 0,-24 0,24-25,0 1,0-1,-25 0,25-25,0 26,0-26,0 25,0-25,0 26,0-1,0-25,0 1,0 24,25 0,-25 0,24 25,-24-25,25 1,25 24,-25-50,-1 50,1 0,0 0,0 0,24 0,-24 0,0 0,-25 25,25-25</inkml:trace>
  <inkml:trace contextRef="#ctx0" brushRef="#br0" timeOffset="25614.4651">7567 9328,'0'0,"25"0,-1 0,1 0,0 0,50 0,24 0,25 0,-25 0,50 0,-50 0,-24 24,49-24,-25 0,0 0,25 0,-25 0,-24 0,24 0,0 0,-24 0,49 0,-25 0,-25 0,26 0,-1 0,25 0,-50-49,-24 49,24 0,-24 0,0 0,-26 0,1 0,-25-25</inkml:trace>
  <inkml:trace contextRef="#ctx0" brushRef="#br0" timeOffset="48053.7485">21906 5954,'-25'0,"25"0,0 25,0-1,0 1,0 25,0-25,0-1,0 1,0 0,0 0,0 24,0-24,0 0,0 0,25 0,-25-1,0 26,25-50,-25 25,0 0,50 0,-25-1,-25 1,0 25,24-50,-24 25,0-1,25-24,0 0,0 0,-25-24,49 24,-49-50,25 50,-25-25,25 25,-25-25,25 25,0 0,-1 0,-24-24,0-1,0 25,0 0,-24 0</inkml:trace>
  <inkml:trace contextRef="#ctx0" brushRef="#br0" timeOffset="49886.8534">21931 5780,'0'0,"0"25,0 0,0 0,0 24,0-24,0 0,0 0,0-1,0 1,0 25,0-25,0-1,0 1,0 0,0 0,0 24,0-24,0 0,0 0,0 0,0-1,0 26,0-25,0 0,0 0,0-1,0 1,0 25,0-25,0-1,0 1,50-25,-25 0,-1 0,1 0,0 0,-25 0,25 0,-25-25,49 25,-49-24,25 24,0 0,0 0,0 0,-1 0,26 0,-25 0,0 0,-1 0,1 0,0 0,25 0,-25 0</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8:28:20.117"/>
    </inkml:context>
    <inkml:brush xml:id="br0">
      <inkml:brushProperty name="width" value="0.05292" units="cm"/>
      <inkml:brushProperty name="height" value="0.05292" units="cm"/>
      <inkml:brushProperty name="color" value="#FF0000"/>
    </inkml:brush>
  </inkml:definitions>
  <inkml:trace contextRef="#ctx0" brushRef="#br0">18656 2853</inkml:trace>
  <inkml:trace contextRef="#ctx0" brushRef="#br0" timeOffset="4350.2487">18681 5383,'0'25</inkml:trace>
  <inkml:trace contextRef="#ctx0" brushRef="#br0" timeOffset="4635.2652">18681 5780,'0'0</inkml:trace>
  <inkml:trace contextRef="#ctx0" brushRef="#br0" timeOffset="66200.7864">12801 5656,'25'0,"25"0,-25 0,0 0,-1 0,1 0,0 0,25 0,-26 0,26 0,24 0,-24 0,24 0,1 0,24 0,0 0,25 0,25 0,-49 0,48 0,-24 0,-24 0,24 0,-25 0,-25-50,1 50,24 0,-25-24,26 24,-26-25,25 25,-24 0,-26 0,26 0,24 0,-25 0,1 0,-1-50,-49 50,25 0,-25 0,-1 0,26 0,-25 0,0 0,-1 0,1 0,0 0,25 0,-26 0</inkml:trace>
  <inkml:trace contextRef="#ctx0" brushRef="#br0" timeOffset="104083.9531">24462 11089,'0'25,"24"0,-24-1,25 26,-25 0,25-26,25 51,-26-1,1-24,25 24,-25 1,-1-51,26 1,-50 0,25 25,-25-25,25-25,0 0,-1 0,1 0,25 0,-1-75,75 1,25-50,99-25,75-99,24 24,-24-24,-1-25,-98 149,-51 25,-98 25,-1 49,-49 25,0 0,-25 0</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31:34.690"/>
    </inkml:context>
    <inkml:brush xml:id="br0">
      <inkml:brushProperty name="width" value="0.05292" units="cm"/>
      <inkml:brushProperty name="height" value="0.05292" units="cm"/>
      <inkml:brushProperty name="color" value="#FF0000"/>
    </inkml:brush>
  </inkml:definitions>
  <inkml:trace contextRef="#ctx0" brushRef="#br0">24313 5011,'49'0,"-49"0,0 50,-24-50,-1 0,25-25,0 25,49 0,-24 25</inkml:trace>
  <inkml:trace contextRef="#ctx0" brushRef="#br0" timeOffset="74034.2346">29746 13322,'0'0,"0"24,-25-24,25 25,-25-25,25 50,-49-25,24-1,0 1,-74 74,-25-24,24 49,-73 0,-1 25,1-75,-1 1,50-1,-25-24,50-26,-25 26,24-25,26 25,-75-50,25 24,-25 26,0 0,25-26,-24-24,23 50,-23-50,48 25,-24-25,75 0,-100 0,25 49,25-49,-25 0,24 0,1 25,-25-25,74 0,-74 0,50 25,24-25,-24 0,24 0,1 0,-1 0,25 0,0 0,-24 0,24 0,0 0,25 0,0-25</inkml:trace>
  <inkml:trace contextRef="#ctx0" brushRef="#br0" timeOffset="74981.2887">25231 14388,'0'0,"0"25,0 0,0 0,0 49,-25-49,25 49,-25-49,25 0,-25 0,25 0,-25-1,-24 26,49-25,-25 0,0-1,25 1,-25 0,25 25,-24-26,24 1,0 0,0-25,24 0,1 0,0 0,25 0,-26 0,1 0,0 0,49 0,-49 0,0 0,25 0,-1 0,1 0,24 0,-24 0,24 0</inkml:trace>
  <inkml:trace contextRef="#ctx0" brushRef="#br0" timeOffset="110704.332">10147 14066,'0'0,"0"49,0-24,0 0,0 0,50 49,-50-49,0 0,24 24,-24 1,0-25,25-25,-25 25,0 0,0-1,25-24,-25 25,0 25,0-25,0-1,0 1,0 0,0 0,0 24,0-24</inkml:trace>
  <inkml:trace contextRef="#ctx0" brushRef="#br0" timeOffset="111553.3805">10048 14736,'0'0,"25"0,-25-25,24 25,26 0,-25-25,0 25,-1 0,1-25,0 25,25 0,-26 0,-24-25,25 25,0 0,0 0,0 0,24 0,-24 0,0 0,-25-24,0-26</inkml:trace>
  <inkml:trace contextRef="#ctx0" brushRef="#br0" timeOffset="112380.4278">9874 13967,'0'-25,"25"25,0 0,-25-25,49 25,-24 0,0 0,-25-50,25 50,0 0,-1-24,26 24,-25-25,0 25,-1 0,1 0</inkml:trace>
  <inkml:trace contextRef="#ctx0" brushRef="#br0" timeOffset="113129.4707">10519 14190,'0'0,"25"0,0 0,0 0,-1 0,-24-25,25 25,25 0</inkml:trace>
  <inkml:trace contextRef="#ctx0" brushRef="#br0" timeOffset="113762.5069">10519 14438,'0'0,"0"0,25-50,0 50,0-25,-1 25,-24-24,25 24,25 0,-50-25</inkml:trace>
  <inkml:trace contextRef="#ctx0" brushRef="#br0" timeOffset="115999.6348">10817 14091,'0'0,"0"0,0 24,0 1,0 0,0 0,0 24,0-24,0 0,0 0,0 0,0-25,0-25,0 0,0 0,0-24,0 24,0 0,0 0,0 0,49 25,-49-24,0-26,0 25,25 25,-25-25,0 1,25 24,-25-25,25 25,-25-25,25 25,-1 0,-24 0,0 25,0 0,0-1,0 1,0 25,0-25,0-1,0 1,0 0,0 0,0 24,0-24,0 0,0-25,0-25,0-24,0 24,0 0,0 0,0 0,50 1,-50-26,0 25,25 0,-25 1,25-1,-25 0,25 25,-25-50,24 26,-24 24,0 49,25-24,-25 0,0 0,0-1,0 1,0 25,0-25,0-1,50-24,-50 25,0 0,0 0,0 24,0-24</inkml:trace>
  <inkml:trace contextRef="#ctx0" brushRef="#br0" timeOffset="118485.777">11263 13793,'25'0,"0"0,0 0,24 0,-24 0,0 0,-25 25,25 0,0 24,-25-24,24 0,-24 0,0-1,0 1,0 25,0-25,0-1,0 1,0 0,0 0,0 24,0-24,0-25,0-49,0 24,0 0,0 0,0 0,50 25,-50-24,0-26,0 25,25 25,-25-25,0 1,0-1,25 25,-25-25,0-25,24 50,-24-24,25-1,-25 0,25 25,25 0</inkml:trace>
  <inkml:trace contextRef="#ctx0" brushRef="#br0" timeOffset="119965.8617">11511 13470,'0'0,"0"50,0-25,0 0,0-1,0-24,0 25,-24 0,-1 25,25-26,0 1,0-25,25 0,-1 0,-24 0,50 0,-25 0,0 0,-25-25</inkml:trace>
  <inkml:trace contextRef="#ctx0" brushRef="#br0" timeOffset="121602.9553">11363 13570,'0'-25,"0"-25,24 50,1-25,0 25,0 0,0 0,-1 0,26 0,-25 50,-25-25,0 0,0-1,0 1,-50-25,50 25,-25-25,25 50,-24-50,24 24,0 1,0-25,24 0,26 0,-25 0,0 0,-1 0,1 0,0 0,-25 0,50 0,-25 0</inkml:trace>
  <inkml:trace contextRef="#ctx0" brushRef="#br0" timeOffset="197118.2746">14340 13991,'-25'0,"0"0,25 0,-25 0,25 25,0 0,-49-25,49 25,0 24,-25-24,25 0,-25 49,0-49,0 25,-24 24,24-49,0 0,0 25,-24-26,49 1,-25 0,0 0,0-25,25 25,-25-25,1 0,24 49,-50-49,25 0,0 0,1 0,-1 0,0 0,-25 0,50-25,-24 25,-1-24,25-1,-25 0,25 0,0 0,0-24,0 24,0 0,0 0,0 0,0 1,0-26,0 25,25 25,-25-25,25 25,-25-24,49 24,-49-25,25 25,0 0,0 0,-1 0,1 0,25 25,-25 49,-1-49,51 24,-50 1,0-25,49 0,-49 0,-25-1,25 26,-1-25,-24 0,25-25,0 0,25 0,-26 0</inkml:trace>
  <inkml:trace contextRef="#ctx0" brushRef="#br0" timeOffset="197838.3158">14439 14314,'0'0,"25"-25,-1 25,51 0,-25-50,74 26,-25-26,-25 0,50 1,-49 49,-50-25,-1 25,1 0</inkml:trace>
  <inkml:trace contextRef="#ctx0" brushRef="#br0" timeOffset="198659.3627">14712 14512,'0'0,"49"0,-24 0,-25 0,25 0,-25-49,25 49,0-25,-1 25,26 0,-25-25,0 25,-1-25,1 25,0-25,25 25,-25 0,-1-24</inkml:trace>
  <inkml:trace contextRef="#ctx0" brushRef="#br0" timeOffset="200690.4789">16175 13743,'-24'0,"-1"0,25-25,-25 25,0 0,0 0,1-24,-51 24,50 0,-49 0,49 0,0 0,1 0,-1 0,0 0,-25 0,50 24,-24-24,24 25,-25-25,25 25,0 0,0 25,0-26,0 1,0 0,0-25,0 25,25-25,24 25,-24-25,0 0,0 0,-1 0,1 0,25 0,-50-25,25 25,-25-25,24 0,-24 0,0-24,25 24,-25 0,0-25,0 26,0-51,0 50,0 1,0-1,0-25,0 25,0 1,0-1,0 0,0 0,0 25,0 25,0 0,0 0,0-1,0 26,0 0,0 24,0-24,0 24,0 1,0-26,0-24,0 49,25-49,-25 0,0 0,0 0,25-25,-25 49,49-49,-24 0</inkml:trace>
  <inkml:trace contextRef="#ctx0" brushRef="#br0" timeOffset="201784.5415">16126 13247,'0'0,"25"0,-1 0,26 0,-50 0,25 50,-25-25,0-1,0 1,0 50,0-51,0 1,0 0,0 0,-50 0,50 24,0-24,-25-25,25 25,0 0,0-25,50 0,-50 0,25 0,0 0,0 0,-1 0,1 0</inkml:trace>
  <inkml:trace contextRef="#ctx0" brushRef="#br0" timeOffset="203452.6369">16696 13371,'0'0,"0"0,-24 25,24 25,0-26,-25 1,25 0,0 49,-25-49,25 0,0 0,0 0,-25-1,25 26,0-25,0 25,-49-26,49 51,0-26,0 26,0-1,0-24,0-1,0 1,0-25,24 0,1-1,0-24,0 0,0 0,-1 0,-24 0,50 0,-25-24,0-1,-25 0,25 25,-25-25,24 0,-24-24,0 24,25 0,-25 0,0 1,0-1,0-25,0 25,0-24,0 24,0-25,0 26,0-1,0 0,0 0,0-49,0 49,0-25,0 1,0 24,-25 0,1 0,-1 0,0 25,-25 0,50-24,-25 24,1 0,-1 0,0 0,0 0,-24 24,49 1,-25 0,25 0,0 24,0-24,0 0,0 0,0 0,0-1,0-24,0 50,49-50,-49 25,25-25,0 0,0 0,0 0,-1 0,26 0,-25 0,0 0</inkml:trace>
  <inkml:trace contextRef="#ctx0" brushRef="#br0" timeOffset="204469.695">15952 14760,'0'-24,"0"-26,25 50,0-25,24 25,-24 0,-25-25,25 25,0 0,0 0,49-24,-24 24,24 0,1 0,-26 0,26 0,24 0,-25-50,1 50,-50 0,24 0,26-25,-51 25,26 0,-25 0,0 0,-1 0,1 0,0 0,25 0</inkml:trace>
  <inkml:trace contextRef="#ctx0" brushRef="#br0" timeOffset="206353.8028">16349 15579,'0'-25,"0"0,0 1,-25 24,25-50,-24 25,-26 25,25 0,0 0,0 0,1 0,24 0,-25 0,25 50,-50-50,50 25,-25-25,25 24,0 1,0 0,0 0,0 24,0-24,0 0,0 0,0 0,0-1,0 1,0 25,0-25,0 0,50-25,-50 24,25-24,0 0,-1 0,1 0,0-24,25-1,-25-25,-1 50,-24-25,25 0,-25 1,25-1,-25 0,0 0,50-49,-50 49,0 0,0-24,24 24,-24-25,0 25,0-24,0 24,0 0,0 0,0 1,0-1,0-25,0 25,0 1,0-1,0 0,0 0,0-25,-49 50,49 25,0 0,0 0,0 0,0 0,0-1,0 51,0-50,0 49,0-49,0 0,0 24,0 1,0-1,0-24,0 0,0 25,0-26,0 1,0 0,0 0,0 0,25 24,-25-24,24-25,1 0,0 0,-25-50,25 26,0-1,-25 0,49 0,-49 0,0-24,25 49,-25-25</inkml:trace>
  <inkml:trace contextRef="#ctx0" brushRef="#br0" timeOffset="207151.8485">16672 15058,'0'50,"0"-25,0-1,0 1,0 50,0-51,0 26,0 24,0-49,0 25,0-1,0-24,0 0,0 0,0 0,0-1,0 26,0-25,0 0,0-1,0 1,0-25</inkml:trace>
  <inkml:trace contextRef="#ctx0" brushRef="#br0" timeOffset="207704.8799">16473 15331,'0'0,"25"0,0 0,0 0,24 0,-24 0,0-25,0 25,-1 0,1-25,25 25,-25 0</inkml:trace>
  <inkml:trace contextRef="#ctx0" brushRef="#br0" timeOffset="208897.9483">16821 14934,'24'0,"1"0,0 0,49 0,-49 0,0 0,0 0,24 0,-24 0,0 0,-25 0,0 25,0 0,0-1,0 26,0-25,0 0,0 0,0-1,0 1,-25-25,25 50,0-25,0-1,0-24,25 0,0 0,0 0,-1 0,26 0,-25 0,-25-24</inkml:trace>
  <inkml:trace contextRef="#ctx0" brushRef="#br0" timeOffset="474212.1234">23048 3523,'0'0,"0"24,0 1,24-25,-24 25,25-25,-25 50,0-26,25-24,-25 25,25 0,-25 0,25 0,-1-25,-24 49,50-24,-50 0,25-25,-25 25,25 0,-25-1,24-24,-24 50,25-25,0 0,-25-1,50-24,-50 25,24 0,1 25,0-26,0 1,0 0,-25 0,49 0,-24 24,0-24,0-25,-25 25,25 0,-1 0,26-1,-25 26,0-25,-1 0,1-1,0 1,25 0,-26 25,1-26,-25 1,25-25,-25 25,25 0,0 0,24 24,-24-24,0 0,0 0,0-1,-25 1,24-25,-24 50,50-50,-50 25,25-25,-25 25,25-25,-25 24,24-24</inkml:trace>
  <inkml:trace contextRef="#ctx0" brushRef="#br0" timeOffset="476165.2351">22998 3473,'0'-25,"0"25,25 0,24 0,-24 0,0 0,0 0,-25 0,0 25,0 0,0 0,0 24,-25-24,0 0,-24 0,24-25,0 24,0-24,0 0,0 0,25 0,0-24,0-1,0 0,0-25,0 50,0-24,25 24,-25-25,25 25,0 0,-25-25,25 25,24 0,-24 0,0 0,-25 0,0 25,0 0,-25-25,-24 0,24 0,0 0,25 0,0-25,0 25,25-25,24 25,-24 0,0 0</inkml:trace>
  <inkml:trace contextRef="#ctx0" brushRef="#br0" timeOffset="477439.308">23469 3324,'-25'0,"-24"0,24 0,0 0,0 0,25 25,-24 25,24-26,0 1,-25 0,25 0,0 0,0 24,0-24,0 0,0 0,0-1,25-24,-1 0,-24 25,25-25,0 0,25 0,-26 0,1 0,0 0,0 0,0 0,24 0,-24-25,-25 1,0-1,25 25,-25-25,0-25,0 26,0-1,0 0,0 25,-25-25,-25 0,26-24,-1 49,25-25,-25 25,0 0</inkml:trace>
  <inkml:trace contextRef="#ctx0" brushRef="#br0" timeOffset="499465.5678">27612 9303,'0'-25,"-49"25,49-50,0 26,25-1,-1 25,-24-25,25 25,0 0,-25-25,25 25,0 0,24 0,-49 0,25 0,-25 25,0 0,0 0,0 24,0-24,0 0,-50-25,26 0,-1 0,0 0,0 0,0 0,25 0,0-25,0-25,0 26,0-1,0 0,25 0,0 0,0 25,0-49,24 49,-24 0,0 0,-25 25,25-1,-25 1,0 0,0 0,0 0,0 24,0-24,-25 0,0 0,-25-1,26-24,-1 0,0 0,0 0,25 0,0-24,0-1,0 0,0-25,0 26,0 24,0-25,25 25,-25-25,25 25,0 0,-25-25,49 25,-24 0,0 0,-25 25,0 0,0 0,0 24,0-24,0 0,0 0,0-25,0 24,-25-24,25 25,-50-25,26 0,-1 0,0 0,25 0,0-25,0 1,0-1,25 0,0 25,-25-50,49 50,-24 0,0 0,0 0</inkml:trace>
  <inkml:trace contextRef="#ctx0" brushRef="#br0" timeOffset="740868.3753">28406 8112,'-49'0,"24"0,0 0,0 0,0 0,1 0,-26 0,25 0,0 0,0 0,1 0,-1 0,-25 0,25 0,1 0,-1 0,0 0,0 0,-24 25,-1-25,25 74,-49-49,-1 49,1 1,-50-1,49 1,26-50,-26 49,51-24,-51-1,50-24,-49 49,-1 1,51-1,-51-49,50 50,-24-1,-26 0,51-49,24 25,-25-25,25 24,-25-24,25 0,0 0,0-1,0 1,0 25,0-25,0-1,0 1,0 50,0-26,0 26,0 24,0 25,0-74,50 74,-26-50,26-24,-25-1,0 1,-1-25,1 0,25 24,-1-24,-24 0,50 0,-26-25,26 49,-1-49,25 0,-24 0,-1 0,-24 0,24 0,1-25,-50 25,-1-24,1 24,0-25,49 0,1-25,-26-24,1 49,0 0,-26 0,26 1,-25-26,0 25,0-24,24-75,26 49,-51 26,1-26,25 1,-25 49,-1-50,-24 51,25-1,-25 0,0 0,50-49,-25-1,-25 26,24-1,-24 1,0 24,25 0,-25-25,0 26,0-1,0 0,0 0,0 0,0-24,0 24,0 0,0 0,0 0,0 1,0-26,0 25,0 0,0 1,0-1,-25 0,25-25,0 26,-24-1,24 0,-25 0,25 0,-25-24,25 24,-50 0,26 0,24 1,-25 24,25-25,-25 25,25-50,-25 50,25-25,-25 25,25-25,-49 25,24 0,0 0,0 0,1 0,-1 0,-25 0,25 0,0 0,1 0,24 25,-25-25,25 50,-25-50,-25 0,75 0,-25-25,25 25,-25-25</inkml:trace>
  <inkml:trace contextRef="#ctx0" brushRef="#br0" timeOffset="743158.5063">28257 8137,'-24'0,"-1"0,-25 0,25 0,0 25,1-25,-1 49,0-49,-25 25,26-25,-1 25,0 0,0-1,0 1,-24-25,24 50,0-50,0 25,1 0,-1-1,-25 1,1 25,-26-1,1 26,-1-1,-24 1,25-1,-1 0,50-49,-49 25,49 0,-25-1,26-49,24 25,-25 0,0 0,25-1,-25 1,25 25,0-25,-25-25,25 24,0 1,-49 0,49 0,0 24,-25-24,25 0,-25 0,25 0,-25 49,25-49,0 0,0-1,-24-24,24 25,0 50,0-50,0 49,0 25,0-24,0-51,0 26,0 24,0-49,0 0,0 0,0 24,0-24,0 0,0 0,0 0,24 0,1-1,0 26,0-25,24 0,-24 49,0-49,0 0,49-1,1 26,-50-25,24 0,1-1,-1-24,-24 25,0-25,49 0,-49 0,0 0,0 0,0 0,24 0,1 0,-25 0,49-25,1-24,-1 24,-49 0,24 0,-24-24,50 24,-51 0,1 0,50-24,-51 24,1 0,0 0,25-49,-25 24,49-24,-49-50,24 49,-24-24,25 25,-25-25,-1 49,-24 0,50 25,-50 1,0-26,25 25,-25 0,0 1,0-1,0 0,0-25,0 26,0-1,0 0,0 0,0 0,0-24,0 24,0 0,-50 0,50 1,0-51,0 50,-25-24,25-1,0 25,-24-24,24-26,-25 50,-25-49,50 24,-25 26,25-51,-24 50,24 1,-25-1,25-25,-25 25,0 1,-24-1,24 25,25-25,-25 25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3T09:43:28.941"/>
    </inkml:context>
    <inkml:brush xml:id="br0">
      <inkml:brushProperty name="width" value="0.05292" units="cm"/>
      <inkml:brushProperty name="height" value="0.05292" units="cm"/>
      <inkml:brushProperty name="color" value="#FF0000"/>
    </inkml:brush>
  </inkml:definitions>
  <inkml:trace contextRef="#ctx0" brushRef="#br0">11164 2481,'-25'0,"-24"0,24 0,0 0,0 25,0-25,25 24,-24-24,-26 25,50 0,-25 0,25 24,-25-49,1 25,24 0,-25-25,25 25,0 0,-25-25,25 24,0 26,0-25,0-25,25 0,-25 25,25-25,-1 24,1 1,50-25,-51 25,51 25,-25-50,-26 0,51 25,-50-25,49 0,-49 24,0-24,-1 0,1 0,0 25,-25 25,0-25,0-1,0 1,0-25,0 25,0 0,-25 24,25-24,-25-25,25 25,-74 0,49 0,0-1,-49 51,24-50,-24 24,-1-24,51 0,-51 24,26-49,24 25,25 0</inkml:trace>
  <inkml:trace contextRef="#ctx0" brushRef="#br0" timeOffset="1401.08">11884 2506,'0'24,"0"1,-25-25,25 50,0-25,0-1,0 1,0 0,0 49,0-49,25 74,-25-24,0 24,0-24,0-26,0-24,0 49,0-24,0 0,0-26,0 1,0 0,0 0,0 0,0 24</inkml:trace>
  <inkml:trace contextRef="#ctx0" brushRef="#br0" timeOffset="2536.145">12355 2357,'0'25,"0"24,0-24,0 0,0 0,0-1,0 1,0 50,50-1,-50-24,0-26,0 76,0-26,0 1,24-26,-24 26,0-1,0-24,0 24,25-49,-25 49,0-49,0 0,0 0,0-1</inkml:trace>
  <inkml:trace contextRef="#ctx0" brushRef="#br0" timeOffset="3769.2155">11958 3175,'0'-24,"50"24,-26 0,1 0,0 0,0 0,0 0,49 0,-49 0,0 0,0 0,24 0,-24 0,0 0</inkml:trace>
  <inkml:trace contextRef="#ctx0" brushRef="#br0" timeOffset="4814.2752">12950 2406,'0'25,"0"0,0 0,-24 0,24-1,0 1,0 50,0-51,-25 51,25-50,0 24,0 26,0 24,-50-25,50 1,0-26,0 26,0-26,0 26,0-50,0-1,0 26,0-25</inkml:trace>
  <inkml:trace contextRef="#ctx0" brushRef="#br0" timeOffset="5880.3363">12975 2530,'25'0,"25"0,-50 0,24 0,-24 25,25-25,-25 25,25-25,0 25,-25 0,25 24,-25-24,49 0,-49 0,25-1,-25 1,25 25,-25-25,25-25,-25 24,0 1,24-25,-24 25,0 0</inkml:trace>
  <inkml:trace contextRef="#ctx0" brushRef="#br0" timeOffset="6985.3995">13645 2431,'0'0,"0"25,-25-25,25 50,0-26,-25 1,25 0,-49 0,49 0,0 24,-25-49,25 25,-25 0,25 0,0-1,0 1,-25 25,25-25,0-25</inkml:trace>
  <inkml:trace contextRef="#ctx0" brushRef="#br0" timeOffset="9293.5315">13670 2431,'0'0,"25"0,24 0,-24 0,0 0,0 0,-1 0,1 0,25 0,-25 0,0 0,-1 0,-24 25,25-25,-25 50,0-26,0 1,0 0,0 0,0 0,0 24,0-24,0 0,0 0,0-1,0 1,0 25,-25-25,25 24,0-24,0 25,0-25,-24-1,24 1,0 0,0 0,0 24,0-24,-25 0,25 0,0 0,0-1,0 26,0-25,0 0,0-1</inkml:trace>
  <inkml:trace contextRef="#ctx0" brushRef="#br0" timeOffset="10594.6058">15655 2506,'0'49,"-25"-49,25 25,0 0,0 0,0 49,0-49,0 24,-50 26,50-1,0-49,0 25,0-25,0 24,0 1,0-25,0 49,0-24,0-26,0 26,0-25,0 0,0-1</inkml:trace>
  <inkml:trace contextRef="#ctx0" brushRef="#br0" timeOffset="12164.6957">15655 2506,'0'-50,"24"50,1 0,0 0,25-25,-26 25,1 0,0 0,-25-25,25 25,-25-24,25 24,-25 0,0 24</inkml:trace>
  <inkml:trace contextRef="#ctx0" brushRef="#br0" timeOffset="13021.7448">15630 2878,'0'0,"25"0,-1 0,1 0,0 0,25 24,-26-24,1 0,0 0,0 0,0 0,24 0</inkml:trace>
  <inkml:trace contextRef="#ctx0" brushRef="#br0" timeOffset="14156.8097">16151 3126,'0'0,"-50"0,25 0,0 0,1 0,-1 0,25 25,0 24,-25-49,25 25,0 0,0 0,0-25,25 0,0 0,-1 0,1 0,-25 24,50-24,-25 0,-25 25,0 25,0-25,0-1,0 1,0 0,0 0,0 24,0-49,0 25,-50-25,25 0</inkml:trace>
  <inkml:trace contextRef="#ctx0" brushRef="#br0" timeOffset="15143.8656">16523 3027,'0'0,"0"-25,25 25,-1 0,1 0,0 0,-25-25,50 25,-26 0,-24-25,25 25,0 0,0 0,49 0,-49 0,0 0,0 0</inkml:trace>
  <inkml:trace contextRef="#ctx0" brushRef="#br0" timeOffset="15803.9039">16622 3200,'25'0,"0"0,-1 0,1 0,0 0,0 0,25 0,-26 0,1 0,0 0,0 0</inkml:trace>
  <inkml:trace contextRef="#ctx0" brushRef="#br0" timeOffset="16612.9502">17217 2927,'0'25,"0"-25,25 0,0 0,25 25,-1-25,-24 0,0 0,25 0,-26 0</inkml:trace>
  <inkml:trace contextRef="#ctx0" brushRef="#br0" timeOffset="17658.0098">17788 2654,'0'25,"-25"-25,25 25,0 0,0 24,0-24,0 0,0 0,0 0,0 49,0-49,0 0,0 24,0 1,0-25,0 0,0-1,0 1,0 0,0 25,0-26,0 1,25-25,0 0</inkml:trace>
  <inkml:trace contextRef="#ctx0" brushRef="#br0" timeOffset="19591.1204">18086 2605,'0'25,"0"-1,0 1,0 0,-50 25,50-26,-25 1,25 0,-24-25,24 25,-25 0,25 24,-25-49,25 25,0-25,0-50,0 50,25 0,0 0,-1 0,26 0,-25 0,-25 25,0 0,0 0,25 0,-25 0,24-1,-24 26,25-50,-25 25,0 0,25-1,25-24,-26 0,1 0,0 0</inkml:trace>
  <inkml:trace contextRef="#ctx0" brushRef="#br0" timeOffset="21200.2124">18780 2704,'-49'0,"49"0,-25 50,25-26,-25 1,25 0,-25-25,25 25,-24 0,24 24,-25-49,25 25,-50 0,50 0,-25-25,25 25,0-1,0 26,0-25,-24-25,24 25,0-1,-25-24</inkml:trace>
  <inkml:trace contextRef="#ctx0" brushRef="#br0" timeOffset="22363.2791">18458 2679,'0'0,"25"0,-25 0,25 0,-25 25,24-25,-24 50,50-26,-25 1,0-25,-25 25,24 0,1 0,0 24,-25-24,50 0,-26 0,1 0,0-1,-25 26,25-25,-25 0,0-1,0 1,0 0</inkml:trace>
  <inkml:trace contextRef="#ctx0" brushRef="#br0" timeOffset="24484.4004">18855 2630,'-25'0,"25"24,-25-24,25 25,-25-25,25 25,0 25,-49-26,49 1,0 0,0 0,0 0,0 24,0-24</inkml:trace>
  <inkml:trace contextRef="#ctx0" brushRef="#br0" timeOffset="29277.6745">21013 2481,'-25'0,"1"0,24 0,-25 49,25-24,-25-25,0 25,-24-25,49 25,0 0,0-1,-25 1,25 25,0-25,0-1,0 1,0 0,0 0,0-25,49 0,-24 0,0 0,-25 49,25-49,-25 25,25 0,-1-25,-24 25,0 0,0 0,0 24,0-24,0 0,0 0,0-1,0-24,-24 0,24 25,-25-25,25 50,-25-50,0 25,-24-25,24 0,0 0</inkml:trace>
  <inkml:trace contextRef="#ctx0" brushRef="#br0" timeOffset="31112.7794">21236 2506,'0'49,"0"-24,0 0,0 0,0-1,0 1,-49-25,49 50,0-25,0 24,0-24,0 0,0 24,0 1,0-25,0 49,0-49,-25 0,25 0,0 0,0 24,0-24,0 0</inkml:trace>
  <inkml:trace contextRef="#ctx0" brushRef="#br0" timeOffset="32433.8551">21460 2605,'0'25,"0"-1,0-24,0 50,-25-50,25 25,0 0,-25-25,25 24,0 1,0 0,0 25,0-26,0 1,0 0,0 0,-49 49,49-49,0 0,0 0,0 24,0-24,0 0,0 0,0 0</inkml:trace>
  <inkml:trace contextRef="#ctx0" brushRef="#br0" timeOffset="33460.9138">21212 2977,'24'0,"-24"-25,25 25,0 0,0 0,0 0,0 0,24-25,-24 25,0 0,0 0</inkml:trace>
  <inkml:trace contextRef="#ctx0" brushRef="#br0" timeOffset="35472.0288">21981 2530,'-25'0,"-25"0,50 0,-25 0,25 25,-24 0,-1 0,25 24,0-24,-25-25,25 25,0 0,-25-25,25 25,0-1,0 26,0-25,0 0,0-1,0 1,25 0,-25 25,25-50,-25 25,0-1,25-24,-25 25,24 0,-24 0,50-25,-25 49,0-49,0 25,-1-25,1 0,25 0,-25 0,-1 0,1 0,0 0,-25-49,0 24,0 0,0 0,0 0,-25 25,25-24,-25-26,1 25,-26 0,50 0,-25 1,25-1,0-25,-25 50,25-25,-24 25,24-24,-25 24,25-25,-25 25,25-25,0 0</inkml:trace>
  <inkml:trace contextRef="#ctx0" brushRef="#br0" timeOffset="60319.45">21683 7864,'25'0,"0"0,-1 0,1 0,0 0,0 0,24 0,1 0,-25 0,49 0,-49 0,25 0,24 0,1 0,24 0,-25 0,26 0,-26 0,-24 0,24 0,0 0,-49 0,25 0,24 0,-24 0,24 0,1 0,-26-25,26 25,-50 0,49 0,-49 0,0 0,-1 0,1 0,25 0,-50-25</inkml:trace>
  <inkml:trace contextRef="#ctx0" brushRef="#br0" timeOffset="61286.5053">23395 7690,'0'50,"0"-50,25 25,-1-25,-24 25,25-25,25 24,-25 1,-25 0,24-25,-24 50,25-50,-25 24,0 1,0 0,0 0,0 0,0 24,-25-49,25 25,-24-25,-26 0,50 25,-25-25,25 25</inkml:trace>
  <inkml:trace contextRef="#ctx0" brushRef="#br0" timeOffset="62400.569">22973 7938,'-25'0,"25"0,-25 0,25 25,0 0,0 0,0 24,0-24,-24 0,24 0,0 0,-50-25,50 24,0 26,-25-50,25 25,0 0,-25-25,25 24,-24-24,24 25</inkml:trace>
  <inkml:trace contextRef="#ctx0" brushRef="#br0" timeOffset="63249.6176">22750 8038,'0'24,"0"1,25 0,-25 0,24 0,1-1,25 26,-25-25,-1 0,-24-1,25-24,-25 25,25-25,-25 25</inkml:trace>
  <inkml:trace contextRef="#ctx0" brushRef="#br0" timeOffset="64245.6746">22427 8236,'0'0,"25"0,0 0,0 0,24 0,-24 0,0 0,0 0,0-25</inkml:trace>
  <inkml:trace contextRef="#ctx0" brushRef="#br0" timeOffset="64886.7113">22576 8062,'0'25,"0"0,0 0,0 0,0-1,0 1,0 25,0-25,0-1,0 1,0 0,0 0</inkml:trace>
  <inkml:trace contextRef="#ctx0" brushRef="#br0" timeOffset="70558.0356">22477 4292,'0'24,"0"1,-25 0,-25 0,50 0,-24 0,24 24,-25-49,25 25,-25 0,25 0,0-1,-25-24,25 25,0 25,0-25,-25-1,25 1,0 0,0 0,0 24,0-24,0 0,0 0,0 0,0-25,25 0,0 24,0-24,0 0,24 0,-49 50,25-50,-25 25,25-25,0 0,0 0,-25 25</inkml:trace>
  <inkml:trace contextRef="#ctx0" brushRef="#br0" timeOffset="72097.1237">23693 3920,'-25'0,"0"24,0-24,0 0,-24 0,24 25,0-25,0 0,0 25,1-25,-26 0,25 0,0 0,-24 0,-1 0,25 0,-24 25,24-25,-25 0,1 0,-26 0,26 0,-26 0,-24 0,25 0,-1 0,26 0,-26 0,50 0,0 0,1 0,-51 0,50 0,1 0,-1 0,0 0,-25 0,26 0,-1 0</inkml:trace>
  <inkml:trace contextRef="#ctx0" brushRef="#br0" timeOffset="73251.1897">22254 3696,'0'25,"0"25,-25-25,25-1,-25-24,25 25,-50 0,26-25,24 25,-25 24,25-24,0 0,0 0,0 0,0-25,25 0,24 0,-24 24,0 26,24-50,1 25,-25 0,0-1,-1-24,1 25,0-25,25 0,-25 25</inkml:trace>
  <inkml:trace contextRef="#ctx0" brushRef="#br0" timeOffset="104491.9766">21584 16844,'-25'0,"0"0,0 0,1 0,-1 0,0 0,-25 0,26 25,-1-25,0 0,0 25,0-25,-24 0,24 0,0 0,0 0,0 0,1 0,-51 0,50 0,-49 0,49 0,0 0,-24 0,-1 0,25 0,-24 0,24 0,-50 0,26 0,-1 0,1 0,24 0,0 0,-49 0,49 0,0 0,0 0,-49 0,49 0,-25 0,1 0,24 0,0 0,0 0,0 0,1 0,-26 0,25 0,25 0,-25 0,25-25</inkml:trace>
  <inkml:trace contextRef="#ctx0" brushRef="#br0" timeOffset="105616.0407">19946 16671,'0'24,"-24"-24,24 25,0 0,-50-25,50 50,0-26,-25-24,25 25,0 0,0 0,0 0,0 24,0-24,0 0,0 0,0-25,50 0,-25 0,-1 0,1 0,0 0,0 0,24 0</inkml:trace>
  <inkml:trace contextRef="#ctx0" brushRef="#br0" timeOffset="106780.1074">19798 17489,'0'0,"24"0,1 0,25-25,-25 25,-1 0,1 0,0 0,0 0,-25-24,49 24,-49-25,25 25,-25-25</inkml:trace>
  <inkml:trace contextRef="#ctx0" brushRef="#br0" timeOffset="107648.1571">20467 17167,'-24'0,"24"25,0-1,-50-24,50 25,-25-25,25 25,-25-25,25 50,-24-50,24 24,-25 1,0 0,25 0,-50 0,50 24,-25-49,25 25,-24-25,24 25,-25-25</inkml:trace>
  <inkml:trace contextRef="#ctx0" brushRef="#br0" timeOffset="108457.2034">20194 17266,'50'50,"-25"-50,-25 24,25 1,0 0,-25 0,24-25,-24 25,0 24,25-24,-25 0,50-25,-50 25</inkml:trace>
  <inkml:trace contextRef="#ctx0" brushRef="#br0" timeOffset="112768.4499">20343 13793,'25'0,"0"0,0 0,24 0,-24 0,0 0,25 0,-1 0,1 0,-25 0,-1 0,26 0,0 0,24 0,-24 0,24 0,-49 0,25 0,-1 0,1 0,24 0,-49 0,25 0,24 0,1 0,-26 0,-24 25,49-25,-49 0,0 0,0 0,24 0</inkml:trace>
  <inkml:trace contextRef="#ctx0" brushRef="#br0" timeOffset="114148.5289">21658 13520,'0'25,"25"0,0-1,24 1,-49 0,25 0,-25 24,25-24,-25 0,25-25,-25 25,25 0,-1-25,26 25,-50 24,25-24,-25 0,25-25,-25 25,0-1,0 1,0 25,0-25,0-1,-25-24,-25 25,25-25,1 0,-1 0,0 0</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35:43.127"/>
    </inkml:context>
    <inkml:brush xml:id="br0">
      <inkml:brushProperty name="width" value="0.05292" units="cm"/>
      <inkml:brushProperty name="height" value="0.05292" units="cm"/>
      <inkml:brushProperty name="color" value="#FF0000"/>
    </inkml:brush>
  </inkml:definitions>
  <inkml:trace contextRef="#ctx0" brushRef="#br0">2258 4441,'0'-25,"0"0,0 25,0-50,25 50,-25-25,24 25,1-24,25 24,-25-25,-1 25,1-25,0 0,49-24,1-26,-1 26,1-26,-26 26,-24 24,25 0,-25 25,-1-25,1 0</inkml:trace>
  <inkml:trace contextRef="#ctx0" brushRef="#br0" timeOffset="891.051">2754 3746,'0'0,"25"0,0 0,-1 0,1 0,25 0,-25 0,-25 50,24-50,-24 24,25-24,-25 25,0 0,0 0,0 0,0 24,0-24,0 0,0 0</inkml:trace>
  <inkml:trace contextRef="#ctx0" brushRef="#br0" timeOffset="2704.1547">2134 9303,'0'-25,"0"0,0 0,25 25,-25-24,24 24,-24-50,25 25,-25 0,50 25,-50-24,25-1,-1 25,-24-25,25 25,0-50,0 50,24-25,-24 1,0-1,0 25,-25-25,25 25,-1-25,26-24,-25 24,-25 0,25 0,-25 0,0 1</inkml:trace>
  <inkml:trace contextRef="#ctx0" brushRef="#br0" timeOffset="3591.2054">2481 8782,'0'0,"25"0,0 0,-1 0,26 0,-25 0,-25 0,0 49,0-24,0 0,0 0,0 0,0-1,0 26,0-25,0 0,0 0,0-1</inkml:trace>
  <inkml:trace contextRef="#ctx0" brushRef="#br0" timeOffset="5268.3014">5284 4763,'0'0,"0"-25,0 0,0 25,0-49,25 49,-25-25,25 0,0 0,24 1,-49-1,25 25,-25-50,25 50,-25-25,25 25,-25-24,25 24,-25-25,25 25,-25-25,49 25,-49-25,25 25,0-50,0 26,-1 24,1-25,25 25,-25-25,-1 0,-24 0,0-24</inkml:trace>
  <inkml:trace contextRef="#ctx0" brushRef="#br0" timeOffset="6088.3483">5657 4168,'0'-25,"24"25,1 0,25 0,-25 0,-1 0,1 0,0 0,0 0,24 0,-49 25,0-1,0 1,0 0,0 0,-24-25,24 25,-25 24,25-24,-25 0,25 0,-25 0,25-1</inkml:trace>
  <inkml:trace contextRef="#ctx0" brushRef="#br0" timeOffset="7429.425">4937 8955,'0'-24,"0"-1,25 25,-25-25,25 25,-25-50,25 50,-25-24,24 24,-24-25,25 25,-25-25,25 25,-25-25,50 25,-26-25,1-24,0 24,0 0,0 25,24-25,-24 1,0-1,0 25,-25-50,24 50,-24-25,25 25,-25-24,50 24,-50-25,25 25</inkml:trace>
  <inkml:trace contextRef="#ctx0" brushRef="#br0" timeOffset="8377.4792">5284 8410,'25'0,"-25"0,25 0,0 0,0 0,-1-25,1 25,25 0,-25 0,0 0,-1 0,1 0,-25 0,0 25,0 0,0-1,0 26,0-25,-25 0,25-1,0 1,-24 0,24 25,0-26</inkml:trace>
  <inkml:trace contextRef="#ctx0" brushRef="#br0" timeOffset="13081.7483">6723 4639,'0'25,"25"-25,0 0,0 0,-25 0,25 0,-1 0,1-25,25 25,-25-25,-1 25,1-25,0 25,0-24,24-26,-24 25,0 25,-25-25,25 25,0 0,-25-24,25 24,-25-25,49 0,-24 25,-25-50,25 50,-25-25,25 1,-25-1</inkml:trace>
  <inkml:trace contextRef="#ctx0" brushRef="#br0" timeOffset="13821.7906">7170 4366,'0'0,"25"0,0 0,24 0,-24 0,0 0,0 0,-25 25,0 0,0 0,0-1,0 1,0 25,0-50,0 25,0-1,-25-24,25 25,0 0,0 0</inkml:trace>
  <inkml:trace contextRef="#ctx0" brushRef="#br0" timeOffset="14965.8558">6599 9452,'0'-25,"0"0,0 0,0 0,25 25,-25-49,25 24,0 0,0 0,49 1,-24-26,24 25,50-24,-50 24,-49 25,0-25,0 25,0-25,0 25,24-25</inkml:trace>
  <inkml:trace contextRef="#ctx0" brushRef="#br0" timeOffset="15687.8973">7021 8931,'0'-25,"0"25,25 0,24 0,-24 0,0 0,0 0,-25 0,25 0,-25 49,25-24,-25 0,0 0,0 0,0 0,0-1,0 26,0-25,0 0,0-1,0 1,0 0,0 25,-25-50,25 24,0 1,0 0</inkml:trace>
  <inkml:trace contextRef="#ctx0" brushRef="#br0" timeOffset="19031.0886">1786 5929,'0'0,"25"0,0 0,0 0,74 0,25 0,25 0,0 0,99 0,25 0,25-50,-26 50,76-49,49 49,-25-50,-99 1,-75 49,25-50,-49 50,-75-25,-24 25,-50 0,-1 0,-24 0,0 25,0-25,0 25,-24-25</inkml:trace>
  <inkml:trace contextRef="#ctx0" brushRef="#br0" timeOffset="20855.1928">1514 10766,'0'0,"0"-24,24 24,1 0,0 0,25 0,123 0,-74 0,50 0,50 0,24 0,-24 0,24 0,-25 0,1 0,98 0,-98 0,-1 0,100 0,-99 0,24 24,-25-24,-49 0,25 0,-75 0,0 0,25 0,-99 0,0 0,0 0,0 0</inkml:trace>
  <inkml:trace contextRef="#ctx0" brushRef="#br0" timeOffset="28548.6328">14439 11759,'0'-50,"25"25,-1 25,1-25,0 25,50-24,24-26,-25 25,50-24,-49-1,24 0,25-24,-25-50,25 50,-49-1,49 1,-75-1,26 50,-26-49,1 49,0 0,-26-24,1 24,50-25,-51 1,26 24,0-49,-1 49,1 0,-50 0,25 25,-25-50</inkml:trace>
  <inkml:trace contextRef="#ctx0" brushRef="#br0" timeOffset="32613.8655">14364 12726,'0'25,"-24"-25,24 25,-50 49,25 1,-49-1,-1 25,-49 75,0 0,0-50,0 0,0-25,25 25,-25 0,0-25,-50 50,50-25,-50 0,50 0,-49 0,74-49,-26-1,26 0,-74 1,49-25,-25 24,25 0,-75-24,26 24,-51-24,75 0,25-26,-25 26,1-25,24 24,24-49,-49 25,25 25,25-25,-25-25,25 49,-25-49,74 0,-74 0,75 25,-1-25,0 0,-123 99,-100 1,-174 48,100-48,-75-1,0 25,1-74,24-1,25 50,99-49,0-50,-25 50,25-50,75 0,-26 0,76 0,-1 0,0 0,25 0,-25 0,50-25,-25 25,25-25,-1 25,26-50,-1 26,1-26,0 25,49 0,-25-49,-24-1,49 51,-50-26,26-74,-1 50,1-1,-26 50,50-49,1 49,-26-49,25 49,0 0,1 0,-1 0,0 25,-25-24,26-26,-1 25,0 0,0 1,0-1,-24 0,24-25,0 26,0-1,0 0,25 0,-24 0,-1 25,25-49,-50 24,50 0,-25 0,25 1,0-1,0-25,-24 50,-1 0,25 25,0 0,-25 0,25 24,-50 26,26-1,-51 50,25-74,26 24,-1-49,0 24,0-24,25 0,0-25,0-25,0-24,0 24,0 0,0 0,25-49,-25 24,25-74,24 50,-24-25,25 24,-25 50,0-49,-25 49,24 0,-24 0,50 1,-25-1,-25-25,25 50,-25-25,0 1,24 24,-24-25,25 25,0 0,25 0,-26 0,1 0,-25 25,25-25,-25 24,25-24,-25 50,25-50,24 0,-49 25,25-25,-25 25,0-1</inkml:trace>
  <inkml:trace contextRef="#ctx0" brushRef="#br0" timeOffset="35217.0143">21187 7839,'0'-49,"0"49,25-25,-1 25,26 0,-25 0,0 0,0 0,-1 0,1 0,25-25,-25 25,-1 0,1 0,0 0,0 0,24 0,-24 0</inkml:trace>
  <inkml:trace contextRef="#ctx0" brushRef="#br0" timeOffset="37702.1565">21881 7492,'25'0,"25"0,-50 0,25 25,-25-1,0 1,0 0,0 25,0-26,0 1,0 0,0 0,0 0,0 24,0-24,0 0,0 0,0 0,0-1,0 26,0-25,0-25,0-50,0 25,0 1,0-1,0 0,0 0,0-24,0 24,0 0,0 0,0 0,0 0,25-24,-25 24,0 0,0 0,24 1,-24-1,0-25,25 50,-25-25,25 25,-25 0,50 0,-50 50,0-25,0 0,24-25,-24 24,0 1,0 0,0 25,0-26,0 1,0 0,0 0,0 0,0 24,0-24,0 0,0 0,0-25,0-25,0 0,0-24,25 24,-25 0,0 0,0 0,0 0,0-24,25 24,-25 0,0 0,0 1,25-1,-25-25,25 25,24 25,-24 0,0 50,-25-25,0 0,0-1,25 1,-25 0,0 25,0-26,0 1,0 0,0 0,0 0,0 24,0-24,0 0,0 0,24-25</inkml:trace>
  <inkml:trace contextRef="#ctx0" brushRef="#br0" timeOffset="39892.2818">22675 7566,'0'-25,"0"1,0-1,0-25,0 25,0 25,-49 0,24 50,25-25,-25-25,25 25,-25-1,25 1,-24 0,24 25,0-26,0-24,24 0,1 0,-25 0,25 0,25 0,-50 0,0 25,0 0,0 0,0 0,0 24,0-24,0 0,0 0,0 0,0-1,0 26,0-25,0 0,0-1,0 26,0 0,0-26,0 1,0 0,0 0,0 0,0 24,0-24,0 0,-25 0,25 0,0-1,-25 26,25-25,0 0,-25-25,0 24,1-24,-1 0,25 0,-50-24,50-1,0-50,0 51,0-1,0 0,0 0,0-25,0 26,0-1,0 0,0 0,0 0,0-24,0 24,25 25,-25-25,0 0,25 25,-25-24,0-1,25 25,-25-50,24 50,-24-25,25 25,-25-24,25 24,-25-25,50 25,-26-25,1 25,-25-25,25 25,0 0</inkml:trace>
  <inkml:trace contextRef="#ctx0" brushRef="#br0" timeOffset="42061.4058">23221 7393,'-25'0,"25"-25,-24 25,-1 0,0 0,0 0,-24 0,49 0,-25 0,0 25,25-1,-25-24,25 25,-25 0,25 25,0-26,-25-24,25 25,0 0,-49 0,49 0,0 24,-25-49,25 25,0 0,0 0,0 0,0-25,50 0,-26 0,1 0,0 0,0 0,0-25,24 0,-24 0,0-25,0 26,-25-1,0 0,0 0,25 0,-25-24,24 24,-24 0,0-24,50-1,-50-49,0 49,0-24,0 24,0-24,0 49,0 0,0-25,0 26,0-1,0 25,0 25,0 24,0-24,0 0,0 0,0-1,0 1,0 25,0-25,0 0,0-1,0 1,0 0,0 25,0-26,0 1,0 0,0 0,0 0,0 24,0-24,0 0,0 0,0-1,0 1,0 25,0-25,0-1,0 1,0 0,0 0</inkml:trace>
  <inkml:trace contextRef="#ctx0" brushRef="#br0" timeOffset="43966.5148">23742 7020,'-25'0,"1"0,-1 0,0 25,25 25,-50-25,25 0,25-1,-24 1,24 0,-25 25,25-26,0 1,0 0,0 0,0 0,0 24,0-24,0-25,25 0,-25 25,24-25,26 0,-25 25,0-1,-25 1,0 25,0-25,0-1,0-24,0 25,-25-25,25 25,-50-25,25 25,1-25,-1 50,0-50,0 0,25 24,-25-24,-24 0,24 0,25 0,0-49,50 24,-26 0</inkml:trace>
  <inkml:trace contextRef="#ctx0" brushRef="#br0" timeOffset="44784.5614">23866 7368,'0'25,"0"24,0-24,0 0,0 0,0-1,0 1,0 25,0-25,0-1</inkml:trace>
  <inkml:trace contextRef="#ctx0" brushRef="#br0" timeOffset="45336.5929">23866 7070</inkml:trace>
  <inkml:trace contextRef="#ctx0" brushRef="#br0" timeOffset="46886.6818">24040 7219,'0'0,"0"50,0-26,0 1,0 0,0 0,0 0,0 24,0-24,0 0,0 0,0-1,0 1,0 25,0-25,0-1,0 1,0 0,25-25,-25 0,0-25,0 0,0-49,0 49,0 0,0-49,0 49,49 0,-49 1,0-1,0 0,25-25,-25 26,0-1,0 0,25 0,-25 0,0-24,25 49,-25 25,25-25,-25 24,0 1,0 0,0 0,0 0,0 24,0-24,0 0,0 0,0-1,0 1,0 25,0-25,0-1,0 1,0 0,0 0,0 24,24-49</inkml:trace>
  <inkml:trace contextRef="#ctx0" brushRef="#br0" timeOffset="49035.8047">24511 7045,'0'0,"0"25,0 0,0 25,0-26,0 26,0-25,0 49,0-49,0 0,0 0,0 24,0-24,0 0,0 0,0-1,0 1,0 25,0-25,0-1,0 1,0-25,25 0,0 0,0 0,24 0,-49 0,25 0,-25-25,0 1,25 24,-25-50,0 25,25 25,-25-25,0 1,24-1,-24 0,50-49,-50 49,0 0,0 0,25-24,-25 24,0 0,0 0,0 0,0 1,0-26,0 25,0 0,0 0,0 25,0-24,0-1,-50 25,50-50,-25 50,1-25,-1 25,0 0,0 0,-24 0,24 0,25 0,-25 0,0 50,0-25,1 0,24-1,-50-24,50 25,0 0,0 25,0-25,0-1,25-24,0 0,-1 0,1 0,0 0,0 0,24 0,-24 0,-25 0,25 0,0 0,0 0,-25-24,24 24,26 0,-25 0,0 0,0 0,-1 0</inkml:trace>
  <inkml:trace contextRef="#ctx0" brushRef="#br0" timeOffset="49922.8555">25032 7045,'0'0,"25"0,0 0,0 0,24 0,-24-25,0 25,0 0,-1 0,1-24,25 24,-25 0,0 0,-1 0,1 0</inkml:trace>
  <inkml:trace contextRef="#ctx0" brushRef="#br0" timeOffset="50693.8995">25082 7318,'0'0,"25"0,-25 0,49 0,-24 0,-25-49,25 49,0 0,-1 0,-24-25,25 25,25 0,-25 0,0-25,-1 25,1 0,0 0,-25-25</inkml:trace>
  <inkml:trace contextRef="#ctx0" brushRef="#br0" timeOffset="53189.0423">25801 6475,'0'25,"0"-1,0 1,0 0,0-25,0 25,0 24,25-24,-25 0,0 0,25 49,-25-49,0 0,0 24,0 1,0-25,0 0,0-1,0 1,0 0,0 25,0-25,0-1,0 1,25-25,-25 25,0 0,0 24,0-24,0 0,0 0,0-25,0 25,-25-25,0 0,0 0,0 0,-24 0,74 0,-1 0,1 0,0 0,0 0,0 0,24 0,-24-25,0 25,0-25,0 25,-1-25,26 25,-25-49,0 24,-25 0</inkml:trace>
  <inkml:trace contextRef="#ctx0" brushRef="#br0" timeOffset="54175.0987">25504 6375,'0'0,"24"0,26 0,-25 0,0 0,-1 0,1 0,0 0,25 0,-26 0,1 0,0 0,0 0,0 0,24 0,-24 0,0 0</inkml:trace>
  <inkml:trace contextRef="#ctx0" brushRef="#br0" timeOffset="57883.3108">26818 6450,'-24'0,"-26"0,25 25,0-25,1 25,-1-25,0 24,-25 1,26 25,-1-25,0-1,0 1,25 0,-25 0,25 24,0-24,-49 0,49 0,0 0,0-1,0 26,0-25,0 0,24-25,1 0,0 0,0 0,0 0,0 0,24-25,-24 25,0-50,-25 25,25 1,-1-1,1 0,-25 0,50-24,-50 24,0 0,0 0,0-49,0 49,0 0,0 0,0 1,0-1,0-25,0 25,0 0,0 1,0-1,0 0,0-25,-25 26,25-1,0 0,-25 25,25-25,0 0,0 25,0 25,0 0,0 0,0 0,0 24,0-24,0 25,0-26,0 51,0-50,0 49,0-49,0 0,0 0,0-1,0 1,0 25,0-25,50-1,-50 1,0 0,0 0,0 24,25-49,-25 25,0 0,24-25,-24 25,25-25,0 0,0 0</inkml:trace>
  <inkml:trace contextRef="#ctx0" brushRef="#br0" timeOffset="58930.3707">26868 5830,'25'0,"0"0,-1 25,1-25,0 24,0 1,-25 0,0 0,0 0,0 24,0-24,-25 0,25 0,0-25,25 0,0 0,24 0</inkml:trace>
  <inkml:trace contextRef="#ctx0" brushRef="#br0" timeOffset="60901.4834">27290 6127,'0'25,"-50"-25,50 50,-25-25,25-1,0 1,-24-25,24 25,0 0,0 24,0-24,0 0,0 0,0 0,0 0,0 24,0 1,0-25,0-1,0 26,0-25,0 0,0-1,0 1,0 0,24 25,-24-26,50 1,-25 0,0-25,-1 0,1 0,0 0,-25 0,50 0,-50-25,0 0,24 25,-24-49,0 24,0 0,0 0,0-49,0 49,0-24,0-26,0 50,0-24,0-26,0 1,0 49,0 0,0 0,0 1,0-26,0 25,0 0,-49 1,24 24,25-25,-25 25,0 0,1 0,-1 0,-25 0,50 0,0 25,-25-25,25 24,0 1,-24-25,24 50,0-25,0-1,0 1,0-25,0 25,24-25,26 25,-25-25,0 49,-1-49,1 25,0-25,25 0,-26 0,1 0,0 0,0 0</inkml:trace>
  <inkml:trace contextRef="#ctx0" brushRef="#br0" timeOffset="62086.5512">26645 7492,'0'0,"49"-25,-24 25,0-25,0 25,0 0,-25-25,24 25,26 0,-25 0,0-24,-1 24,51 0,24-50,25 25,25-24,0-1,25 25,-26-49,-24 24,-49 25,-26-24,26 24,-50 25,24-25,-24 25,-25 0</inkml:trace>
  <inkml:trace contextRef="#ctx0" brushRef="#br0" timeOffset="63910.6555">27588 8062,'0'-49,"-25"24,25 0,-25 0,0 1,0 24,-24-25,24 25,0 0,0 0,0 0,1 0,-26 0,25 0,0 0,1 0,24 25,-25-1,0 1,-25 0,26 49,-1-49,25 0,-25 25,0-26,25 1,0 0,-50-25,50 25,0 0,25-25,0 0,0 0,0 0,0 0,-1 0,26 0,-25 0,0 0,-1-25,1 0,0 0,-25 0,50 25,-50-49,0 24,0 0,24 25,-24-25,0 1,0-1,0-25,0 25,0 1,0-1,0 0,0 0,0-24,0 24,0 0,0 0,0 0,0 0,0-24,0 24,0 0,0 0,0 25,0 25,0 0,0 25,0-26,0 1,0 0,0 0,0 0,0 24,0-24,0 0,0 0,0 0,0-1,0 26,0-25,0 0,25-1,-25 1,0 0,0 25,25-50,-25 24</inkml:trace>
  <inkml:trace contextRef="#ctx0" brushRef="#br0" timeOffset="65074.722">27662 7616,'0'25,"0"-1,-25 1,25 0,0 0,0 0,0 24,0-24,0 0,0 0,0 0,0-1,0 26,25-25,-25 0,0-1,0 1,25 0,-25 25,0-26,25-24,-25 25,24 0,1-25,-25 25,25-25,25 0,-26 0,1 0,-25 0,25 0,-25-25,0 0,0 0</inkml:trace>
  <inkml:trace contextRef="#ctx0" brushRef="#br0" timeOffset="65665.7559">27513 8013,'0'-50,"0"50,25 0,0 0,0-25,-1 25,26 0,-25 0,0-24,-1 24,1-25,0 25,25-25,-26 25,1-25,0 25,0-49</inkml:trace>
  <inkml:trace contextRef="#ctx0" brushRef="#br0" timeOffset="67323.8507">27960 7492,'0'0,"-25"0,0 0,0 0,25-50,0 25,0 1,0-1,0 25,25 0,0 0,0 0,-25 0,49 25,-49-1,25 26,-25-25,0 0,0-1,0 1,0 0,0 25,0-26,0 1,0 0,0-25,0 25,0 0,-50-25,50 49,0-24,-24-25,24 25,-25-25,25 0,0-25,0-24,25 24,24 0,-24 25,0 0,0 0,-1 0,1 0,25 0,-25 0,0 0,-1 0,1 0,0 0</inkml:trace>
  <inkml:trace contextRef="#ctx0" brushRef="#br0" timeOffset="72553.1498">1861 13545,'0'0,"25"0,-25-25,24 25,-24-25,0 0,0 25,-49 0,24 0,25 0,50 0,-26 0,1 0,0 0,0 0,0 0,24 0,-24 0,0-24,0 24,0 0,-1-50,26 50,-75 0,0 0,1 25,-1-25,0 0,25 25,-25-25,-24 0,24 0,25 24,-25-24,0 0,25 0,0 0,25 0,0 0,24 0,-24-24,25 24,24 0,75-50,0 0</inkml:trace>
  <inkml:trace contextRef="#ctx0" brushRef="#br0" timeOffset="80039.578">20269 9849,'-50'0,"25"0,1 0,-1 0,0 0,0 0,-24 24,-1-24,25 25,-49-25,49 25,-25-25,26 50,-51-26,50-24,1 25,24 0,-50 0,25-25,25 49,0-24,-25-25,25 25,0 0,0 0,0-1,0 26,0-50,25 25,25-25,-25 0,-1 0,1 0,0 0,0 0,24 0,-49-50,25 50,0-25,0 25,0-24,24-51,-49 50,25 1,-25-1,25 0,-25 0,0-24,0 24,0 0,0-25,0 1,0 24,0-25,0 25,0 1,0-51,0 50,0 1,0-1,0-25,-25 25,25 1,0-1,0 0,-50 0,50-24,0 24,0 0,-24 25,24 0,0 25,0 24,0-24,0 0,0 0,0 0,0-1,0 26,0-25,0 0,0 24,0 1,0-1,0 51,0 24,24-50,-24 25,0-24,25-50,-25 24,0-24,0 0,0 24,25-49,0 0,0 0</inkml:trace>
  <inkml:trace contextRef="#ctx0" brushRef="#br0" timeOffset="80976.6316">20194 9204,'25'0,"25"0,-50 0,25 0,-25 24,0 26,0-25,0 0,0-1,0 1,0 0,0 25,-50-26,50 1,-25-25,25 25,0 0,-25-25,25 25,0 24,0-49,25 0,25 0</inkml:trace>
  <inkml:trace contextRef="#ctx0" brushRef="#br0" timeOffset="82584.7236">20666 9600,'-25'0,"25"25,-50 0,50 0,-24 0,24-1,0 1,-25-25,25 50,0-25,0 0,-25-25,25 24,0 1,0 50,0-51,0 26,0 0,0-26,0 1,0 0,0 0,0 0,0-25,0 24,25-24,0 0,24 0,-24 0,0 0,-25 0,25 0,-1-24,1-1,25 0,-50 0,25 25,-25-25,0-24,0 24,0 0,0 0,0 1,0-1,0-25,0 25,0 1,0-1,0 0,0 0,0-25,-50 26,50-1,0 0,-25 25,25-25,-25 25,1-25,-1 25,0 0,-25 0,26 0,-1 0,0 0,0 25,25 0,0 0,0 0,0 24,0-24,0-25,25 0,0 0,0 0,24 0,-24 0,0 0,0 0,-1 0</inkml:trace>
  <inkml:trace contextRef="#ctx0" brushRef="#br0" timeOffset="83551.7789">19599 10965,'25'-25,"0"25,24-50,-24 50,0 0,0-24,0 24,-1 0,51-25,-50 25,49 0,-24 0,24 0,-24 0,74-25,-50 25,-24 0,24 0,1-50,-26 50,-24 0,25 0,-26 0,1 0,0-24,0 24,0 0,24-25,-24 25</inkml:trace>
  <inkml:trace contextRef="#ctx0" brushRef="#br0" timeOffset="85061.8653">20294 11312,'0'-49,"0"24,0 0,0 0,-25 0,25 1,-25 24,0 0,0 0,-24 0,24 0,0 24,-24 1,-1 0,25 0,0 24,1-24,-1 0,0 0,25 0,0-1,0 26,0-25,0 0,0-25,25 0,0 0,-1 0,1 0,25 0,-25 0,-1 0,1 0,-25-25,25 25,-25-50,25 25,0 1,-25-1,0 0,49 0,-49-24,0 24,0 0,0 0,0 0,0 1,0-26,0 25,0 0,0 0,0 1,25 24,-25 0,0 24,0 1,0 0,0 25,0-1,0-24,0 0,0 25,0-26,0 1,0 0,0 0,0 0,0 49,0-49,0 0,0-1,0 26,0-25,25-25</inkml:trace>
  <inkml:trace contextRef="#ctx0" brushRef="#br0" timeOffset="85977.9175">20467 11014,'25'0,"-25"0,0 50,0-25,0 0,0 0,0-1,0 1,0 50,0-51,0 1,0 0,0 25,0-26,0 1,-25 0,25 0,0 0,0 24,0-24,0 0,0 0,0-1,0 1</inkml:trace>
  <inkml:trace contextRef="#ctx0" brushRef="#br0" timeOffset="86471.9458">20269 11312,'0'-25,"0"25,25 0,0 0,-1 0,26 0,-25 0,0 0,-1 0,1 0</inkml:trace>
  <inkml:trace contextRef="#ctx0" brushRef="#br0" timeOffset="88039.0356">20790 11064,'0'0,"-25"0,-25-50,26 26,24-1,0 0,0 25,49 0,-24 0,-25 0,25 25,-25 0,25 24,-25-24,0 0,0 0,0 0,0-1,0 26,0-25,0 0,0-1,0 1,0 0,-25 25,0-26,-25 1,26 0,-1-25,0 25,0-25,0 0,-24 0,49 0,0-25,0 0,25 0,-1-24,1 49,-25-25,25 25,0 0,0-25,24 25,-24 0,0 0,0 0,0 0,-1 0,26 0,-25 0</inkml:trace>
  <inkml:trace contextRef="#ctx0" brushRef="#br0" timeOffset="89213.1027">21385 10320,'0'0,"25"0,0 0,0 0,0 0,-1 0,26 0,-25 0,0 0,-1 0,1 0,0 0,25 0,-26 0,1 0,0 0</inkml:trace>
  <inkml:trace contextRef="#ctx0" brushRef="#br0" timeOffset="89698.1305">21460 10568,'0'0,"25"0,-1 0,26 0,-25-25,0 25,-1 0,1 0,0-25,25 25,-1 0,-24 0,49-24,26 24</inkml:trace>
  <inkml:trace contextRef="#ctx0" brushRef="#br0" timeOffset="90881.1982">22378 10072,'-25'0,"25"0,25 0,-1 0,1 0,25 0,-25 0,0-25,24 25,1-25,-25 25,-25-25,24 25,1 0,0-49,0 49,24-25</inkml:trace>
  <inkml:trace contextRef="#ctx0" brushRef="#br0" timeOffset="92863.3115">22874 9576,'25'0,"-25"0,24 49,-24-24,50 0,-50 0,0-1,0 1,0 25,0-25,0 0,0-1,0 1,0 0,-25-25,0 0,25 0,0-25,0 0,0 1,0-1,0-25,0 25,0 0,0 1,0 24,0-25,0 0,50-25,-50 26,25 24,0 0,0 0,-1 0,1 0,-25 0,50 49,-25-24,-25 0,24-25,-24 25,25-1,-25 1,0 25,25-25,-25 0,0-1,0 1,0 0,0 25,0-75,0 0,0 0,0 25,0-25,0 1,0-1,25 25,-25-50,0 0,49 26,-24-1,-25-25,25 25,-25 1,0-1,25 25,-25-25,25 25,-1 0,26 0,-25 0,-25 0,25 0,-25 25,0 0,0-1,0 26,0-25,0 0,0-1,0 1,0 0,0 25,0-25,0-1</inkml:trace>
  <inkml:trace contextRef="#ctx0" brushRef="#br0" timeOffset="95004.4338">24015 9501,'0'-25,"0"25,0-24,-25 24,0 0,1 0,-1 0,-25 0,25 0,1 0,24 0,-25 0,25 24,-25 26,25-25,-25-25,25 25,0-1,0 1,0 0,0 25,0-26,25-24,0 0,0 0,-1 0,26 0,-25 0,0 0,-1 0,-24 0,0 25,0 0,0 0,0 0,0 24,0-24,0 0,0 0,0 0,0-1,0 26,0-25,0 0,0-1,0 1,0 0,0 25,0-26,0 1,0 0,0 0,0 0,0 24,0-24,0 0,-24 0,24 0,-25-1,25 1,-50 25,50-25,-25-25,1 24,-1-24,0 0,0 0,25 0,-49 0,49-24,0-26,0 0,0 26,0-1,0 0,0-50,0 51,24-1,1 0,-25-49,25 49,-25 0,25 0,0-24,-25 24,24 0,-24 0,50 0,-50 1,25-26,0 25,-1 25,-24-25,25 25,0 0</inkml:trace>
  <inkml:trace contextRef="#ctx0" brushRef="#br0" timeOffset="96985.5471">24437 9551,'0'-25,"0"-25,-50 50,25 0,1 25,-1-25,25 25,-25-25,25 25,0 0,-25-1,25 1,0 25,-49-25,49-1,0 1,0 0,0 0,0 0,24-25,1 0,0 0,0 0,0 0,-1 0,26-25,-25 0,0 0,-1 0,-24 1,25 24,-25-50,25 25,25 0,-50 1,24-51,-24 50,0-24,25-1,-25 25,0 1,0-1,0 0,0 0,0-24,0 24,0 0,0 0,0 0,0 1,0-26,0 50,-25 25,25 0,0-1,0 1,0 0,0 0,0 49,0-49,0 0,0 0,0 24,0-24,0 0,0 0,0-1,0 1,0 25,0-25,0-1,0 1,0 0,0 0,0 24,0-24,0 0,0 0,0 0,0 0,0 24,25-24</inkml:trace>
  <inkml:trace contextRef="#ctx0" brushRef="#br0" timeOffset="98565.6377">22899 11014,'0'-24,"0"24,24-25,26 25,-25 0,0-25,0 25,-1-25,1 25,25 0,-1-25,26 25,24 0,25 0,-25 0,1-49,73 49,-24-25,0-25,0 1,24 24,-73 25,24-50,-75 50,-24 0,50-24,-51 24,1 0,25 0</inkml:trace>
  <inkml:trace contextRef="#ctx0" brushRef="#br0" timeOffset="100626.7556">24065 11188,'0'-25,"0"25,0 25,0 0,0 0,24-25,-24 25,25 24,-25-24,0 0,25 24,-25 1,0-25,0 24,0-24,0 25,0-25,0-1,0 1,0 0,0 0,0 25,0-26,0 1,0 0,0 0,0-25,0 25,-25-25,0 0,1 0,24 49,-25-49,-25 0,75 0,-25-25,25 25,0 0,-1-24,1 24,0 0,-25-25,50 25,-25 0,-1-25,1 25,0 0,0 0,24-25,-24 25,0 0,-25-25,25 25,0 0,-1-49,26 49,-25-25,-25 0</inkml:trace>
  <inkml:trace contextRef="#ctx0" brushRef="#br0" timeOffset="101434.8018">23891 11213,'25'0,"0"0,-1-25,1 25,0 0,25 0,-26 0,1 0,0 0,0 0,0-25,0 25,24 0,-24 0,0 0</inkml:trace>
  <inkml:trace contextRef="#ctx0" brushRef="#br0" timeOffset="103744.9337">25677 9352,'0'-24,"-25"24,1 0,-1 24,-50 26,-49 49,75-24,-75-1,49 0,50 1,-24-1,49-49,-25 0,25 0,0 24,0-24,0 0,0-25,25 0,24 0,-24 0,0 0,0 0,0 25,-1-25,26 0,-25 25,0-1,0 26,-25-25,24 0,-24-1,0 1,0 0,0-25,-24 50,-1-50,0 24,-25 1,25-25,1 25,-1-25,25 25,-25-25,0 25,-24-25,24 0,0 0,0 0,25 0,0-25,0 0</inkml:trace>
  <inkml:trace contextRef="#ctx0" brushRef="#br0" timeOffset="104611.9834">25603 9849,'0'49,"25"-24,-25 25,0-26,0 26,0-25,0 0,0-1,0 1,0 0,0 25,0-26,0 1,0 0,0 0</inkml:trace>
  <inkml:trace contextRef="#ctx0" brushRef="#br0" timeOffset="105135.0134">25652 9675,'50'0,"-25"0</inkml:trace>
  <inkml:trace contextRef="#ctx0" brushRef="#br0" timeOffset="106564.0952">25801 9749,'0'0,"0"25,0 0,0 0,0 24,0-24,0 0,0 0,0 0,0-1,25 26,-25-25,0 0,0-1,0 1,0 0,0 25,0-26,0-24,0-49,50 24,-50 0,0 0,25 1,-25-1,0-25,24 25,-24 1,0-1,25 25,-25-25,25 25,-25-25,25 25,-25-49,49 49,-49-25,25 25,0-25,0 25,-25 0,25 0,-25 25,0 24,24-24,-24 0,0 25,50-1,-50-24,0 0,0 0,0-1,0 1,0 25,0-25,0-1</inkml:trace>
  <inkml:trace contextRef="#ctx0" brushRef="#br0" timeOffset="108657.2149">26446 9625,'0'0,"0"75,0-51,0 1,0 0,0 50,0-51,0 1,0 25,0-1,0-24,0 0,0 0,0 0,0-1,0 26,0-50,0 25,0 0,25-25,-25 24,25-24,-25 25,25-25,24 0,-24 0,0 0,0 0,0 0,-1 0,26 0,-50 0,25 0,-25-25,25 1,-25-1,24-25,-24 25,25 1,-25-26,50-24,-50-1,0 50,25-24,-25-1,0 25,0 0,0 1,0-1,0 0,0-25,0 26,0-1,-25 25,25-25,-50 25,25 0,25-25,-24 25,-1 0,0 0,0 0,-24 0,24 0,0 0,0 0,0 0,1 0,-26 0,25 0,0 25,0 0,25 0,0 24,0-24,0-25,25 0,0 0,25 0,-25 0,-1 0,1 0,0 0,0 25,24-25,-24 0,0 0,0 0,0 0,-1 25,26-25,-25 0,0 0,-1 0,1 0,0 0,25 0,-25 0</inkml:trace>
  <inkml:trace contextRef="#ctx0" brushRef="#br0" timeOffset="109909.2864">27240 9724,'0'-24,"0"24,0-25,25 25,25 0,-26 0,1 0,0 0,0 0,0 0,24 0,-24 0,0 0,0 0,-25-25,25 25,-1 0,26 0,-25 0,0 0</inkml:trace>
  <inkml:trace contextRef="#ctx0" brushRef="#br0" timeOffset="110599.326">27265 9973,'0'0,"50"0,-26-25,1 25,0 0,0 0,-25-25,25 25,24 0,-24 0,0 0,0 0,0 0,-1 0,26 0,-25 0</inkml:trace>
  <inkml:trace contextRef="#ctx0" brushRef="#br0" timeOffset="111882.3994">27811 9650,'25'0,"-1"0,1 0,0 0,0 0,24 0,-24-25,0 25,0 0,0 0,-1 0,26 0,-25 0,0 0</inkml:trace>
  <inkml:trace contextRef="#ctx0" brushRef="#br0" timeOffset="114209.5324">28233 9278,'0'25,"0"0,0-1,0 1,0 0,0 25,0-26,0 1,0 0,0 0,0 0,0 24,0-24,0 0,0 0,0-1,0 1,0 25,24-75,-24 0,0 0,0 1,0-1,0 0,0-25,25 26,-25-1,0 0,50 25,-50-25,0 0,25 25,-25-49,24 24,1 25,0 0,0 0,-25 0,49 0,-49 50,0-26,25-24,-25 25,0 0,0 0,0 0,0 24,0-24,0 0,0 0,0-1,0 1,0-25,0-25,0 1,0-1,0 0,0-25,25 1,-25 24,25-49,-25-1,49 50,-24-24,-25 24,25 25,-25-50,25 50,-25-24,25 24,-25 0,0 49,0-24,25 0,-25 24,49 1,-49-25,25 0,-25-1,25 1,-25 0,0 25,0-26,0 1,0 0</inkml:trace>
  <inkml:trace contextRef="#ctx0" brushRef="#br0" timeOffset="116261.6498">29250 9179,'-25'0,"0"0,0 0,-24 0,24 0,0 0,0 0,0 0,1 0,24 0,-50 0,50 49,-25-24,25 0,0 0,0 0,0-1,0-24,50 0,-25 0,-1 0,1 0,0 0,0 0,24 0,-24 50,0-50,0 25,-25 0,25-1,-25 1,0 0,0 25,24-26,-24 26,0-25,0 49,0-49,0 0,0 49,0-24,0-25,0 24,0 1,0-25,0 0,0 24,0-24,0-25,0 25,0 0,0-1,-24-24,24 25,-25 25,0-25,0-25,-24 0,24 0,0 0,25 0,0-50,-25 25,25-24,0-26,0 1,0 49,0-25,0-24,0 49,0-49,0 49,50 0,-50 0,0 0,0 1,25-26,-1 25,-24 0,25 1,0-51,0 50,49 1,-49-1,0 0,25 25,-26 0</inkml:trace>
  <inkml:trace contextRef="#ctx0" brushRef="#br0" timeOffset="118255.7639">29671 9055,'-24'0,"-1"0,0 0,-25 0,26 0,-1 0,25 25,-25-25,0 24,0 1,25 0,-49-25,49 50,0-26,-25 1,25 0,0 0,0 0,0 24,0-24,0 0,50-25,-26 0,1 0,0 0,0 0,0 0,24 0,-24-25,0 25,-25-50,25 50,-25-24,24 24,-24-25,25 0,-25 0,0 0,0-24,50-1,-50 25,0-49,0 49,0 0,0-49,0 49,0 0,0 0,0 1,0-1,0-25,0 25,0 1,0-1,0 0,0 0,0-24,0 24,0 25,0 49,-25-49,25 25,0 0,-25 0,25 0,0-1,-25 26,25-25,0 24,0-24,0 50,0-51,0 1,0 0,0 25,0-25,0-1,0 1,0 0,0 0,25 0,-25 24,0-24,50 0,-50 0</inkml:trace>
  <inkml:trace contextRef="#ctx0" brushRef="#br0" timeOffset="119525.8365">28034 10791,'25'-25,"0"25,-1-24,1 24,0 0,25 0,-25 0,24 0,26 0,-51 0,76 0,-26 0,25 0,-24 0,24 0,0-25,25 25,25 0,-50-50,-24 50,-1-25,-24 25,-1 0,-24 0,0 0,-25-49,25 49</inkml:trace>
  <inkml:trace contextRef="#ctx0" brushRef="#br0" timeOffset="120837.9116">29101 10965,'0'25,"0"-25,0 24,0 1,0 0,0 50,0-26,0 26,0-1,0-24,0 24,0 0,0-49,0 0,0 0,0 0,0-1,0 26,0-25,0-25,0 25,-25-25,25 25,-50-25,50 24,-24-24,24 25,-25-25,0 0,25 50,-25-50,0 0,-24 0,74-25,-1 25,-24-25,25 25,0 0,0-25,0 25,24 0,-24-24,0 24,0 0,-1-25,1 25,25 0,-25-25,-1 25,1-50,0 50,0-25,25 25,-50-24</inkml:trace>
  <inkml:trace contextRef="#ctx0" brushRef="#br0" timeOffset="121538.9517">28878 11014,'24'0,"1"0,0-24,0 24,0 0,-1 0,1 0,25 0,-25 0,-1 0,1 0,0 0,0 0,24 0</inkml:trace>
  <inkml:trace contextRef="#ctx0" brushRef="#br0" timeOffset="124164.1018">30416 9526,'-25'0,"0"0,0 0,25 25,-49 24,24-24,25 0,-25 0,25 0,-25-1,25 26,0-25,-25-25,25 25,0 0,0-1,0 1,-24 25,24-25,0-1,0 1,0 0,0 0,0 49,0-49,0 25,0-1,0 1,0-25,24-1,-24 26,25-50,-25 25,25-25,-25 25,25-25,-25 25,49-25,-24 24,0-24,0 0,0 0,0 0,24 0,-24 0,0 0,0 0,-25 0,24 0,-24-24,25-1,-25 0,0-25,50 25,-50 1,0-1,0-50,25 26,-25-26,24-24,-24 25,50-1,-50 26,0-26,0 50,0 1,0-51,0 50,0 1,0-1,0-25,0 25,0 1,0-1,0 0,-25 25,25-25,-49 25,24-49,0 49,0 0,0 0,1 0,-26 0,25 0,0 0,1 0,-1 0,0 24,-25-24,25 25,1-25,-1 25,0 0,0 0,-24-1,49 26,0-25,0 0,0-1,0 1,24-25,1 0,0 0,0 0,0 0,-1 0,26 25,-25-25,0 0,0 0,-1 50,1-50,25 0,-25 0,-25 24,24-24,1 0,0 0,-25 25,25-25,24 0,-24 0,0 0,0 0,0 25,-1-25,1 0</inkml:trace>
  <inkml:trace contextRef="#ctx0" brushRef="#br0" timeOffset="128542.3522">21236 14413,'-24'0,"-26"0,25 0,0 0,25 25,-24-25,24 25,0 0,-25 24,25-24,0 0,-25 0,25-1,0 1,0 25,0-25,0-1,0 1,0 0,0 0,0 24,0-24,25-25,0 25,-1-25,1 0,25 0,-25 0,-1 0,1 0,0 0,-25 0,25 0,25-25,-26-24,1 24,0 0,-25 0,25 0,-25 1,0-26,0 25,0 0,0 1,0-1,0 0,0-25,0 75,0 0,0 0,0 0,0-1,0 1,25 25,-25-25,49-1,-49 1,25-25,-25 25,25-25,0 0,-1 0,1 0,25 0,-25 0,-25-25,24 0,-24 1,0-26,0 25,0 0,0 1,0-1,0 0,0-25,0 26,0-1,0 0,0 0,0 0,0-24,0 24,0 0,0 0,25 25</inkml:trace>
  <inkml:trace contextRef="#ctx0" brushRef="#br0" timeOffset="129351.3985">22055 14264,'-25'0,"1"0,24 0,24 0,26 0,-25 0,0 0,-1 0,1 0,0 0,25 0,-26 0,1 0,0 0</inkml:trace>
  <inkml:trace contextRef="#ctx0" brushRef="#br0" timeOffset="129894.4296">21981 14562,'25'0,"-1"0,-24 0,25 0,25 0,-25 0,-1-25,1 25,0 0,0 0,24 0,-24 0,25 0,-25 0,24 0,-24 0,0 0,0 0,0 0,-1 0</inkml:trace>
  <inkml:trace contextRef="#ctx0" brushRef="#br0" timeOffset="131708.5333">23172 13073,'0'0,"0"25,0 0,0 0,24 49,-24-24,0 74,25-25,25 25,-50-25,25 50,-25 25,0-75,0 50,49 0,-49-25,0-25,0 50,0-25,0-74,0 74,0-75,0 26,0-26,0 26,0-1,0-49,0 25,0-1,0-24,0 0,0 0,0-1,0 1,0 25,0-25</inkml:trace>
  <inkml:trace contextRef="#ctx0" brushRef="#br0" timeOffset="132990.6067">23221 12999,'0'0,"0"0,25 0,-25-25,25 25,0 0,-25-25,24 25,26-24,-25 24,24-50,75 50,-49-25,74-24,0 24,-1-25,76 1,-1 24,-99-25,25-24,-25 24,-25 25,-24 25,-1-25,-49-24,0 49,-1 0,1 0,-25-25,50 25</inkml:trace>
  <inkml:trace contextRef="#ctx0" brushRef="#br0" timeOffset="135042.7239">23494 13619,'0'-25,"25"1,0 24,-25-50,49 50,-24 0,0 0,0 25,0 0,-25-1,0 1,24 0,-24 0,0 24,0-24,0 0,0 0,0 0,0 0,0 24,0-24,0 0,0 0,0-25,0-25,25-50,0 1,-25 49,25-25,0 1,-25 24,49 0,-49 0,25 1,-25-1,25-25,0 25,-1 1,1 24,25 0,-25 0,-25 0,0 24,0 26,0-25,0 0,0-1,0 1,0 0,0 25,0-26,0 1,0 0,0 0,-50 0,50 24,-25-49,25-24,0-1,25-25,-25 25,0-24,0 24,25 0,-25 0,0 0,25 1,-25-26,24 25,1 25,0 0,25 0,-25 0,-25 0,0 50,24-50,-24 25,0-1,0 1,25 0,-25 0,0 24,0-24,0 0,0 0,0 0,0 0,0-25</inkml:trace>
  <inkml:trace contextRef="#ctx0" brushRef="#br0" timeOffset="136740.821">24710 13421,'0'0,"-50"0,25 0,0 0,1 0,-51 0,50 25,1-1,-1 1,0-25,0 25,25 25,-49-26,49 1,0 0,24-25,1 0,0 0,0 0,0 0,-1 0,-24 0,50 0,-25 0,0 0,-1 0,1 0,0 0,-25 0,50 0,-50 25,24 49,-24-49,25 50,-25-26,0 26,0-26,0 26,0-51,0 1,0 50,0-51,0 1,0 0,0 25,0-26,0 1,-25-25,25 25,-24 0,24 0,-50-25,50 49,-25-49,25 25,-25-25,25 25,-24-25,-1 0,0 0,-25 0,26 0,24-74,0 24,24-25,1-49,25 75,-25-75,24 49,-24-24,49 25,-49-1,25 50,-25 1,0-1,-25-25,24 50,-24-25,25 25,0 0,25 0,-50 0</inkml:trace>
  <inkml:trace contextRef="#ctx0" brushRef="#br0" timeOffset="138002.8933">25330 13297,'0'-25,"-50"25,25 0,1 0,-26 0,0 0,26 0,-26 0,25 0,-24 50,24-26,0-24,0 25,25 0,-25 0,25 0,0 24,0-24,0 0,0-25,25 0,0 0,0 0,24 0,-24 0,0 0,0 0,0-25,-1-25,26 26,-50-1,25 0,-25 0,25 0,-25-24,0 24,0 0,0 0,0-49,0 49,0 0,0 0,0-49,0 49,0 0,0 1,0-1,0 0,0-25,0 75,0 0,0 0,0 0,0-1,0 1,0 25,0-1,0-24,0 50,0-50,24-1,-24 1,0 0,25 49</inkml:trace>
  <inkml:trace contextRef="#ctx0" brushRef="#br0" timeOffset="139216.9628">23742 15108,'0'0,"0"0,0-25,25 25,0-25,24 0,-24 25,0 0,-25-49,25 49,0 0,-1-25,51 25,-1-25,26 25,48-50,26 26,49-26,-24 0,24 1,0 24,-99-25,-24 50,24-24,-75 24,-24 0,25-50,-25 50,-25 0</inkml:trace>
  <inkml:trace contextRef="#ctx0" brushRef="#br0" timeOffset="140833.0552">25057 15033,'0'0,"0"25,25-25,-25 25,0 0,25 0,-25 24,0 1,24-25,-24 49,0-24,25 24,-25 0,0-49,0 25,0-25,0 24,0-24,0 0,0 0,0-1,0 1,0 25,0-50,0 25,-25 0,1-25,24 24,-25-24,-25 0,25 25,1-25,-1 25,0-25,0 0,-24 0,73 0,1 0,0 0,0 0,0-25,-1 25,26 0,-25 0,0-25,-1 25,1 0,0-24,25 24,-26 0,1-25,0 25,0-50,0 25</inkml:trace>
  <inkml:trace contextRef="#ctx0" brushRef="#br0" timeOffset="141603.0993">24908 15182,'0'0,"25"-25,0 25,0 0,-1 0,26 0,-25 0,0 0,-1 0,1 0,0 0,25 0,-26 0</inkml:trace>
  <inkml:trace contextRef="#ctx0" brushRef="#br0" timeOffset="143477.2065">25380 13297,'0'0,"0"25,0-1,0-24,0 25,0 0,-25-25,25 50,-25-26,25 1,-25-25,25 25,-50 0,26 0,-1 24,0-49,25 25,-25-25,0 0,25 25,-49-25,24 0,0 0,0 0,1 0,-1 0</inkml:trace>
  <inkml:trace contextRef="#ctx0" brushRef="#br0" timeOffset="156784.9676">25305 13421,'-25'0,"25"-25,-25 25,1 0,24-50,-25 50,0 0,-25 0,26 0,-1 0,25 25,0 0,-25-25,25 25,0 0,0-1</inkml:trace>
  <inkml:trace contextRef="#ctx0" brushRef="#br0" timeOffset="159458.1205">25280 13049,'-25'0,"1"0,24 24,-25-24,25 25,-25-25,25 25,-50-25,26 25,-1 25,0-26,0 1,25 0,0 0,-25 0,-24-25,49 49,-25-49,25 25,0 0,0 0,0-1,0 1,0 25,50-50,-26 0,1 0,0 0,0 0,-25-25,25 25,24 0,-49-25,25 25,0 0,-25-25,25 25,-1 0,1-24,25-1,-25 25,0-25,-25-25,24 26,1-26,-25 25,50-49,-50 49,0 0,0-49,0 49,0 0,0 0,0 0,0-24,0 24,0 0,0 0,0 1,0-1,0-25,-25 25,25 1,0-1,-25 0,25 0,-25 25,1 0,-1 0,25 0,0 25,0 0,0 0,0-1,0 26,0-25,0 0,0-1,0 1,0 0,0 25,0-26,0 1,0 0,0 0,0 0,0 49,0-49,0 25,0-1,0-24,0 0,0 0,0-1,0-24,0 25,0 25,25-25,-25-1,0 1,24 0,-24 0,25-25,-25 49,0-24,0 0,50-25,-50 25,25-25,-25 25,0-1,24-24</inkml:trace>
  <inkml:trace contextRef="#ctx0" brushRef="#br0" timeOffset="164252.3945">24859 15232,'0'0,"49"0,-24 0,-25-25,25 25,-25-25,25 25,-1 0,1 0,-25-25,50 25,-25 0,-1 0,1 0,0 0,0 0,-25-24,49 24,-49-25,25 25,-25-50,25 50,-25-25,0 25,-25 0,-24 0,24 0,0 0,0 0,0 0,1 50,-26-50,25 0,0 25,1-25,-1 25,0-25,25 24,-50-24,50 25,25-25,0 0,0 0,0 0,-1 0,1 0,25 0,-25 0,-1 0,1 0,0 0,0 0,24 0,-24 0,0 0,0 0,0 0,0 0,24 0,-74 0,1 0,-1 0,0 0,0 0,0 0,-24 0,24 0,0 25,0-25,0 0,1 0,-26 0,25 0,0 0,1 0,24 0,0 0,24 0,1 0,25-25,-25 25,-1 0,1-25,0 25,0 0,24 0,-24 0,-25-24,25 24</inkml:trace>
  <inkml:trace contextRef="#ctx0" brushRef="#br0" timeOffset="172005.8382">25901 15008,'0'25,"0"0,0 0,0 0,0 0,0-1,0 26,0-25,0 0,0-1,0 1,0 0,0 25,0-26,0 1,0 0,24 0,-24 0,0 24,0-24,50 0,-50 0,0-1,0 1,0 25,0-25,0-1,0 1,0 0,0 0,0 0,0 24,0-24,0 0</inkml:trace>
  <inkml:trace contextRef="#ctx0" brushRef="#br0" timeOffset="173040.8973">25752 15604,'0'0,"24"0,-24 25,25-1,-25 1,25 25,0-25,0-1,0-24,-25 25,24-25,-24 25,50-25,-50 25,25-25,-25 25,25-25,-1 0,1 0,0 0,25 0,-26-25,1 25,-25-25,25 0,0 0,0 1,-25-26,49 50,-49-25,25 25,-25-25</inkml:trace>
  <inkml:trace contextRef="#ctx0" brushRef="#br0" timeOffset="174727.9939">20194 14091,'0'0,"0"49,0-24,0 0,0 0,0-1,0 1,0 25,0-25,0-1,0 1,0 0,0 0,0 49,0-49,0 74,0-24,0-26,0 26,0-50,0 24,0 1,0-25,0-1,0 1,0 0,0 0,0 25,0-26,0 1,0-25</inkml:trace>
  <inkml:trace contextRef="#ctx0" brushRef="#br0" timeOffset="175942.0633">20194 14041,'-24'0,"-26"0,25 0,0 0,1 25,-1 0,25 24,-25-24,-25 0,50 0,-24-1,24 1,0 25,0-25,0-25,0-50,0 25,49 0,-49 1,25-1,-25 0,25-25,-25 26,0-1,25 0,-1 0,-24 0,25 25,-25-49,50 49,-25-25,-1 25,1 0,0 0,0 0,-25 0,50 50,-50-26,0 1,24-25,-24 25,0 0,0 0,0 24,0-24,0 0</inkml:trace>
  <inkml:trace contextRef="#ctx0" brushRef="#br0" timeOffset="191814.9712">24263 15356,'0'49,"0"-24,0 0,0 0,0 0,0-1,0 26,0-25,0 0,0-1,0 1,0 0,0 25,0-26,0 1,0 0,0 0,0 0,0 24,0-24,0 0,0 0,0 0,0-1,0 26,0-25,0-25</inkml:trace>
  <inkml:trace contextRef="#ctx0" brushRef="#br0" timeOffset="193304.0563">24114 15257,'0'24,"-25"1,25 0,-24 0,24 0,0 24,0-24,0 0,0 0,0-1,0 1,0 25,0-25,0-1,0-24,0 0,0-24,0-26,24 25,-24 0,25 1,-25-1,0 0,25-25,-25 26,50 24,-50-25,25 25,-25-25,24 25,1 0,0 0,-25 0,25 0,-25 25,0 0,49-25,-49 49,0-24,25 0,-25 0,0-1,25-24,-25 25,0 25,25-50,-25 25,25-25,-25 24</inkml:trace>
  <inkml:trace contextRef="#ctx0" brushRef="#br0" timeOffset="198846.3733">19227 13942,'0'0,"0"25,0-1,0 1,0 25,0-25,0-1,0 26,0 74,0-25,0 25,0 25,0 0,0-50,0 25,50 25,-50-50,0-24,0 24,0-25,0-49,24 25,-24-1,0-24,0 0</inkml:trace>
  <inkml:trace contextRef="#ctx0" brushRef="#br0" timeOffset="199980.4383">18929 15306,'25'0,"0"0,-25 0,25 25,-1 25,-24-26,50 1,-50 0,0 0,25 0,-25 24,0-24,25 0,-25 0,0-1,25-24,-25 25,24-25,1 0,25 0,-25 0,-1 0,-24 0,25 0,-25-25,25 25,-25-24,25 24,-25-25,0 0,25 25,-25-50,49 26,-49-1,25 0,0 0,0 0,-1 25,1 0</inkml:trace>
  <inkml:trace contextRef="#ctx0" brushRef="#br0" timeOffset="234169.3938">20765 14041,'0'25,"0"0,0-1,0 26,0-25,0 0,0-1,0 51,0-26,0 26,0 24,-25 25,25-74,-49 74,49-75,0 26,0-1,-25-49,25 0,0 25,0-1,0-24,0 0,0 0,0-1</inkml:trace>
  <inkml:trace contextRef="#ctx0" brushRef="#br0" timeOffset="235324.4598">20790 13545,'0'0,"0"25,0 24,0-24,0 0,0 0,0-1,0 1,0 25,0-25,0 0,0-1,0 1,0 0,0 25,0-26,0 1</inkml:trace>
  <inkml:trace contextRef="#ctx0" brushRef="#br0" timeOffset="236517.5281">20666 13495,'0'25,"-25"-25,0 25,25 0,-25-25,25 49,-49-49,49 25,-25-25,25 25,-25-25,25 25,-25-1,25-24,25-24,-25-1,25 0,25-25,-26 26,1-1,0 0,0 0,-25 0,25-24,24 24,-24 0,0 25,0 0,0 0,-1 0,-24 0,0 25,50-25,-50 50,0-26,0 1,0 0,0 0,0 0,0 24,0-24,0 0,25 24,0 26</inkml:trace>
  <inkml:trace contextRef="#ctx0" brushRef="#br0" timeOffset="242475.8689">26099 13818,'0'-25,"-50"25,50-25,0 0,0 0,0-24,-24 24,24 0,0 0,0-49,-25 24,25 26,0-51,-50 1,50 49,0 0,0-49,-25 49,25 0,0 0,0 0,0 1,0-26,0 25,0 0,0 1,0-1,0 0,0-25,0 26,0-1,0 0,0 0,0 0</inkml:trace>
  <inkml:trace contextRef="#ctx0" brushRef="#br0" timeOffset="243441.9239">25876 12627,'-25'0,"0"0,25 0,-50 0,50 50,-24-50,24 24,-25-24,25 25,-25 0,25 0,0 0,-25 24,25-24,0-25,0-50,25 26,0-1,-25 0,25 0,24 25,-24-25,-25-24,25 24,0 0,0 0,-1 25,26-24,-25 24,0 0,-1 0,-24 0,25 0,-25 24,0 1,25-25,-25 25,0 25,50-50,-50 24,0 1,0 0</inkml:trace>
  <inkml:trace contextRef="#ctx0" brushRef="#br0" timeOffset="258454.7828">27215 13669,'0'0,"-24"0,-1 0,0 0,0 0,-24 0,-1 0,25 0,0 25,-49-25,49 24,25 26,-25-50,0 25,25 0,0 0,0-1,0 1,0-25,25 0,0 0,0 0,0 0,-25 0,49 0,-49-25,25 25,-25-24,0-1,25 0,-25-25,0 1,0-26,0 26,0-26,0 50,0-49,0 24,0 26,0-51,0 50,0 1,0-1,0 0,0-25,0 25,0 1,0-1,0 25,0 25,0-1,0 26,0-25,0 0,0 0,0 24,0 26,0 24,0 25,25-25,-25 25,0-25,49 25,-49-74,0-25,25 24,-25-24,0 0,0 0</inkml:trace>
  <inkml:trace contextRef="#ctx0" brushRef="#br0" timeOffset="259283.8302">27364 13520,'0'-25,"0"25,0-25,25 25,-25-24,25 24,0-25,-1 25,26-25,-25 0,0 25,0-49,-1 49,1-25,0 25</inkml:trace>
  <inkml:trace contextRef="#ctx0" brushRef="#br0" timeOffset="259895.8652">27513 13743,'25'0,"0"-25,0 25,-1-24,1 24,0-25,25 25,-26-50</inkml:trace>
  <inkml:trace contextRef="#ctx0" brushRef="#br0" timeOffset="261433.9532">28158 13148,'-25'0,"-24"0,49 0,-25 50,25-26,-25 26,25-25,0 49,-25 1,25-51,0 1,0 0,0 0,0 24,0-24,0 0,0 0,0 0,0-25,0 24,25-24,0 0,0 0,-1 0,26 0,-25 0,0 0,0 0,-25-24,24 24,-24-25,25 0,-25 0,50-24,-50 24,0 0,0 0,0 0,0 1,0-26,0 25,0 0,-25 25,25-24,-25 24,25-25,-25 0,1-25,24 26,-25 24,25-25,-25 25,25-25</inkml:trace>
  <inkml:trace contextRef="#ctx0" brushRef="#br0" timeOffset="263753.0859">27091 14736,'0'-50,"0"75,0 0,-24-1,24 1,0 0,0 0,0 24,0-24,0 0,0 0,0 0,0-1,0 1,0 25,0-25,0 0,0-1,24-24,26 0,-25 0,0 0,-1 0,1 0,-25 0,25 0,-25-24,25-1,-25-25,0 25,49 0,-49 1,0-1,0 0,0 0,0-24,0 24,-24 25,24 0,0 49,0-24,0 0,0 0,24 0,-24-1,25-24,0 25,0-25,0 0,-1 0,26 0,-25 0,-25 0,25 0,-25-25,0 1,25 24,-25-25,0 0,0 0,0-24,0 24,0 0,0 0,0 0,0-49,0 49,0 0,0 1,0-1,0-25</inkml:trace>
  <inkml:trace contextRef="#ctx0" brushRef="#br0" timeOffset="264571.1326">27984 14636,'50'0,"-25"0,0-24,-1 24,1 0,0-25,25 25,-25 0,-1 0,1 0</inkml:trace>
  <inkml:trace contextRef="#ctx0" brushRef="#br0" timeOffset="265223.1699">28059 14835,'0'0,"0"0,25 0,-25-25,24 25,1 0,-25-25,25 25,25 0,-25 0,-1 0,1 0,0 0</inkml:trace>
  <inkml:trace contextRef="#ctx0" brushRef="#br0" timeOffset="266583.2476">28654 14314,'0'0,"-25"0,25 0,-24 25,24 24,0-24,-25 0,25 0,0 0,0-1,-50 26,50-25,0 0,0-1,0 1,0 0,0 25,25-26,-25 1,25-25,-25 25,25-25,-1 25,1-25,0 0,25 0,-25 0,-1 0,1 0,-25-25,0 0,0 0,0-24,0 24,0 0,0 0,0 1,0-1,0-25,0 50,0-25,0 1,-25-1,25 0,-24 0,-26 25,50-50</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10:13:42.262"/>
    </inkml:context>
    <inkml:brush xml:id="br0">
      <inkml:brushProperty name="width" value="0.05292" units="cm"/>
      <inkml:brushProperty name="height" value="0.05292" units="cm"/>
      <inkml:brushProperty name="color" value="#FF0000"/>
    </inkml:brush>
  </inkml:definitions>
  <inkml:trace contextRef="#ctx0" brushRef="#br0">23891 15381,'0'-25,"25"25,-25-25,25 25,-1-25,1 25,0 0,-25-25,25 25,24 0,-24 0,0 0,0 0,0 0,0 0,24 0,-24 0,0 0,-25 0,-25 0,-25 0,26 0,-1 25,0-25,0 0,0 25,-24-25,24 0,0 0,0 0,0 0,1 0,24 50,0-50,24-25,1 25,0 0,0-25,24 25,-24 0,0 0,0 0,-25-25,25 25,0 0</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40:58.611"/>
    </inkml:context>
    <inkml:brush xml:id="br0">
      <inkml:brushProperty name="width" value="0.05292" units="cm"/>
      <inkml:brushProperty name="height" value="0.05292" units="cm"/>
      <inkml:brushProperty name="color" value="#FF0000"/>
    </inkml:brush>
  </inkml:definitions>
  <inkml:trace contextRef="#ctx0" brushRef="#br0">2704 10667,'0'-49,"0"49,25 0,50 0,24 0,50 0,74-25,-25 25,100-50,-75 1,50-1,0 50,-50 0,-24 0,-50 25,24 0,-73-25,24 49,-50 26,-49-51,25 1,-1 50,-24-51,0 51,24-26,-24 26,-25-1,0-24,25 24,-25 50,0-74,0 24,0 26,0 24,0-75,0 75,0 25,0 0,-50 0,-49 99,74 25,-123 24,48 1,-49-50,50 25,-50 25,1 24,48-98,-24-51,25 51,25-51,-26 1,26 49,-25-49,24-75,1 75,24-75,-24-25,49 50,0-49,-24-26,24 26,-25-1,25 1,1-26,-26 26,25-51,25 26,-25-25,25-25,0-50,0 50,0-25,0 1,25-1,-25 0,25 0,-25-24,0 24,0 0,50 25,-50-25,0 0,24-49,1 49,-25-24,25-1,-25 25,25 0</inkml:trace>
  <inkml:trace contextRef="#ctx0" brushRef="#br0" timeOffset="1045.0598">3771 16447,'0'25,"-25"25,25-25,0-1,0 1,0 0,0 0,0 24,-49-24,49 0,0 0,0 0,0-1,0 26,25-50,-25 25,24-25,-24 25,25-25,0 0,0 0,0 0,24 0,-24 0,0 0,0 0,-1 0,1 0,25 0,-25 0,-25-25,24 25,1 0,0-50,0 50</inkml:trace>
  <inkml:trace contextRef="#ctx0" brushRef="#br0" timeOffset="89047.0931">13298 13594,'0'25,"0"0,0 25,0-26,0 1,0 0,0 25,0-1,0 1,0-25,0 0,0 24,0 1,0-25,0 49,0-49,0 24,0 26,0-50,0-1,0 26,0-25,0 0,0 0,0-1,0 1,0 0,0 25,0-26,0 1,0-25,0 25,-50 0</inkml:trace>
  <inkml:trace contextRef="#ctx0" brushRef="#br0" timeOffset="89609.1253">13124 14760,'0'0,"0"-24,25 24,0 0,-25-25,24 25,1 0,25 0,-25-25,-1 25,1 0,0 0,0 0,25 0,-26 0,1 0,0 0,0 0,0 0</inkml:trace>
  <inkml:trace contextRef="#ctx0" brushRef="#br0" timeOffset="90439.1728">13025 13495,'25'0,"-1"0,1-25,0 25,0 0,0 0,24-24,1 24,49 0,-24-25,49 25,-75 0,-24-25,49 25,-49 0,0 0,0 0</inkml:trace>
  <inkml:trace contextRef="#ctx0" brushRef="#br0" timeOffset="91160.2141">13769 14091,'0'-25,"0"25,0-25,50 25,-26 0,1 0,0-25,0 25,0 0,24 0,-24 0,0 0,0 0,0 0,-1 0</inkml:trace>
  <inkml:trace contextRef="#ctx0" brushRef="#br0" timeOffset="91700.245">13794 14314,'25'0,"-1"0,1 0,0 0,0 0,0 0,24 0,-24 0,0 0,0 0</inkml:trace>
  <inkml:trace contextRef="#ctx0" brushRef="#br0" timeOffset="93831.3667">14389 13967,'25'24,"-25"1,25 0,-25 0,0 24,0-24,25 0,-25 0,0 0,0-1,0 26,0-25,0 0,0-1,0 1,0-25,0-25,0 1,0-1,0-25,0 25,0 1,0-1,0 0,49 0,-49-24,0 24,25 0,-25 0,25 25,-25-25,25 25,0 0,-1 0,26 0,-50 0,25 0,-25 25,0 0,25-25,-25 25,0 24,24-24,-24 0,0 0,0 0,0-1,0 26,0-25,0 0,0-1,0 1,0 0,0-25,0 0,0-25,0 0,0 1,0-1,0-25,0 25,0 1,0-1,0 0,25 25,-25-25,0-24,0 24,25 25,-25-25,25 0,-25 0,49 1,-24 24,0 0,0 0,0 0,-25 0,24 0,-24 24,0 1,0 0,0 0,50 24,-50-24,0 0,0 0,25 0,-25-1,0 26,0-25,0 0,0-1,0 1,0 0</inkml:trace>
  <inkml:trace contextRef="#ctx0" brushRef="#br0" timeOffset="96199.5021">15506 13843,'-25'0,"0"0,0 0,0 0,-24 0,24 0,0 0,0 0,1 24,-1 1,25 0,0 0,-50 24,50-24,0 0,0 0,0 0,25-1,-25 26,25-50,-25 25,25-25,-25 25,24-25,1 0,-25 24,25-24,25 0,-26 0,1 0,0 0,0 0,0 0,24 0,-24 0,0-24,-25-1,25-25,-25 25,0 1,0-1,0-50,0 51,0-26,0 25,0-49,0 49,0-25,0 1,0 24,0 0,0 0,0 0,0 1,0-26,0 25,0 0,0 1,0-1,0 0,0-25,0 26,0 24,0 49,0-49,0 25,0 0,0 0,0-1,0 1,0 50,0-51,0 26,0 24,0 1,0-50,0 24,0 1,0-25,0 0,0-1,0 1,25 0,-25 25,0-26,49 1,-49 0,0 0,25 0,-25 24,25-24,-25 0,0 0,25-25,-25 24,24-24</inkml:trace>
  <inkml:trace contextRef="#ctx0" brushRef="#br0" timeOffset="97600.5824">15952 13222,'0'0,"25"0,0 0,0 0,24 0,1 0,-25 0,-1 0,26 0,-25 50,0-50,-25 25,0 0,0-1,0 1,0-25,0 25,-25-25,25 50,-50-50,25 24,1-24,24 25,-25-25,25 25,0-25,25 25,-1-25,26 0,-25 0,0 25,0-25,49 49,-49-49,24 25,1-25,0 25,-26-25,1 0,25 25,-25-25</inkml:trace>
  <inkml:trace contextRef="#ctx0" brushRef="#br0" timeOffset="101981.833">16200 15604,'0'-25,"50"25,-25 0,0 0,-1 0,1 0,0 0,25 0,-26 0,1 0,25 0,-1 0,1 0,24 0,-49 0,25 0,-25 0,24 0,-24 0,0 0</inkml:trace>
  <inkml:trace contextRef="#ctx0" brushRef="#br0" timeOffset="102533.8646">16548 15902,'0'-25,"0"0,24 25,1-25,0 25,25 0,-26 0,1 0,0 0,0 0,0 0</inkml:trace>
  <inkml:trace contextRef="#ctx0" brushRef="#br0" timeOffset="104065.9521">17987 14934,'0'0,"-50"0,25 0,0 0,0 0,1 0,-1 0,-25 0,50-50,0 26,0-1,0 0,0 0,25 25,0-25,0 25,-1 0,1 0,0 0,-25 0,50 25,-50 0,0 0,0 0,0 24,0-24,0 0,0 0,0 24,-25 26,25-1,-25 1,-25-1,50-24,-24-26,24 51,-25-50,25-1,-25-24,25 25,-25-25,0 25,-24-25,24 50,0-50,0 0,1 0,24-25,0 0,0 0,0 0,0 25,0-24,24-1,1-25,0 50,-25-25,50 25,-26 0,1 0,0 0,0 0,0 0,24 0,-24 0,0 0,0 0,0 0,-1 0,26 0,-25 0,0 0</inkml:trace>
  <inkml:trace contextRef="#ctx0" brushRef="#br0" timeOffset="104851.997">18309 14984,'0'0,"0"24,0 1,0 0,0 25,0-1,0-24,-50 50,50-51,0 1,-24 50,24-51,-25 51,25-50,-25 24,25-24,-50 49,50-49,-24 0,24 25,0-26,0-24</inkml:trace>
  <inkml:trace contextRef="#ctx0" brushRef="#br0" timeOffset="105641.0421">18508 15058,'0'50,"0"-25,0-1,-25-24,25 25,0 0,-25 0,25 24,0-24,0 0,-25 0,25 0,0-1,0 26,0-25,0 0,0-1,0 1,0 0,0 25,0-26,0-24,25 0</inkml:trace>
  <inkml:trace contextRef="#ctx0" brushRef="#br0" timeOffset="106410.0863">18160 14909,'0'-25,"25"25,0 0,0 0,-1 0,1 0,0-24,25 24,-26 0,1 0,0 0,0 0,0 0,24 0,-24 0</inkml:trace>
  <inkml:trace contextRef="#ctx0" brushRef="#br0" timeOffset="107702.1602">18954 14190,'-25'25,"25"-1,0 26,-25 24,25 26,0 24,0-25,0 25,0-25,0 0,0 75,0-25,0 0,0 0,0-1,0-48,0 24,0-25,0-25,0 26,0 24,0-75,0 75,0-24,0-26,0-24,0-26,0 1,0 25,0-25</inkml:trace>
  <inkml:trace contextRef="#ctx0" brushRef="#br0" timeOffset="109182.2449">19028 14190,'25'0,"0"0,0 0,0 0,0 0,24 0,-24 0,25 0,24 0,25 0,-24 0,24 0,-25 0,1 0,-26 0,26 0,-26 0,26 0,-1 0,-24 0,24 0,1 0,-26 0,26-50,24 50,-25 0,1 0,-26 0,26 0,-50 0,24 0,1 0,-25 0,0 0,-1 0,1 0,0 0,25 0,-26 0,-24-25</inkml:trace>
  <inkml:trace contextRef="#ctx0" brushRef="#br0" timeOffset="120566.896">19376 14860,'0'0,"0"-25,49 25,-24 0,-25 25,25-1,-25 26,0-25,0 0,0-1,0 1,0 0,0 25,0-25,0-1,0 1,0 0,0 0,0-25,0-25,25 25,-25-25,0 0,25 1,-25-26,24 25,-24-25,50 26,-25-26,-25 25,25 0,-25 1,25-1,-25 0,24 0,1 25,25 0,-50 0,0 25,0 25,0-26,0 26,0-25,-25 0,25-1,0 1,0 0,-25-25,25 50,0-25,0-25,0-50,0 25,0 0,0 0,0 1,0-1,0-25,0 25,50 1,-50-1,0 0,25 25,-25-25,0-24,24 49,-24-25,25 25,-25-25,25 25,-25-25,25 25,0 0,-25 0,0 25,0 0,0 24,0-24,0 0,0 0,0 0,0-1,0 26,0-25,0 0,0-1,0 1</inkml:trace>
  <inkml:trace contextRef="#ctx0" brushRef="#br0" timeOffset="122017.979">20393 14810,'0'-25,"0"-24,0 49,0-25,-25 25,0 0,1 0,-26 0,25 0,0 0,0 0,1 49,-1-49,25 25,-50 0,50 0,-25 0,25-1,0 26,0-25,0 0,0-1,0 1,0 0,50-25,-25 0,0 0,-1 0,1 0,-25-25,25 25,-25-25,50 25,-50-24,25-1,-25-25,24 25,-24 1,0-1,0 0,0 0,0-24,0 24,0 0,0 0,25 0,-25 1,0-26,0 25,0 0,0 1,0-1,0 0,0 0,0 25,0 25,0 0,0 0,0-1,0 1,0 25,0-25,0 24,0-24,0 25,0-26,0 1,0 0,0 0,0 0,0 24,0-24,0 0,0 0</inkml:trace>
  <inkml:trace contextRef="#ctx0" brushRef="#br0" timeOffset="123123.0421">20641 14239,'25'0,"-25"0,0 25,0 0,0 0,0 0,0 24,0-24,0 0,0 0,0 0,0-25,0 24,-50-24,50 50,-25-25,1 0,24-1,-25-24,25 25,0-25,25 0,-1 0,26 0,-25 0,0 0,-1 25,1-25,0 0,25 50,-25-50</inkml:trace>
  <inkml:trace contextRef="#ctx0" brushRef="#br0" timeOffset="124338.1117">19425 15653,'0'-24,"25"-1,25 25,-25-25,-1 25,1-25,0 25,50 0,-26-49,75 49,-25-25,50 25,75-50,-1-49,75 49,-75 26,-25-26,-24 0,-75 26,25-26,-25 50,-74-25,0 25,25 0,-75 0,0 0</inkml:trace>
  <inkml:trace contextRef="#ctx0" brushRef="#br0" timeOffset="126743.2493">19401 16274,'0'0,"0"-25,24 25,1 0,0 0,25 0,-26 0,1 0,0 0,-25 25,25-1,0 51,-25-26,0-24,49 50,-49-50,0 49,0-49,0 0,0-1,0 1,0 25,0-75,0 0,25 0,-25 1,0-51,25 50,-25-24,0 24,25-25,-25 1,25 24,-25 0,49-25,-49 26,25-1,0 0,0 25,-1 0,-24 0,25 25,-25 0,0 24,0-24,0 0,0 0,0-1,0 1,0 25,0-25,0 0,0-1,0 1,0 0,-25 25,25-26,0 1,-24-25,24 0,0-25,0-49,0 49,24-49,-24 49,0-25,50 1,-50 24,0 0,0 0,25 0,-25 1,25 24,-1 0,1 0,-25 0,25 0,-25 24,50-24,-50 25,0 0,24-25,-24 25,0 24,0-24,0 0,0 0,0 0,0 0,0 24,0-24,0 0,0-25,0 25,0-1,0 1,0-25</inkml:trace>
  <inkml:trace contextRef="#ctx0" brushRef="#br0" timeOffset="128251.3356">20517 16398,'0'-25,"0"0,0 0,0 0,0 1,0-1,0-25,-25 50,0-25,1 25,-1 0,0 0,0 0,25 50,-49-25,49 0,-25-25,25 24,-25 1,25 0,0 0,0 24,0-49,25 0,24 0,-24 0,0-24,0 24,-25-25,25 25,-1 0,-24 0,0 49,50 1,-50 74,0-74,25 74,-25-75,49 26,-49-1,0-24,25-1,-25-24,0 0,0 0,0 0,0 0,0 24,0-24,0 0,0 0,-49-25,49 24,-25 1,0 25,0-25,0-25,1 0,-26 0,25 0,25-50,0 0,0 26,0-51,0 50,0-24,0-1,25 0,-25-24,25-25,24 24,1 1,0 0,-26-1,1 50,25-24,-25 24,-1 25,1 0,-25-50,25 50</inkml:trace>
  <inkml:trace contextRef="#ctx0" brushRef="#br0" timeOffset="129683.4174">21088 16026,'0'-25,"0"0,0 25,-25 0,0 0,-25 0,26 0,-1 0,25 25,-25-25,25 25,-25-1,25 1,-25 25,25-25,0-1,0 1,0 0,0 0,0-25,25 0,0 0,0 0,0 0,49 0,-49 0,0-25,24 0,-24 0,-25-24,25-1,-25 25,0 1,0-26,25 25,-25-24,0 24,0-50,0 50,0-49,0 49,0-24,0 24,0-50,0 51,0-1,0 0,0 0,0 25,0 0,0 25,-25 0,25 0,0 49,0-49,0 24,0-24,0 50,0-51,0 51,0-25,0 24,0-49,25 49,-25-49,0 0,49 0,-49-1,25 1,-25 25</inkml:trace>
  <inkml:trace contextRef="#ctx0" brushRef="#br0" timeOffset="133085.6121">21609 15777,'-25'0,"0"25,25 0,-25-25,-24 25,24 0,25 0,-25-1,0 26,0-25,25 0,-24-1,24 1,-50 0,50 25,-25-26,25 1,0 0,-25-25,25 25,0 0,-25-25,25 49,0-24,-24-25,24 25,0 0,0-1,0 1,0 25</inkml:trace>
  <inkml:trace contextRef="#ctx0" brushRef="#br0" timeOffset="134141.6725">21088 14339,'-25'0,"25"24,-50-24,50 50,-25-50,25 25,-24-25,24 25,0 0,-25-25,25 24,0 1,-25-25,25 50,0-25,-25-25,25 24,-49-24,49 25,-25 0,25 0,-25 24,25-24,-25-25,25 25,-25 0,25 0,-25-25,25 24</inkml:trace>
  <inkml:trace contextRef="#ctx0" brushRef="#br0" timeOffset="135060.725">19649 14388,'0'0,"0"25,0 0,0 49,0-24,0 74,-50-25,25 25,-24-25,24 26,-25-26,-24 25,49-25,-25 25,26-50,24-24,-25 24,-25 1,50-50,0 0,0-1</inkml:trace>
  <inkml:trace contextRef="#ctx0" brushRef="#br0" timeOffset="135818.7684">19798 16323,'-50'25,"25"0,0 49,1-24,-26 74,25-25,-25 25,26-25,-26 25,25-49,-24-1,24-24,0 0,25-26,0 1,0 0</inkml:trace>
  <inkml:trace contextRef="#ctx0" brushRef="#br0" timeOffset="136834.8263">22254 14909,'0'0,"24"0,-24-25,25 25,0 0,49-49,-49 49,0 0,50 0,-51 0,1 0,0 0,0 0,0 0</inkml:trace>
  <inkml:trace contextRef="#ctx0" brushRef="#br0" timeOffset="137318.854">22278 15306,'25'0,"0"0,25 0,-26 0,26 0,-25 0,0 0,0-25,-1 25,1 0,25 0,-25 0,-1 0,1 0</inkml:trace>
  <inkml:trace contextRef="#ctx0" brushRef="#br0" timeOffset="138550.9245">23196 14314,'0'25,"0"-1,0 51,0 24,0 0,0 50,50-25,-50-25,0 26,25-76,-25 26,0-1,0-24,49 74,-49-25,0 25,0-25,0-24,0-26,0 26,0-51,0 1,0 0,0 0,0 24</inkml:trace>
  <inkml:trace contextRef="#ctx0" brushRef="#br0" timeOffset="139705.9907">23320 14115,'25'0,"-25"-24,25 24,0 0,0-50,49 50,-24-25,74-24,-25 24,75-50,49 26,-49-26,-75 26,25 24,-25-25,-74 50,49-25,-49 25,0 0,-25 0</inkml:trace>
  <inkml:trace contextRef="#ctx0" brushRef="#br0" timeOffset="140692.0471">23817 14686,'-25'0,"0"0,25 25,-25-25,0 0</inkml:trace>
  <inkml:trace contextRef="#ctx0" brushRef="#br0" timeOffset="142755.1651">22576 14711,'-25'0,"25"-25,0-25,25 50,-25-24,25 24,0 0,-25 0,25 49,-25-24,0 0,0 0,0-1,0 1,0 25,0-25,0-1,0 1,0 50,0-51,-25 26,-25 25,50-51,-25 51,1-50,24-1,-25 1,-25 25,25-50,25 25,-25-25,1 0,-1 0,25 0,0-50,0 25,25 0,-1 25,1-24,25 24,-25 0,0-25,-1 25,1 0,0 0,25 0,-26 0,1 0,0 0,-25 0,25 0,0 0,-1 0,26 0</inkml:trace>
  <inkml:trace contextRef="#ctx0" brushRef="#br0" timeOffset="143425.2035">22874 14612,'-50'0,"50"49,0-24,0 0,-25 0,25 49,-24-49,24 24,-25-24,25 25,0-25,-25-1,25 1,0 0,0 0,-25 25,25-26,0 1,0 0,0 0,0 0,0-25</inkml:trace>
  <inkml:trace contextRef="#ctx0" brushRef="#br0" timeOffset="144174.2463">22948 14736,'0'0,"0"49,0-24,0 0,0 0,0-1,0 1,0 25,0-25,0-1,0 1,0 50,0-50,0-1,0 1,0 0,0 0,0 24,0-24,0 0,0-25</inkml:trace>
  <inkml:trace contextRef="#ctx0" brushRef="#br0" timeOffset="144826.2836">22750 14711,'0'-25,"0"0,0 0,0 25,25 0,-1 0,26 0,-25 0,0 0,-1 0,1 0</inkml:trace>
  <inkml:trace contextRef="#ctx0" brushRef="#br0" timeOffset="145999.3505">22055 15108,'0'0,"0"0,25-50,0 50,0 0,-1-25,26 25,0-25,-26 25,51-24,-50 24,24 0,1 0,-25 0,0 0,-1 0</inkml:trace>
  <inkml:trace contextRef="#ctx0" brushRef="#br0" timeOffset="146563.3829">22154 15157,'0'0,"25"0,0 0,49 0,-49 0,0 0,0 0,0 0,24 0</inkml:trace>
  <inkml:trace contextRef="#ctx0" brushRef="#br0" timeOffset="148969.5206">24164 14587,'0'-25,"0"25,0-25,-25 25,-25 0,26 0,-1 0,0 0,0 0,0 0,25 0,-49 0,49 25,0 0,-25-25,25 25,0-1,0 1,0 25,0-25,0-1,0 1,0-25,50 0,-26 0,1 0,0 0,0 0,0 0,24 0,-24 0,-25-25,25 25,-25-24,25-26,0 25,24-24,-49-26,25 50,-25-24,0-26,0 1,0 49,0 0,0-49,0 49,0 0,0 0,0 1,0 24,0-25,0-25,-50 50,50 25,0 0,0 0,0-1,0 51,0-26,0 26,0-26,0 26,0-1,0 26,0-26,0-24,0 74,25-75,-25 1</inkml:trace>
  <inkml:trace contextRef="#ctx0" brushRef="#br0" timeOffset="149738.5644">23941 15232,'0'0,"0"0,24 0,51 0,-50-25,24 25,26 0,-1-25,-24 25,74-49,-25 24,25-25,-25 50,-24-25,-1 25,-49 0,0 0,0 0,-1 0</inkml:trace>
  <inkml:trace contextRef="#ctx0" brushRef="#br0" timeOffset="151269.6521">24437 15505,'0'-25,"0"0,0 25,-25 0,-25 0,26 0,-1 0,0 0,0 25,0 0,-24-1,24-24,25 50,-25-25,25 0,0-25,25 0,25 0,-26 0,1 0,0 0,0 0,0 0,24 0,-24 0,0 0,49 74,-49 25,0-24,24 24,-24-25,25 1,-25-1,-25-49,0 25,24-1,-24-24,0 0,0 0,0-1,0 1,0 25,0-25,0 0,-24-25,24 24,-25-24,25 25,-25-25,-25 25,26-25,-1 50,25-26,-25-24,0 25,0-25,1 0,-26 0,25 0,0 0,25 0,-24-74,24 49,0-25,0 1,0-1,0-24,0 24,0 0,0 1,24-26,1 51,25-51,-50 50,25 1,-1-1,1 25,0 0,25-25,-26 25,1 0</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8:46:45.958"/>
    </inkml:context>
    <inkml:brush xml:id="br0">
      <inkml:brushProperty name="width" value="0.05292" units="cm"/>
      <inkml:brushProperty name="height" value="0.05292" units="cm"/>
      <inkml:brushProperty name="color" value="#FF0000"/>
    </inkml:brush>
  </inkml:definitions>
  <inkml:trace contextRef="#ctx0" brushRef="#br0">3746 8435,'0'0,"25"0,0 0,0 0,24 0,-24 0,0 0,25 0,-1 0,1 0,24 0,25 0,-24 0,74 0,-50 0,25 0,-25 0,-24 0,-26 0,26 0,-50 0,-1 0,1 0,0 0,25 0,-26 0,1 0</inkml:trace>
  <inkml:trace contextRef="#ctx0" brushRef="#br0" timeOffset="67425.8566">28208 11139,'-25'0,"0"24,-25-24,26 25,-1-25,0 25,0 25,0-50,-24 24,24 1,0-25,25 25,-25 0,1 0,-1 24,-25-24,25 0,1 49,-1-49,0 0,0 0,25-1,-49 1,24 50,0-50,25-1,-25 51,-25-1,26-24,24 74,-50-50,25 25,0-24,25 24,0-24,0-26,0 26,0-51,0 51,0-26,0 1,25 0,0-26,0 1,0-25,24 50,-24-50,0 0,49 25,-24-25,24 0,26 0,24 0,-25 0,0 0,75-25,-75 25,50-25,-25-25,-25 26,-24-26,-1 25,0 0,-24-24,0 24,-26-49,1 49,0 0,-25-25,25 1,24-1,-49 25,0-49,0 49,25 0,-25-49,0 49,0-25,0 26,0-26,0 0,0 26,0-1,0-25,0 25,0-24,-49 24,49-49,-25 49,0 0,0 0,25 0,-25-24,1 49,-26-25,25 0,0 0,1 0,-1 1,-50-26,1 25,24-24,-74-26,50 50,-1 1,51-26,-26 25,25 25,-49-25,49 25,0 0,-24 0,24 0,25 0</inkml:trace>
  <inkml:trace contextRef="#ctx0" brushRef="#br0" timeOffset="68637.9259">28233 12156,'24'0,"1"0,-25 0,-49 0,24 0,25-25</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41:25.865"/>
    </inkml:context>
    <inkml:brush xml:id="br0">
      <inkml:brushProperty name="width" value="0.05292" units="cm"/>
      <inkml:brushProperty name="height" value="0.05292" units="cm"/>
      <inkml:brushProperty name="color" value="#FF0000"/>
    </inkml:brush>
  </inkml:definitions>
  <inkml:trace contextRef="#ctx0" brushRef="#br0">6624 5408,'0'-25,"0"0,0 1,25 24,0 0,0 0,49 0,0 0,26 0,-1 0,25 0,25 0,0 0,49 0,-49 0,-25 0,25 0,-50-50,25 50,-25 0,50 0,-50 0,75 0,25 0,-51 0,1 0,0-25,-25 25,-25 0,1 0,24-49,25 49,-50 0,25 0,-25 0,0 0,25-25,-24 25,-26 0,-49 0,49 0,-49 0,0 0,0 0,-1 0,1 0,25 0,-25 0,0 0,-1 0,1 0,50 0,-26 0,26 0,-1 0,-24 0,24 0,-49 0,0 0,-1 0,26 0,-25 0,0 0,0 0,-1 0,1 0</inkml:trace>
  <inkml:trace contextRef="#ctx0" brushRef="#br0" timeOffset="52282.9903">12405 12825,'0'0,"0"25,0 0,0 49,24-49,-24 74,0-49,0 74,0-25,0-24,0 24,0 0,0 25,0-24,0 24,0-25,0-25,0-24,0 24,0-49,0 0,0 24,0-24</inkml:trace>
  <inkml:trace contextRef="#ctx0" brushRef="#br0" timeOffset="53161.0407">11958 12726,'0'0,"25"0,0 0,-1 0,1 0,25-25,-25 25,24 0,-24 0,25 0,-1 0,-24 0,50 0,-51 0,26 0,0 0,-1 0,-24 0,0 0,0 0,24 0,-24 0,0 0</inkml:trace>
  <inkml:trace contextRef="#ctx0" brushRef="#br0" timeOffset="53960.0864">12851 13322,'25'-50,"0"50,0 0,-25-25,24 25,51 0,-50 0,-1 0,1 0,0 0,25 0,-26 0,1 0,0 0</inkml:trace>
  <inkml:trace contextRef="#ctx0" brushRef="#br0" timeOffset="54473.1157">12950 13644,'0'0,"0"-25,50 25,0 0,-26-25,1 25,25-24,-1 24,-24 0,0-25,0 25,24 0</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44:33.116"/>
    </inkml:context>
    <inkml:brush xml:id="br0">
      <inkml:brushProperty name="width" value="0.05292" units="cm"/>
      <inkml:brushProperty name="height" value="0.05292" units="cm"/>
      <inkml:brushProperty name="color" value="#FF0000"/>
    </inkml:brush>
  </inkml:definitions>
  <inkml:trace contextRef="#ctx0" brushRef="#br0">28977 8286,'-25'0,"25"-25,0-25,0 25,0 1,0 24,50 0,-26 0,-24 0,0 24,0 26,0-50,-49 0,24 0,25 0,50 0,-26 0,-24 25,0 0,0-25,-49 0,49 0</inkml:trace>
  <inkml:trace contextRef="#ctx0" brushRef="#br0" timeOffset="3985.2279">24511 16522,'0'0,"0"25,25-25,-25 24,25-24,-25 25,25-25,-25 25,24-25,-24 25,25-25,25 49,-50-24,25 0,24-25,-24 25,0 0,49 24,-49-49,0 25,49 0,1 0,-1 24,-24-24,24 25,1-26,-1 1,1 25,-26-25,26 24,-1-49,-49 25,0-25,49 0,-49 0,0 25,0-25,-1 0,1 25,25-25,-25 0,-1 25,1-25,0 0,-25 24,25-24,24 0,-24 0,0 50,0-50,0 0,-1 0,26 0</inkml:trace>
  <inkml:trace contextRef="#ctx0" brushRef="#br0" timeOffset="5140.294">25876 16919,'0'0,"0"0,25 0,-25 24,24-24,-24 25,25-25,-25 25,50-25,-50 50,25-50,-25 24,24 1,-24 0,25 0,-25 0,0 24,0-24,0 0,0 0,0 0,-25-25,25 24,-24-24,-26 0,50 50,-25-50,0 0,25 25,-24-25,-1 0,25 25,-25-25,25 24,-50-24</inkml:trace>
  <inkml:trace contextRef="#ctx0" brushRef="#br0" timeOffset="63915.6558">15655 13843,'24'24,"1"26,0 0,-25-26,25-24,24 25,-24-25,0 50,0-50,0 0,-1 0,51-25,-1 0,25-49,26-1,-1 1,-25-50,74 0,76-75,123-24,0-25,0-25,0 50,0 74,-149 0,-49 75,-99-1,-1 75,-49-24,-25 24,0 24</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46:31.368"/>
    </inkml:context>
    <inkml:brush xml:id="br0">
      <inkml:brushProperty name="width" value="0.05292" units="cm"/>
      <inkml:brushProperty name="height" value="0.05292" units="cm"/>
      <inkml:brushProperty name="color" value="#FF0000"/>
    </inkml:brush>
  </inkml:definitions>
  <inkml:trace contextRef="#ctx0" brushRef="#br0">6922 7914,'0'0,"-25"0,0 0,0 0,1 0,24 0,0-25,0 25,24 0,1 0,0 0</inkml:trace>
  <inkml:trace contextRef="#ctx0" brushRef="#br0" timeOffset="2110.1207">6128 11784,'-50'0,"50"-25,0 0,0 0,0 0,0 0,25 25,0 0,-25 0,0 0,-50 25,26-25,-1 0,25 0,0-25,0 1,0 24</inkml:trace>
  <inkml:trace contextRef="#ctx0" brushRef="#br0" timeOffset="6775.3875">5210 11535,'0'0,"0"50,0-25,0 0,-25-1,25 1,0 0,0 50,-25-51,25 1,-49 50,49-51,-25 1,25 50,0-51,-25 1,25 25,-25-25,25 49,0-49,0 0,-24 49,24-49,0 0,-50-1,50 26,-25-25,25 0,-25 24,25 1,-24 0,24-26,-50 51,50-1,0-49,-25 25,25 24,-25 0,25-24,-49 25,49 24,-25-25,25 1,-50 24,25-25,25 50,-49-24,24 24,-25-25,50 0,-24-25,-1 50,25-74,-50 25,50 49,-25-75,25 26,0-1,-49-24,49 24,0-49,-25 0,25 49,0-49,0 0,-25 0,25-1,0 26,0-25,-25 0,25-1,0 1,0 0,0 25,0-26</inkml:trace>
  <inkml:trace contextRef="#ctx0" brushRef="#br0" timeOffset="7604.435">4069 15331,'0'0,"25"0,-1 0,1 0,25 0,-25 0,-1 0,26 0,0 0,-1 0,26 0,-26 0,26 0,-1 0,-49 0,0 0,0 0,-1 0,1 0,25 0</inkml:trace>
  <inkml:trace contextRef="#ctx0" brushRef="#br0" timeOffset="9380.5365">2506 12081,'0'0,"-25"0,0 0,0 0,1 0,24-49,-50 49,50-25,-25 0,25 0,0 0,0 1,0 24,0-50,50 50,-25 0,-1 0,1 0,-25 25,0 0,0-1,0 1,0 0,0 0,0 24,0-24,0 0,0 0,0 0,0-1,-25 26,25-25,0 0,-24-1,24 1,-50 0,50 25,-25-50,25 24,-25 1,1 0,-1 0,0-25,25 25,-50-25,26 0,24 0,0-25,0 25,0-25,49 0,-24 25,-25-25,25-24,0 49,-25-25,24 25,-24-25,25 25,25-25,-25 25,-1 0,1 0,0 0,0 0,0 0,24 0,-24 0,0 0,0 0</inkml:trace>
  <inkml:trace contextRef="#ctx0" brushRef="#br0" timeOffset="10514.6014">2779 11659,'0'50,"0"-25,0 0,0 0,0-1,0 1,0 25,0-25,0-1,0 1,0 0,0 0,0 24,0-24,0 25,0-25,0 24,0-24,0 0,0 0,0-1,0 1,25-25,-1 0,1 0,0 0,25 0,-1 0,26 0,-26 0,26 0,-50-25,49 25,-24 0,-1 0,-24 0,0 0,0 0,-1 0</inkml:trace>
  <inkml:trace contextRef="#ctx0" brushRef="#br0" timeOffset="50703.9001">25454 8955,'0'-24,"25"24,0 0,-1 0,1 0,0 0,25 0,-26 0,1 0,50 24,-51-24,1 0,0 0,0 0,49 0,-49 0,0 0,0 0,49 0,-49 0,0 0,0 0,-1 0,1 0,25 0,-25 0,-1 0</inkml:trace>
  <inkml:trace contextRef="#ctx0" brushRef="#br0" timeOffset="73868.225">22750 9080,'-50'0,"50"24,-25-24,25 25,-24-25,24 25,-25 0,25 0,-25-1,25 1,-25-25,-24 50,24-25,0-1,-25 1,-24 25,-50-25,49 24,26-24,-75 0,49 24,-24-49,25 25,24-25,-24 50,-1-25,-49 24,-25-49,50 25,-25 25,25-50,-25 25,24 24,1-49,25 25,-50-25,74 0,-74 0,74 0,-24 0,24 0,-74 0,75 0,-26 0,1 0,49 0,-24 0,-1 0,25-25,0 25,0-49,1 49,-1-25,-25 0,1 0,24 0,-50-24,51-26,-51 50,50 1,-49-1,49-25,-49 25,49 1,0 24,-25-25,1 0,24-25,0 50,0-24,1-1,-1 0,-25 25,25-25,1 0,-1-24,0 24,0 0,-24 25,49-25,-25 1,0 24,0-25,0-25,0 25,25 0,-49 25,49-24</inkml:trace>
  <inkml:trace contextRef="#ctx0" brushRef="#br0" timeOffset="75387.3119">18334 8931,'0'0,"0"24,0 1,0 25,0-25,0 0,0-1,0 1,0 0,0 25,0-26,0 1,0 0,0-25,0-25,0 0,0-24,0 24,0 0,0 0,0 1,0-1,0-25,25 25,-1 0,1 1,0 24,-25-25,25 25,0 0,24 0,-24 0,0 0,0 0,0 0,-25-25</inkml:trace>
  <inkml:trace contextRef="#ctx0" brushRef="#br0" timeOffset="80972.6314">4863 11511,'0'-25,"25"25,-1 0,1 0,0 0,0-25,0 25,24 0,-24 0,0 0,0 0,-1 0,1 0,25 0,-25 0,-1 0,1 0,0 0,0 0,24 0,-24 0,0 0,-25 0,25 0,-25 25,25-25,-25 49,0-24</inkml:trace>
  <inkml:trace contextRef="#ctx0" brushRef="#br0" timeOffset="82817.7367">4714 11337,'25'0,"-1"0,1 0,0 0,0 0,25 0,-26 0,1 0,0 0,0 0,0 0,-25 25,49-25,-24 0,0 0,0 25,-1-25,1 0,25 0,-25 24,-1-24,1 0,0 0,0 25,24-25,-24 0,0 0,-25 25,25-25,0 0,-25 25,25-25,24 0,-24 0,0 49,0-49,-25 25,0 0,0-25,-25 0</inkml:trace>
  <inkml:trace contextRef="#ctx0" brushRef="#br0" timeOffset="83606.7819">4863 11337,'25'-25,"-1"25,1 0,0 0,0 0,0 0,24 0,-24 0,0 0,0 0,-1 0,1 0</inkml:trace>
  <inkml:trace contextRef="#ctx0" brushRef="#br0" timeOffset="113980.5193">5805 9427,'0'0,"0"25,0-1,0 1,0 25,0-25,0-1,0 1,0 0,0 0,0 24,0-24,0 0,0 0,0 0,-24-25,24 25,0 24,0-24,0 0,-25-25,25 25,0-1,0 1</inkml:trace>
  <inkml:trace contextRef="#ctx0" brushRef="#br0" timeOffset="115499.6062">5979 9526,'25'0,"0"0,-25 25,0 0,0-25,-25 0,0 0,0 0,25-50,0 25,0 0,0 1,25 24,-25 0,25 24,-25 1,25 25,-25-25,0-1,0 1,0 0,0 0,0 24,0-24,0 0,0 0,0 0,0 0,0 24,0-24,0 0,0 0,-25-25,25 24,-25-24,0 0,25 25,-25-25,-24 0,49 0,0-25,25 25,-1-24,1 24,0 0,0-25,0 25,24 0,-24-25,0 25,0 0,0 0</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49:42.540"/>
    </inkml:context>
    <inkml:brush xml:id="br0">
      <inkml:brushProperty name="width" value="0.05292" units="cm"/>
      <inkml:brushProperty name="height" value="0.05292" units="cm"/>
      <inkml:brushProperty name="color" value="#FF0000"/>
    </inkml:brush>
  </inkml:definitions>
  <inkml:trace contextRef="#ctx0" brushRef="#br0">23990 7765,'0'0,"25"0,0 0,24 0,-24 0,0 0,0 0,0 0,49 25,25-25,-24 49,24-49,-25 0,26 0,-26 0,1 0,-26 0,75 0,-74 0,74 0,-75 0,76 0,-76 0,26 0,-1-25,-24 1,24-26,0 50,-49-25,0 0,0 0,25 1,-26-26,1 25,0 0,0 1,-25-1,25 0,24 25,-49-50,25 26,-25-1,25 25</inkml:trace>
  <inkml:trace contextRef="#ctx0" brushRef="#br0" timeOffset="3760.2151">24238 7393,'-49'24,"24"1,0 0,0 0,0 0,1-25,-26 24,25 26,-24-25,24 0,-25-25,25 24,1-24,24 25,-25-25,25 50,-25-50,25 25,0-25,25 0,0 0,-1 0,26 0,-25 25,24-1,26 26,-1-25,26 0,73 74,-74-74,25 24,25-24</inkml:trace>
  <inkml:trace contextRef="#ctx0" brushRef="#br0" timeOffset="5110.2923">25702 7269,'25'0,"0"0,-1 0,26 0,-25 0,0 0,0 0,-1 0,1 0,25 0,-25 0,-1 0,1 0,0 24,0-24,24 0,-49 25,0 0,0 0,-24 24,-1-24,0 0,0 0,0 0,25-1,-24-24,24 50,-50-25,25 0,25-1,-25-24,25 25,0 0</inkml:trace>
  <inkml:trace contextRef="#ctx0" brushRef="#br0" timeOffset="7153.4092">26273 7343,'0'25,"0"24,0-24,0 0,0 0,0 0,0-1,0 26,0-25,0 0,0-1,-25 1,25 0,0 25,-25-25,25-1,0 1,0 0,0 0</inkml:trace>
  <inkml:trace contextRef="#ctx0" brushRef="#br0" timeOffset="41236.3586">26372 10320,'25'-25,"-1"0,1 0,0 1,0-26,0 50,-25-25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8:19:23.877"/>
    </inkml:context>
    <inkml:brush xml:id="br0">
      <inkml:brushProperty name="width" value="0.05292" units="cm"/>
      <inkml:brushProperty name="height" value="0.05292" units="cm"/>
      <inkml:brushProperty name="color" value="#FF0000"/>
    </inkml:brush>
  </inkml:definitions>
  <inkml:trace contextRef="#ctx0" brushRef="#br0">11189 14835,'0'0,"-25"0,0 0,1-25,-1 25,0-50,-50 26,51-1,-51 0,1-49,-25-1,24 1,-49-50,50 24,-50-24,49 50,50-50,-49 25,0 24,24-49,25 75,25-26,-25 1,25 24,-49-24,49-1,0 51,0-51,0 50,0 0,0-24,49-26,26 1,-1-50,50 25,0-100,75 26,-26-1,1-24,0 74,-50 49,0 1,-75 24,26 50,-1-25,1 25,24 0,-25 0,26 0,-26 0,-24 0,24 0,-49 0,0 0,-1 0,1 0,-25 0,0 25,0-25,-25 0</inkml:trace>
  <inkml:trace contextRef="#ctx0" brushRef="#br0" timeOffset="1087.0619">11908 11436,'0'0,"25"0,0 0,0 0,0 0,24 0,-24 50,25-50,-26 25,26-25,-25 24,0-24,-25 25,25-25,-25 25,0 0,0 24,0-24,0 0,0 0,0 0,-25 0,25 24,-25-49,25 25,-50-25,50 25,-25-25,25 25,-24-25,24 24,-25-24,25 25,-25-25</inkml:trace>
  <inkml:trace contextRef="#ctx0" brushRef="#br0" timeOffset="18921.0822">16027 14711,'0'-50,"0"25,0 1,0-1,0 0,0-74,49-25,26-25,24-149,-49 0,49 26,0-26,-25 75,-24-1,24 51,-24 49,-25-25,25 0,-1-25,26-49,-26 0,26 74,-26-25,1 75,-25-75,49 75,-24-25,-26 25,51-75,24-49,50-25,0-50,-50 25,50 25,-75 25,75-25,-50 25,50-25,-74 24,24 51,-25 73,-49 26,-25 0,0 24,25 25,-25-24,0 24,0 0,0 0,0 0,0 1,0 24,-25 0,25-50</inkml:trace>
  <inkml:trace contextRef="#ctx0" brushRef="#br0" timeOffset="20265.1589">18756 7095,'-50'0,"25"25,0 0,1-1,-1 1,0-25,25 25,-50 0,50 24,-24-49,24 25,0-25,49 0,-49-49,25 49,0-25,0 0,-1 0,1 0,25 1,-25-26,-1 25,1 0,0 0,0 25,-25 0,0 25,0 0,0 25,0-25,0-1,0 1,0 0,0 0,0 24,0-24</inkml:trace>
  <inkml:trace contextRef="#ctx0" brushRef="#br0" timeOffset="26180.4974">14538 15728,'0'0,"0"0,0-25,25 25,0 0,-25-50,49 50,-24 0,0 0,0 0,0-24,-1 24,26 0,-25 0,0 0,-1 0,1 0,50 0,-51 0,1-25,0 25,0 0,25 0,-26 0,1 0,0 0</inkml:trace>
  <inkml:trace contextRef="#ctx0" brushRef="#br0" timeOffset="60914.4841">26397 6599,'0'0,"-25"0,0 0,-25 0,50 25,-24-25,-26 24,25-24,-49 25,-1 0,1 25,-25-26,24 26,26-50,-75 25,49 24,-24-24,-25 25,49-25,26-1,-75 26,49-25,1 49,24-24,-24-25,-1 49,-49-49,75 25,-26-26,1 26,49-25,-49 0,-1 24,26-24,-26 0,1 24,-1-24,1 25,24-50,-24 25,49 0,0-1,-49-24,49 25,-25 25,1-50,-1 25,-24-25,49 24,0-24,0 0,1 0,-26 25,50-25</inkml:trace>
  <inkml:trace contextRef="#ctx0" brushRef="#br0" timeOffset="62217.5586">23296 7765,'0'25,"0"-1,0 26,0-25,0 0,0-1,0 1,0 0,0 25,0-26,0 1,0 0,0 0,0 0,0 24,24-49,1-25,0 25,0 0,24 0,-24 0,0 0,0-24,0 24,-1 0,26 0,-25 0,-25-25,25 25,0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8:21:32.240"/>
    </inkml:context>
    <inkml:brush xml:id="br0">
      <inkml:brushProperty name="width" value="0.05292" units="cm"/>
      <inkml:brushProperty name="height" value="0.05292" units="cm"/>
      <inkml:brushProperty name="color" value="#FF0000"/>
    </inkml:brush>
  </inkml:definitions>
  <inkml:trace contextRef="#ctx0" brushRef="#br0">27563 9104,'0'-24,"0"24,25 0,-25-25,24 25,26 0,-25 0,0 0,24 0,1 0,-1 0,26 0,-50 0,24 0,26 0,-51 0,51 0,-25 0,24 0,-49 0,24 0,26 0,-50 0,49 0,-49 0,0 0,-1 0,1 0,25 0,-25 0,0 0,-1 0,1 0,0 0,25 0,-1 0,26 0,-26 0,26 0,-1 0,25 0,-49 0,24 0,1 0,-50 0,24 0,26 0,-51 0,51 0,-50 0,-1 0,1 0,0 0,0 0,25 0,-1 0,-24 0,0 0,49 0,-49 0,0 0,0 0,49 0,-49 0,49 0,-49 0,25 0,-25 0,-1 0,51 0,-50 0,-1 0,1 0,25 0,-25 0,-1 0,1 0,0 0,0 0,24 0,-24 0,0 0,0 0,0 0,-1 0,26 0,-25 0</inkml:trace>
  <inkml:trace contextRef="#ctx0" brushRef="#br0" timeOffset="1266.0725">28952 7417,'0'0,"0"0,-50 25,50 0,-24 25,24-26,-25 1,25 0,0 0,-25 0,25 24,-25-24,25 0,-25 0,25 0,-49-1,24 26,25-25,-25 0,0-1,0 1,1 0,-26 25,50-26,-25-24,25 25,-25-25</inkml:trace>
  <inkml:trace contextRef="#ctx0" brushRef="#br0" timeOffset="2221.1271">28580 7467,'0'50,"25"-50,-25 24,24 1,1 0,0 0,0 0,25 24,-26-24,1 0,0-25,-25 25,25 0,0-25,24 24,-24 26,0-50,-25 25,25-25,-1 0,-24 25,25-25,-25 24</inkml:trace>
  <inkml:trace contextRef="#ctx0" brushRef="#br0" timeOffset="5085.2909">15382 16323,'24'-25,"1"1,0 24,25 0,-1 0,26-25,24 25,25-50,25 50,49-49,-49 49,25-25,-25 25,0-50,-1 50,-24-25,25 25,-50-49,-24 49,-1 0,-24 0,-25 0,0 0,24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4T10:19:09.127"/>
    </inkml:context>
    <inkml:brush xml:id="br0">
      <inkml:brushProperty name="width" value="0.05292" units="cm"/>
      <inkml:brushProperty name="height" value="0.05292" units="cm"/>
      <inkml:brushProperty name="color" value="#FF0000"/>
    </inkml:brush>
  </inkml:definitions>
  <inkml:trace contextRef="#ctx0" brushRef="#br0">23544 2630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9:37:04.726"/>
    </inkml:context>
    <inkml:brush xml:id="br0">
      <inkml:brushProperty name="width" value="0.05292" units="cm"/>
      <inkml:brushProperty name="height" value="0.05292" units="cm"/>
      <inkml:brushProperty name="color" value="#FF0000"/>
    </inkml:brush>
  </inkml:definitions>
  <inkml:trace contextRef="#ctx0" brushRef="#br0">23941 6772,'-50'0,"75"0,0 0,-1 0,1 0,0 0,0 0,24 0,-24 0,0 0,0 0,0 0,0 0,49 0,-49 0,49 0,-24 0,24 0,-24 0,-1 0,-24 0,0 0,0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9:43:00.577"/>
    </inkml:context>
    <inkml:brush xml:id="br0">
      <inkml:brushProperty name="width" value="0.05292" units="cm"/>
      <inkml:brushProperty name="height" value="0.05292" units="cm"/>
      <inkml:brushProperty name="color" value="#FF0000"/>
    </inkml:brush>
  </inkml:definitions>
  <inkml:trace contextRef="#ctx0" brushRef="#br0">6823 2332,'0'25,"0"0,0-1,0 1,0 0,0 0,0 24,0-24,0 0,0 0,0 0,0-1,0 26,0-50,0 25,0 0</inkml:trace>
  <inkml:trace contextRef="#ctx0" brushRef="#br0" timeOffset="1775.1015">6996 2481,'0'0,"0"49,0-24,0 0,0 0,0 0,0-1,0 26,0-25,0 0,0-1,0 1,0 0,0 25,0-75,50 25,-50-25,0 0,25 25,-25-25,0 1,0-1,24-25,-24 25,25 1,-25-1,25 25,-25-25,25 25,-25-25,25 25,24 0,-49 0,0 25,0 0,0 0,0-1,0 26,0-25,-24 0,24-1</inkml:trace>
  <inkml:trace contextRef="#ctx0" brushRef="#br0" timeOffset="3574.2043">7368 2605,'0'0,"0"25,0-1,0 26,0-25,0 0,-24-1,24 1,0-25,0-25,0 1,0-1,0-25,0 25,24 1,-24-1,50 25,-50-25,25 25,0 0,-1 0,-24 0,0 25,0 0,0-25,0 24,-24-24,24 50,0-25,0 0,0-1,0 1,0 0,0 25,0-26</inkml:trace>
  <inkml:trace contextRef="#ctx0" brushRef="#br0" timeOffset="5035.2876">7716 2654,'49'0,"-49"-24,25 24,-25-25,25 0,49-25,-49 26,25-1,24 0,-49 25,0-50,24 50,-73 0,-1 0,0 0,0 0,0 0,1 0,-26 25,25-25,0 0,1 0,24 25,-25-25,0 0,25 25,-50-25,26 0,-1 25,0-25,25 24,-25-24,0 25,-24-25,49 50,0-25,0-1,0 1,24-25,-24 25,25-25,0 0,0 0,0 0,0 0,24 0,-24 0,0 0</inkml:trace>
  <inkml:trace contextRef="#ctx0" brushRef="#br0" timeOffset="6446.3687">8137 2506,'25'0,"-25"0,25 0,-25 24,0 1,0 25,0-25,0-1,0 1,0 0,0 0,0 24,0-24,0 0,0 0,0-25,25 0,-25-25,0 0,0-24,25 49,-25-25,25 0,-25 0,49 0,-24 1,-25-26,25 50,-25-25,25 25,-1 0</inkml:trace>
  <inkml:trace contextRef="#ctx0" brushRef="#br0" timeOffset="33138.8952">20170 3622,'0'0,"24"0,1 0,25 0,-50-25,0 0,0 25,-25 0,25 25,-25-25,25 25,-25-25,1 0,24 25,0-25,24 0,1 0,25 0,-25 0,0 0,-25 0,24 0,-24 0,-24 0,-1 0,-25 0,25 0,25 0,50 0,-25 0,0 0,-1 0</inkml:trace>
  <inkml:trace contextRef="#ctx0" brushRef="#br0" timeOffset="55804.1914">25950 2679,'-25'0,"1"0,-26 0,25 0,0 0,-24 0,24 0,-50 0,1 0,24 0,-74 0,75 0,-75 0,74 0,-74 0,25 0,0 0,24 0,-24 0,24 0,1 0,49-25,-24 25,-26 0,50 0,1 0,-1 0,0 0,-25 0,26 0,-1 0,0 0,0 0,0 0,-24 0,24 0,0 0,0 0,0 0</inkml:trace>
  <inkml:trace contextRef="#ctx0" brushRef="#br0" timeOffset="57019.2609">24189 2332,'0'0,"0"25,0 0,-25-1,25 26,-25-50,25 25,-25-25,25 25,-49-1,49 1,-25 0,25 25,-25-50,25 24,0 1,-25-25,25 25,0 0,-25-25,25 25,0 24,0-24,0-25,25 0,-25 0,25 0,0 0,24 0,-24 0,0 0,0 0,0 0,0 0,24 0,-24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pitchFamily="80"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pitchFamily="80" charset="-128"/>
              </a:defRPr>
            </a:lvl1pPr>
          </a:lstStyle>
          <a:p>
            <a:pPr>
              <a:defRPr/>
            </a:pPr>
            <a:fld id="{65AEB2F2-DCD7-4C8D-8ECD-D37D9EE172A3}" type="datetimeFigureOut">
              <a:rPr lang="en-US"/>
              <a:pPr>
                <a:defRPr/>
              </a:pPr>
              <a:t>03-Dec-20</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pitchFamily="80"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ＭＳ Ｐゴシック" pitchFamily="80" charset="-128"/>
              </a:defRPr>
            </a:lvl1pPr>
          </a:lstStyle>
          <a:p>
            <a:pPr>
              <a:defRPr/>
            </a:pPr>
            <a:fld id="{5662081B-B3CE-4F7E-B50B-C67915453963}" type="slidenum">
              <a:rPr lang="en-US"/>
              <a:pPr>
                <a:defRPr/>
              </a:pPr>
              <a:t>‹#›</a:t>
            </a:fld>
            <a:endParaRPr lang="en-US"/>
          </a:p>
        </p:txBody>
      </p:sp>
    </p:spTree>
    <p:extLst>
      <p:ext uri="{BB962C8B-B14F-4D97-AF65-F5344CB8AC3E}">
        <p14:creationId xmlns:p14="http://schemas.microsoft.com/office/powerpoint/2010/main" val="3401579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78D94A-1B16-4550-8DAD-BA89896FC31B}" type="slidenum">
              <a:rPr lang="en-US" altLang="en-US" smtClean="0">
                <a:latin typeface="Arial" charset="0"/>
                <a:ea typeface="MS PGothic" pitchFamily="34" charset="-128"/>
              </a:rPr>
              <a:pPr eaLnBrk="1" hangingPunct="1">
                <a:spcBef>
                  <a:spcPct val="0"/>
                </a:spcBef>
              </a:pPr>
              <a:t>1</a:t>
            </a:fld>
            <a:endParaRPr lang="en-US" altLang="en-US" smtClean="0">
              <a:latin typeface="Arial" charset="0"/>
              <a:ea typeface="MS PGothic"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2C3125E-586C-4915-AAF9-EF1761FAF811}" type="slidenum">
              <a:rPr lang="en-US" altLang="en-US" smtClean="0">
                <a:latin typeface="Arial" charset="0"/>
                <a:ea typeface="MS PGothic" pitchFamily="34" charset="-128"/>
              </a:rPr>
              <a:pPr eaLnBrk="1" hangingPunct="1">
                <a:spcBef>
                  <a:spcPct val="0"/>
                </a:spcBef>
              </a:pPr>
              <a:t>34</a:t>
            </a:fld>
            <a:endParaRPr lang="en-US" altLang="en-US" smtClean="0">
              <a:latin typeface="Arial" charset="0"/>
              <a:ea typeface="MS PGothic"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F9A45A4-DC7F-4C9C-8C93-B5307D0F71ED}" type="slidenum">
              <a:rPr lang="en-US" altLang="en-US" smtClean="0">
                <a:latin typeface="Arial" charset="0"/>
                <a:ea typeface="MS PGothic" pitchFamily="34" charset="-128"/>
              </a:rPr>
              <a:pPr eaLnBrk="1" hangingPunct="1">
                <a:spcBef>
                  <a:spcPct val="0"/>
                </a:spcBef>
              </a:pPr>
              <a:t>44</a:t>
            </a:fld>
            <a:endParaRPr lang="en-US" altLang="en-US" smtClean="0">
              <a:latin typeface="Arial" charset="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0109E625-B000-48B7-B6EE-39ECA7CF2198}" type="slidenum">
              <a:rPr lang="en-US" altLang="en-US" smtClean="0"/>
              <a:pPr algn="r" eaLnBrk="1" hangingPunct="1">
                <a:spcBef>
                  <a:spcPct val="0"/>
                </a:spcBef>
              </a:pPr>
              <a:t>2</a:t>
            </a:fld>
            <a:endParaRPr lang="en-US" altLang="en-US" smtClean="0"/>
          </a:p>
        </p:txBody>
      </p:sp>
      <p:sp>
        <p:nvSpPr>
          <p:cNvPr id="23555" name="Rectangle 2"/>
          <p:cNvSpPr>
            <a:spLocks noGrp="1" noRot="1" noChangeAspect="1" noChangeArrowheads="1" noTextEdit="1"/>
          </p:cNvSpPr>
          <p:nvPr>
            <p:ph type="sldImg"/>
          </p:nvPr>
        </p:nvSpPr>
        <p:spPr>
          <a:xfrm>
            <a:off x="571500" y="685800"/>
            <a:ext cx="5715000" cy="342900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D44931E0-4AF4-4C66-BE9A-AA9A06BD97F1}" type="slidenum">
              <a:rPr lang="en-US" altLang="en-US" smtClean="0"/>
              <a:pPr algn="r" eaLnBrk="1" hangingPunct="1">
                <a:spcBef>
                  <a:spcPct val="0"/>
                </a:spcBef>
              </a:pPr>
              <a:t>3</a:t>
            </a:fld>
            <a:endParaRPr lang="en-US" altLang="en-US" smtClean="0"/>
          </a:p>
        </p:txBody>
      </p:sp>
      <p:sp>
        <p:nvSpPr>
          <p:cNvPr id="24579" name="Rectangle 2"/>
          <p:cNvSpPr>
            <a:spLocks noGrp="1" noRot="1" noChangeAspect="1" noChangeArrowheads="1" noTextEdit="1"/>
          </p:cNvSpPr>
          <p:nvPr>
            <p:ph type="sldImg"/>
          </p:nvPr>
        </p:nvSpPr>
        <p:spPr>
          <a:xfrm>
            <a:off x="571500" y="685800"/>
            <a:ext cx="5715000" cy="3429000"/>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D3A0C133-E7D4-4497-99BB-E079486EA91D}" type="slidenum">
              <a:rPr lang="en-US" altLang="en-US" smtClean="0"/>
              <a:pPr algn="r" eaLnBrk="1" hangingPunct="1">
                <a:spcBef>
                  <a:spcPct val="0"/>
                </a:spcBef>
              </a:pPr>
              <a:t>4</a:t>
            </a:fld>
            <a:endParaRPr lang="en-US" altLang="en-US" smtClean="0"/>
          </a:p>
        </p:txBody>
      </p:sp>
      <p:sp>
        <p:nvSpPr>
          <p:cNvPr id="25603" name="Rectangle 2"/>
          <p:cNvSpPr>
            <a:spLocks noGrp="1" noRot="1" noChangeAspect="1" noChangeArrowheads="1" noTextEdit="1"/>
          </p:cNvSpPr>
          <p:nvPr>
            <p:ph type="sldImg"/>
          </p:nvPr>
        </p:nvSpPr>
        <p:spPr>
          <a:xfrm>
            <a:off x="571500" y="685800"/>
            <a:ext cx="5715000" cy="342900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A443F574-7CB1-495C-A5B5-CFC043AAA326}" type="slidenum">
              <a:rPr lang="en-US" altLang="en-US" smtClean="0"/>
              <a:pPr algn="r" eaLnBrk="1" hangingPunct="1">
                <a:spcBef>
                  <a:spcPct val="0"/>
                </a:spcBef>
              </a:pPr>
              <a:t>6</a:t>
            </a:fld>
            <a:endParaRPr lang="en-US" altLang="en-US" smtClean="0"/>
          </a:p>
        </p:txBody>
      </p:sp>
      <p:sp>
        <p:nvSpPr>
          <p:cNvPr id="26627" name="Rectangle 2"/>
          <p:cNvSpPr>
            <a:spLocks noGrp="1" noRot="1" noChangeAspect="1" noChangeArrowheads="1" noTextEdit="1"/>
          </p:cNvSpPr>
          <p:nvPr>
            <p:ph type="sldImg"/>
          </p:nvPr>
        </p:nvSpPr>
        <p:spPr>
          <a:xfrm>
            <a:off x="573088" y="685800"/>
            <a:ext cx="5713412" cy="3429000"/>
          </a:xfrm>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E2863637-4B1C-4F91-AEC5-2BFE2CEC53B4}" type="slidenum">
              <a:rPr lang="en-US" altLang="en-US" smtClean="0"/>
              <a:pPr algn="r" eaLnBrk="1" hangingPunct="1">
                <a:spcBef>
                  <a:spcPct val="0"/>
                </a:spcBef>
              </a:pPr>
              <a:t>8</a:t>
            </a:fld>
            <a:endParaRPr lang="en-US" altLang="en-US" smtClean="0"/>
          </a:p>
        </p:txBody>
      </p:sp>
      <p:sp>
        <p:nvSpPr>
          <p:cNvPr id="27651" name="Rectangle 2"/>
          <p:cNvSpPr>
            <a:spLocks noGrp="1" noRot="1" noChangeAspect="1" noChangeArrowheads="1" noTextEdit="1"/>
          </p:cNvSpPr>
          <p:nvPr>
            <p:ph type="sldImg"/>
          </p:nvPr>
        </p:nvSpPr>
        <p:spPr>
          <a:xfrm>
            <a:off x="571500" y="685800"/>
            <a:ext cx="5715000" cy="34290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45288A2-2597-4FB8-B45F-5066C09BBDB8}" type="slidenum">
              <a:rPr lang="en-US" altLang="en-US" smtClean="0">
                <a:latin typeface="Arial" charset="0"/>
                <a:ea typeface="MS PGothic" pitchFamily="34" charset="-128"/>
              </a:rPr>
              <a:pPr eaLnBrk="1" hangingPunct="1">
                <a:spcBef>
                  <a:spcPct val="0"/>
                </a:spcBef>
              </a:pPr>
              <a:t>9</a:t>
            </a:fld>
            <a:endParaRPr lang="en-US" altLang="en-US" smtClean="0">
              <a:latin typeface="Arial" charset="0"/>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ACCE005-ED38-46FF-8D45-8B0E2A75BAFF}" type="slidenum">
              <a:rPr lang="en-US" altLang="en-US" smtClean="0">
                <a:latin typeface="Arial" charset="0"/>
                <a:ea typeface="MS PGothic" pitchFamily="34" charset="-128"/>
              </a:rPr>
              <a:pPr eaLnBrk="1" hangingPunct="1">
                <a:spcBef>
                  <a:spcPct val="0"/>
                </a:spcBef>
              </a:pPr>
              <a:t>16</a:t>
            </a:fld>
            <a:endParaRPr lang="en-US" altLang="en-US" smtClean="0">
              <a:latin typeface="Arial" charset="0"/>
              <a:ea typeface="MS PGothic"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F5AD70A-4B10-4DD7-B7AD-058410B54568}" type="slidenum">
              <a:rPr lang="en-US" altLang="en-US" smtClean="0">
                <a:latin typeface="Arial" charset="0"/>
                <a:ea typeface="MS PGothic" pitchFamily="34" charset="-128"/>
              </a:rPr>
              <a:pPr eaLnBrk="1" hangingPunct="1">
                <a:spcBef>
                  <a:spcPct val="0"/>
                </a:spcBef>
              </a:pPr>
              <a:t>17</a:t>
            </a:fld>
            <a:endParaRPr lang="en-US" altLang="en-US" smtClean="0">
              <a:latin typeface="Arial" charset="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431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gray">
          <a:xfrm>
            <a:off x="0" y="3200400"/>
            <a:ext cx="114300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smtClean="0"/>
          </a:p>
        </p:txBody>
      </p:sp>
      <p:sp>
        <p:nvSpPr>
          <p:cNvPr id="6" name="Rectangle 11"/>
          <p:cNvSpPr>
            <a:spLocks noChangeArrowheads="1"/>
          </p:cNvSpPr>
          <p:nvPr/>
        </p:nvSpPr>
        <p:spPr bwMode="gray">
          <a:xfrm>
            <a:off x="0" y="6629400"/>
            <a:ext cx="114300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smtClean="0"/>
          </a:p>
        </p:txBody>
      </p:sp>
      <p:pic>
        <p:nvPicPr>
          <p:cNvPr id="7" name="Picture 12" descr="CL_Logo_RGB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516813" y="5002213"/>
            <a:ext cx="337185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p:nvSpPr>
        <p:spPr bwMode="gray">
          <a:xfrm>
            <a:off x="0" y="3200400"/>
            <a:ext cx="11430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 name="Rectangle 2"/>
          <p:cNvSpPr>
            <a:spLocks noGrp="1" noChangeArrowheads="1"/>
          </p:cNvSpPr>
          <p:nvPr>
            <p:ph type="ctrTitle"/>
          </p:nvPr>
        </p:nvSpPr>
        <p:spPr>
          <a:xfrm>
            <a:off x="571500" y="1371600"/>
            <a:ext cx="10191750" cy="1600200"/>
          </a:xfrm>
        </p:spPr>
        <p:txBody>
          <a:bodyPr anchor="b"/>
          <a:lstStyle>
            <a:lvl1pPr>
              <a:defRPr sz="3600">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71500" y="3352800"/>
            <a:ext cx="10191750" cy="304800"/>
          </a:xfrm>
        </p:spPr>
        <p:txBody>
          <a:bodyPr/>
          <a:lstStyle>
            <a:lvl1pPr>
              <a:defRPr>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347676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1D9E29-0E8E-46A3-83C1-5F31E3256637}" type="slidenum">
              <a:rPr lang="en-US"/>
              <a:pPr>
                <a:defRPr/>
              </a:pPr>
              <a:t>‹#›</a:t>
            </a:fld>
            <a:endParaRPr lang="en-US"/>
          </a:p>
        </p:txBody>
      </p:sp>
    </p:spTree>
    <p:extLst>
      <p:ext uri="{BB962C8B-B14F-4D97-AF65-F5344CB8AC3E}">
        <p14:creationId xmlns:p14="http://schemas.microsoft.com/office/powerpoint/2010/main" val="223203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914400"/>
            <a:ext cx="2571750" cy="52006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914400"/>
            <a:ext cx="7524750" cy="5200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A0BF32-847E-4BD7-A62D-FD0826CF6346}" type="slidenum">
              <a:rPr lang="en-US"/>
              <a:pPr>
                <a:defRPr/>
              </a:pPr>
              <a:t>‹#›</a:t>
            </a:fld>
            <a:endParaRPr lang="en-US"/>
          </a:p>
        </p:txBody>
      </p:sp>
    </p:spTree>
    <p:extLst>
      <p:ext uri="{BB962C8B-B14F-4D97-AF65-F5344CB8AC3E}">
        <p14:creationId xmlns:p14="http://schemas.microsoft.com/office/powerpoint/2010/main" val="3116653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1025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03F364-497A-48E0-9FFB-CFE8F72641DB}" type="slidenum">
              <a:rPr lang="en-US"/>
              <a:pPr>
                <a:defRPr/>
              </a:pPr>
              <a:t>‹#›</a:t>
            </a:fld>
            <a:endParaRPr lang="en-US"/>
          </a:p>
        </p:txBody>
      </p:sp>
    </p:spTree>
    <p:extLst>
      <p:ext uri="{BB962C8B-B14F-4D97-AF65-F5344CB8AC3E}">
        <p14:creationId xmlns:p14="http://schemas.microsoft.com/office/powerpoint/2010/main" val="3546187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810250" y="1719263"/>
            <a:ext cx="5048250" cy="4411662"/>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5CC2F4C-0804-441E-BB14-1E782B0EDD09}" type="slidenum">
              <a:rPr lang="en-US"/>
              <a:pPr>
                <a:defRPr/>
              </a:pPr>
              <a:t>‹#›</a:t>
            </a:fld>
            <a:endParaRPr lang="en-US"/>
          </a:p>
        </p:txBody>
      </p:sp>
    </p:spTree>
    <p:extLst>
      <p:ext uri="{BB962C8B-B14F-4D97-AF65-F5344CB8AC3E}">
        <p14:creationId xmlns:p14="http://schemas.microsoft.com/office/powerpoint/2010/main" val="1067799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381000"/>
            <a:ext cx="102870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447800"/>
            <a:ext cx="504825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810250" y="1447800"/>
            <a:ext cx="504825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810250" y="3848100"/>
            <a:ext cx="504825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A4F4C56A-A8E0-46BB-9910-7BABC654F756}" type="datetime1">
              <a:rPr lang="en-US" altLang="zh-CN"/>
              <a:pPr>
                <a:defRPr/>
              </a:pPr>
              <a:t>03-Dec-20</a:t>
            </a:fld>
            <a:endParaRPr lang="en-US" altLang="zh-CN"/>
          </a:p>
        </p:txBody>
      </p:sp>
    </p:spTree>
    <p:extLst>
      <p:ext uri="{BB962C8B-B14F-4D97-AF65-F5344CB8AC3E}">
        <p14:creationId xmlns:p14="http://schemas.microsoft.com/office/powerpoint/2010/main" val="36131546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D3A3DB-7231-4AC1-9FEA-F76B2614537E}" type="slidenum">
              <a:rPr lang="en-US"/>
              <a:pPr>
                <a:defRPr/>
              </a:pPr>
              <a:t>‹#›</a:t>
            </a:fld>
            <a:endParaRPr lang="en-US"/>
          </a:p>
        </p:txBody>
      </p:sp>
    </p:spTree>
    <p:extLst>
      <p:ext uri="{BB962C8B-B14F-4D97-AF65-F5344CB8AC3E}">
        <p14:creationId xmlns:p14="http://schemas.microsoft.com/office/powerpoint/2010/main" val="415123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2" y="4406903"/>
            <a:ext cx="97155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02892" y="2906715"/>
            <a:ext cx="97155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8B02FA-B168-4523-B7C7-040E0229074C}" type="slidenum">
              <a:rPr lang="en-US"/>
              <a:pPr>
                <a:defRPr/>
              </a:pPr>
              <a:t>‹#›</a:t>
            </a:fld>
            <a:endParaRPr lang="en-US"/>
          </a:p>
        </p:txBody>
      </p:sp>
    </p:spTree>
    <p:extLst>
      <p:ext uri="{BB962C8B-B14F-4D97-AF65-F5344CB8AC3E}">
        <p14:creationId xmlns:p14="http://schemas.microsoft.com/office/powerpoint/2010/main" val="357300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676400"/>
            <a:ext cx="5048250"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10250" y="1676400"/>
            <a:ext cx="5048250"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C4EBB5E-64F6-4067-A88B-447699B39B29}" type="slidenum">
              <a:rPr lang="en-US"/>
              <a:pPr>
                <a:defRPr/>
              </a:pPr>
              <a:t>‹#›</a:t>
            </a:fld>
            <a:endParaRPr lang="en-US"/>
          </a:p>
        </p:txBody>
      </p:sp>
    </p:spTree>
    <p:extLst>
      <p:ext uri="{BB962C8B-B14F-4D97-AF65-F5344CB8AC3E}">
        <p14:creationId xmlns:p14="http://schemas.microsoft.com/office/powerpoint/2010/main" val="141282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10287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71504" y="1535114"/>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1504" y="2174876"/>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806286" y="1535114"/>
            <a:ext cx="50522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286" y="2174876"/>
            <a:ext cx="50522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66B90B3-7714-4D1E-ABA9-F3122AFA1B2C}" type="slidenum">
              <a:rPr lang="en-US"/>
              <a:pPr>
                <a:defRPr/>
              </a:pPr>
              <a:t>‹#›</a:t>
            </a:fld>
            <a:endParaRPr lang="en-US"/>
          </a:p>
        </p:txBody>
      </p:sp>
    </p:spTree>
    <p:extLst>
      <p:ext uri="{BB962C8B-B14F-4D97-AF65-F5344CB8AC3E}">
        <p14:creationId xmlns:p14="http://schemas.microsoft.com/office/powerpoint/2010/main" val="147199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8F5466-C9F9-46AE-9A1F-8D7BC0002777}" type="slidenum">
              <a:rPr lang="en-US"/>
              <a:pPr>
                <a:defRPr/>
              </a:pPr>
              <a:t>‹#›</a:t>
            </a:fld>
            <a:endParaRPr lang="en-US"/>
          </a:p>
        </p:txBody>
      </p:sp>
    </p:spTree>
    <p:extLst>
      <p:ext uri="{BB962C8B-B14F-4D97-AF65-F5344CB8AC3E}">
        <p14:creationId xmlns:p14="http://schemas.microsoft.com/office/powerpoint/2010/main" val="22673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FCED331-CDED-48EA-A2AF-4EA22C339C8E}" type="slidenum">
              <a:rPr lang="en-US"/>
              <a:pPr>
                <a:defRPr/>
              </a:pPr>
              <a:t>‹#›</a:t>
            </a:fld>
            <a:endParaRPr lang="en-US"/>
          </a:p>
        </p:txBody>
      </p:sp>
    </p:spTree>
    <p:extLst>
      <p:ext uri="{BB962C8B-B14F-4D97-AF65-F5344CB8AC3E}">
        <p14:creationId xmlns:p14="http://schemas.microsoft.com/office/powerpoint/2010/main" val="207620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4" y="273050"/>
            <a:ext cx="376039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68813" y="273053"/>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1504" y="1435103"/>
            <a:ext cx="37603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28F899-1E58-4B09-BA61-086B28FA4C7E}" type="slidenum">
              <a:rPr lang="en-US"/>
              <a:pPr>
                <a:defRPr/>
              </a:pPr>
              <a:t>‹#›</a:t>
            </a:fld>
            <a:endParaRPr lang="en-US"/>
          </a:p>
        </p:txBody>
      </p:sp>
    </p:spTree>
    <p:extLst>
      <p:ext uri="{BB962C8B-B14F-4D97-AF65-F5344CB8AC3E}">
        <p14:creationId xmlns:p14="http://schemas.microsoft.com/office/powerpoint/2010/main" val="382038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1"/>
            <a:ext cx="68580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240360" y="5367339"/>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BDD559-3C9F-4CF4-AC18-F0465A080324}" type="slidenum">
              <a:rPr lang="en-US"/>
              <a:pPr>
                <a:defRPr/>
              </a:pPr>
              <a:t>‹#›</a:t>
            </a:fld>
            <a:endParaRPr lang="en-US"/>
          </a:p>
        </p:txBody>
      </p:sp>
    </p:spTree>
    <p:extLst>
      <p:ext uri="{BB962C8B-B14F-4D97-AF65-F5344CB8AC3E}">
        <p14:creationId xmlns:p14="http://schemas.microsoft.com/office/powerpoint/2010/main" val="231484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914400"/>
            <a:ext cx="10287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71500" y="1676400"/>
            <a:ext cx="102870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953250" y="6413500"/>
            <a:ext cx="13335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defRPr sz="800">
                <a:latin typeface="Arial" pitchFamily="34"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857250" y="6413500"/>
            <a:ext cx="60960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800">
                <a:latin typeface="Arial" pitchFamily="34"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571500" y="6413500"/>
            <a:ext cx="28575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800">
                <a:latin typeface="Arial" pitchFamily="34" charset="0"/>
                <a:ea typeface="+mn-ea"/>
                <a:cs typeface="+mn-cs"/>
              </a:defRPr>
            </a:lvl1pPr>
          </a:lstStyle>
          <a:p>
            <a:pPr>
              <a:defRPr/>
            </a:pPr>
            <a:fld id="{C09A3AA3-FDDC-4FDD-9BD3-9149AA42C731}" type="slidenum">
              <a:rPr lang="en-US"/>
              <a:pPr>
                <a:defRPr/>
              </a:pPr>
              <a:t>‹#›</a:t>
            </a:fld>
            <a:endParaRPr lang="en-US"/>
          </a:p>
        </p:txBody>
      </p:sp>
      <p:pic>
        <p:nvPicPr>
          <p:cNvPr id="1031" name="Picture 7"/>
          <p:cNvPicPr>
            <a:picLocks noChangeAspect="1" noChangeArrowheads="1"/>
          </p:cNvPicPr>
          <p:nvPr/>
        </p:nvPicPr>
        <p:blipFill>
          <a:blip r:embed="rId16">
            <a:extLst>
              <a:ext uri="{28A0092B-C50C-407E-A947-70E740481C1C}">
                <a14:useLocalDpi xmlns:a14="http://schemas.microsoft.com/office/drawing/2010/main" val="0"/>
              </a:ext>
            </a:extLst>
          </a:blip>
          <a:srcRect t="26190" b="52380"/>
          <a:stretch>
            <a:fillRect/>
          </a:stretch>
        </p:blipFill>
        <p:spPr bwMode="gray">
          <a:xfrm>
            <a:off x="0" y="0"/>
            <a:ext cx="11431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8"/>
          <p:cNvSpPr>
            <a:spLocks noChangeArrowheads="1"/>
          </p:cNvSpPr>
          <p:nvPr/>
        </p:nvSpPr>
        <p:spPr bwMode="gray">
          <a:xfrm>
            <a:off x="0" y="684213"/>
            <a:ext cx="11430000" cy="1095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smtClean="0"/>
          </a:p>
        </p:txBody>
      </p:sp>
      <p:pic>
        <p:nvPicPr>
          <p:cNvPr id="1033" name="Picture 9" descr="CL_Logo_RGB_PNG"/>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12250" y="6035675"/>
            <a:ext cx="1930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gray">
          <a:xfrm>
            <a:off x="0" y="6721475"/>
            <a:ext cx="11430000" cy="136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874"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5" r:id="rId14"/>
  </p:sldLayoutIdLst>
  <p:txStyles>
    <p:title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itchFamily="34" charset="-128"/>
          <a:cs typeface="ＭＳ Ｐゴシック"/>
        </a:defRPr>
      </a:lvl1pPr>
      <a:lvl2pPr marL="452438" indent="-223838" algn="l" rtl="0" eaLnBrk="0" fontAlgn="base" hangingPunct="0">
        <a:spcBef>
          <a:spcPct val="50000"/>
        </a:spcBef>
        <a:spcAft>
          <a:spcPct val="0"/>
        </a:spcAft>
        <a:buClr>
          <a:schemeClr val="hlink"/>
        </a:buClr>
        <a:buFont typeface="Wingdings" pitchFamily="2" charset="2"/>
        <a:buChar char="§"/>
        <a:defRPr>
          <a:solidFill>
            <a:schemeClr val="tx1"/>
          </a:solidFill>
          <a:latin typeface="+mn-lt"/>
          <a:ea typeface="MS PGothic" pitchFamily="34" charset="-128"/>
          <a:cs typeface="ＭＳ Ｐゴシック"/>
        </a:defRPr>
      </a:lvl2pPr>
      <a:lvl3pPr marL="741363" indent="-174625"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S PGothic" pitchFamily="34" charset="-128"/>
          <a:cs typeface="ＭＳ Ｐゴシック"/>
        </a:defRPr>
      </a:lvl3pPr>
      <a:lvl4pPr marL="1028700" indent="-173038"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S PGothic" pitchFamily="34" charset="-128"/>
          <a:cs typeface="ＭＳ Ｐゴシック"/>
        </a:defRPr>
      </a:lvl4pPr>
      <a:lvl5pPr marL="1314450" indent="-171450" algn="l" rtl="0" eaLnBrk="0" fontAlgn="base" hangingPunct="0">
        <a:spcBef>
          <a:spcPct val="30000"/>
        </a:spcBef>
        <a:spcAft>
          <a:spcPct val="0"/>
        </a:spcAft>
        <a:buClr>
          <a:schemeClr val="hlink"/>
        </a:buClr>
        <a:buFont typeface="Wingdings" pitchFamily="2" charset="2"/>
        <a:buChar char="§"/>
        <a:defRPr sz="1400">
          <a:solidFill>
            <a:schemeClr val="tx1"/>
          </a:solidFill>
          <a:latin typeface="+mn-lt"/>
          <a:ea typeface="MS PGothic" pitchFamily="34" charset="-128"/>
          <a:cs typeface="ＭＳ Ｐゴシック"/>
        </a:defRPr>
      </a:lvl5pPr>
      <a:lvl6pPr marL="17716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6pPr>
      <a:lvl7pPr marL="22288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7pPr>
      <a:lvl8pPr marL="26860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8pPr>
      <a:lvl9pPr marL="31432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customXml" Target="../ink/ink8.xml"/><Relationship Id="rId18" Type="http://schemas.openxmlformats.org/officeDocument/2006/relationships/image" Target="../media/image37.emf"/><Relationship Id="rId3" Type="http://schemas.openxmlformats.org/officeDocument/2006/relationships/image" Target="../media/image30.jpeg"/><Relationship Id="rId7" Type="http://schemas.openxmlformats.org/officeDocument/2006/relationships/image" Target="../media/image28.wmf"/><Relationship Id="rId12"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9.bin"/><Relationship Id="rId11" Type="http://schemas.openxmlformats.org/officeDocument/2006/relationships/image" Target="../media/image33.emf"/><Relationship Id="rId5" Type="http://schemas.openxmlformats.org/officeDocument/2006/relationships/image" Target="../media/image27.wmf"/><Relationship Id="rId10" Type="http://schemas.openxmlformats.org/officeDocument/2006/relationships/customXml" Target="../ink/ink7.xml"/><Relationship Id="rId4" Type="http://schemas.openxmlformats.org/officeDocument/2006/relationships/oleObject" Target="../embeddings/oleObject18.bin"/><Relationship Id="rId9" Type="http://schemas.openxmlformats.org/officeDocument/2006/relationships/image" Target="../media/image29.wmf"/></Relationships>
</file>

<file path=ppt/slides/_rels/slide11.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3.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4.bin"/><Relationship Id="rId14" Type="http://schemas.openxmlformats.org/officeDocument/2006/relationships/image" Target="../media/image37.wmf"/></Relationships>
</file>

<file path=ppt/slides/_rels/slide12.xml.rels><?xml version="1.0" encoding="UTF-8" standalone="yes"?>
<Relationships xmlns="http://schemas.openxmlformats.org/package/2006/relationships"><Relationship Id="rId13" Type="http://schemas.openxmlformats.org/officeDocument/2006/relationships/image" Target="../media/image51.emf"/><Relationship Id="rId3" Type="http://schemas.openxmlformats.org/officeDocument/2006/relationships/oleObject" Target="../embeddings/oleObject27.bin"/><Relationship Id="rId12" Type="http://schemas.openxmlformats.org/officeDocument/2006/relationships/customXml" Target="../ink/ink10.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customXml" Target="../ink/ink9.xml"/><Relationship Id="rId11" Type="http://schemas.openxmlformats.org/officeDocument/2006/relationships/image" Target="../media/image50.emf"/><Relationship Id="rId5" Type="http://schemas.openxmlformats.org/officeDocument/2006/relationships/image" Target="../media/image39.jpeg"/><Relationship Id="rId4" Type="http://schemas.openxmlformats.org/officeDocument/2006/relationships/image" Target="../media/image3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44.jpeg"/><Relationship Id="rId7" Type="http://schemas.openxmlformats.org/officeDocument/2006/relationships/image" Target="../media/image41.wmf"/><Relationship Id="rId12" Type="http://schemas.openxmlformats.org/officeDocument/2006/relationships/image" Target="../media/image45.png"/><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2.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48.jpeg"/><Relationship Id="rId7" Type="http://schemas.openxmlformats.org/officeDocument/2006/relationships/image" Target="../media/image46.wmf"/><Relationship Id="rId12" Type="http://schemas.openxmlformats.org/officeDocument/2006/relationships/image" Target="../media/image49.png"/><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33.bin"/><Relationship Id="rId11" Type="http://schemas.openxmlformats.org/officeDocument/2006/relationships/image" Target="../media/image47.wmf"/><Relationship Id="rId5" Type="http://schemas.openxmlformats.org/officeDocument/2006/relationships/image" Target="../media/image40.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3.wmf"/></Relationships>
</file>

<file path=ppt/slides/_rels/slide15.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oleObject" Target="../embeddings/oleObject36.bin"/><Relationship Id="rId7"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customXml" Target="../ink/ink11.xml"/><Relationship Id="rId11" Type="http://schemas.openxmlformats.org/officeDocument/2006/relationships/image" Target="../media/image69.emf"/><Relationship Id="rId5" Type="http://schemas.openxmlformats.org/officeDocument/2006/relationships/image" Target="../media/image51.jpeg"/><Relationship Id="rId4" Type="http://schemas.openxmlformats.org/officeDocument/2006/relationships/image" Target="../media/image50.wmf"/></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57.wmf"/><Relationship Id="rId3" Type="http://schemas.openxmlformats.org/officeDocument/2006/relationships/notesSlide" Target="../notesSlides/notesSlide9.xml"/><Relationship Id="rId7" Type="http://schemas.openxmlformats.org/officeDocument/2006/relationships/image" Target="../media/image54.wmf"/><Relationship Id="rId12"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55.wmf"/><Relationship Id="rId1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2.wmf"/><Relationship Id="rId5" Type="http://schemas.openxmlformats.org/officeDocument/2006/relationships/oleObject" Target="../embeddings/oleObject44.bin"/><Relationship Id="rId4" Type="http://schemas.openxmlformats.org/officeDocument/2006/relationships/image" Target="../media/image71.wmf"/></Relationships>
</file>

<file path=ppt/slides/_rels/slide23.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5.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55.bin"/><Relationship Id="rId18" Type="http://schemas.openxmlformats.org/officeDocument/2006/relationships/image" Target="../media/image85.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82.wmf"/><Relationship Id="rId17" Type="http://schemas.openxmlformats.org/officeDocument/2006/relationships/oleObject" Target="../embeddings/oleObject57.bin"/><Relationship Id="rId2" Type="http://schemas.openxmlformats.org/officeDocument/2006/relationships/slideLayout" Target="../slideLayouts/slideLayout2.xml"/><Relationship Id="rId16" Type="http://schemas.openxmlformats.org/officeDocument/2006/relationships/image" Target="../media/image84.wmf"/><Relationship Id="rId1" Type="http://schemas.openxmlformats.org/officeDocument/2006/relationships/vmlDrawing" Target="../drawings/vmlDrawing14.vml"/><Relationship Id="rId6" Type="http://schemas.openxmlformats.org/officeDocument/2006/relationships/image" Target="../media/image79.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81.wmf"/><Relationship Id="rId4" Type="http://schemas.openxmlformats.org/officeDocument/2006/relationships/image" Target="../media/image71.wmf"/><Relationship Id="rId9" Type="http://schemas.openxmlformats.org/officeDocument/2006/relationships/oleObject" Target="../embeddings/oleObject53.bin"/><Relationship Id="rId14" Type="http://schemas.openxmlformats.org/officeDocument/2006/relationships/image" Target="../media/image83.wmf"/></Relationships>
</file>

<file path=ppt/slides/_rels/slide25.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7.wmf"/><Relationship Id="rId5" Type="http://schemas.openxmlformats.org/officeDocument/2006/relationships/oleObject" Target="../embeddings/oleObject59.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61.bin"/></Relationships>
</file>

<file path=ppt/slides/_rels/slide26.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90.wmf"/><Relationship Id="rId5" Type="http://schemas.openxmlformats.org/officeDocument/2006/relationships/oleObject" Target="../embeddings/oleObject63.bin"/><Relationship Id="rId4" Type="http://schemas.openxmlformats.org/officeDocument/2006/relationships/image" Target="../media/image71.wmf"/></Relationships>
</file>

<file path=ppt/slides/_rels/slide27.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customXml" Target="../ink/ink14.xml"/><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95.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93.wmf"/><Relationship Id="rId11" Type="http://schemas.openxmlformats.org/officeDocument/2006/relationships/customXml" Target="../ink/ink13.xml"/><Relationship Id="rId5" Type="http://schemas.openxmlformats.org/officeDocument/2006/relationships/oleObject" Target="../embeddings/oleObject66.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68.bin"/><Relationship Id="rId14" Type="http://schemas.openxmlformats.org/officeDocument/2006/relationships/image" Target="../media/image9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97.wmf"/><Relationship Id="rId5" Type="http://schemas.openxmlformats.org/officeDocument/2006/relationships/oleObject" Target="../embeddings/oleObject70.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72.bin"/></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customXml" Target="../ink/ink15.xml"/><Relationship Id="rId18" Type="http://schemas.openxmlformats.org/officeDocument/2006/relationships/image" Target="../media/image112.e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104.wmf"/><Relationship Id="rId17" Type="http://schemas.openxmlformats.org/officeDocument/2006/relationships/customXml" Target="../ink/ink16.xml"/><Relationship Id="rId2" Type="http://schemas.openxmlformats.org/officeDocument/2006/relationships/slideLayout" Target="../slideLayouts/slideLayout2.xml"/><Relationship Id="rId16" Type="http://schemas.openxmlformats.org/officeDocument/2006/relationships/image" Target="../media/image111.emf"/><Relationship Id="rId1" Type="http://schemas.openxmlformats.org/officeDocument/2006/relationships/vmlDrawing" Target="../drawings/vmlDrawing19.vml"/><Relationship Id="rId6" Type="http://schemas.openxmlformats.org/officeDocument/2006/relationships/image" Target="../media/image101.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76.bin"/></Relationships>
</file>

<file path=ppt/slides/_rels/slide31.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83.bin"/><Relationship Id="rId18" Type="http://schemas.openxmlformats.org/officeDocument/2006/relationships/image" Target="../media/image120.e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06.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customXml" Target="../ink/ink17.xml"/><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81.bin"/><Relationship Id="rId14" Type="http://schemas.openxmlformats.org/officeDocument/2006/relationships/image" Target="../media/image110.wmf"/></Relationships>
</file>

<file path=ppt/slides/_rels/slide32.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oleObject" Target="../embeddings/oleObject84.bin"/><Relationship Id="rId7" Type="http://schemas.openxmlformats.org/officeDocument/2006/relationships/image" Target="../media/image115.png"/><Relationship Id="rId12"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12.wmf"/><Relationship Id="rId11" Type="http://schemas.openxmlformats.org/officeDocument/2006/relationships/oleObject" Target="../embeddings/oleObject87.bin"/><Relationship Id="rId5" Type="http://schemas.openxmlformats.org/officeDocument/2006/relationships/oleObject" Target="../embeddings/oleObject85.bin"/><Relationship Id="rId10" Type="http://schemas.openxmlformats.org/officeDocument/2006/relationships/image" Target="../media/image113.wmf"/><Relationship Id="rId4" Type="http://schemas.openxmlformats.org/officeDocument/2006/relationships/image" Target="../media/image111.wmf"/><Relationship Id="rId9" Type="http://schemas.openxmlformats.org/officeDocument/2006/relationships/oleObject" Target="../embeddings/oleObject86.bin"/></Relationships>
</file>

<file path=ppt/slides/_rels/slide33.xml.rels><?xml version="1.0" encoding="UTF-8" standalone="yes"?>
<Relationships xmlns="http://schemas.openxmlformats.org/package/2006/relationships"><Relationship Id="rId13" Type="http://schemas.openxmlformats.org/officeDocument/2006/relationships/oleObject" Target="../embeddings/oleObject93.bin"/><Relationship Id="rId18" Type="http://schemas.openxmlformats.org/officeDocument/2006/relationships/image" Target="../media/image124.wmf"/><Relationship Id="rId26" Type="http://schemas.openxmlformats.org/officeDocument/2006/relationships/image" Target="../media/image128.wmf"/><Relationship Id="rId3" Type="http://schemas.openxmlformats.org/officeDocument/2006/relationships/oleObject" Target="../embeddings/oleObject88.bin"/><Relationship Id="rId21" Type="http://schemas.openxmlformats.org/officeDocument/2006/relationships/oleObject" Target="../embeddings/oleObject97.bin"/><Relationship Id="rId34" Type="http://schemas.openxmlformats.org/officeDocument/2006/relationships/image" Target="../media/image144.emf"/><Relationship Id="rId7" Type="http://schemas.openxmlformats.org/officeDocument/2006/relationships/oleObject" Target="../embeddings/oleObject90.bin"/><Relationship Id="rId12" Type="http://schemas.openxmlformats.org/officeDocument/2006/relationships/image" Target="../media/image121.wmf"/><Relationship Id="rId17" Type="http://schemas.openxmlformats.org/officeDocument/2006/relationships/oleObject" Target="../embeddings/oleObject95.bin"/><Relationship Id="rId25" Type="http://schemas.openxmlformats.org/officeDocument/2006/relationships/oleObject" Target="../embeddings/oleObject99.bin"/><Relationship Id="rId33" Type="http://schemas.openxmlformats.org/officeDocument/2006/relationships/customXml" Target="../ink/ink20.xml"/><Relationship Id="rId2" Type="http://schemas.openxmlformats.org/officeDocument/2006/relationships/slideLayout" Target="../slideLayouts/slideLayout6.xml"/><Relationship Id="rId16" Type="http://schemas.openxmlformats.org/officeDocument/2006/relationships/image" Target="../media/image123.wmf"/><Relationship Id="rId20" Type="http://schemas.openxmlformats.org/officeDocument/2006/relationships/image" Target="../media/image125.wmf"/><Relationship Id="rId29" Type="http://schemas.openxmlformats.org/officeDocument/2006/relationships/customXml" Target="../ink/ink18.xml"/><Relationship Id="rId1" Type="http://schemas.openxmlformats.org/officeDocument/2006/relationships/vmlDrawing" Target="../drawings/vmlDrawing22.vml"/><Relationship Id="rId6" Type="http://schemas.openxmlformats.org/officeDocument/2006/relationships/image" Target="../media/image118.wmf"/><Relationship Id="rId11" Type="http://schemas.openxmlformats.org/officeDocument/2006/relationships/oleObject" Target="../embeddings/oleObject92.bin"/><Relationship Id="rId24" Type="http://schemas.openxmlformats.org/officeDocument/2006/relationships/image" Target="../media/image127.wmf"/><Relationship Id="rId32" Type="http://schemas.openxmlformats.org/officeDocument/2006/relationships/image" Target="../media/image143.emf"/><Relationship Id="rId5" Type="http://schemas.openxmlformats.org/officeDocument/2006/relationships/oleObject" Target="../embeddings/oleObject89.bin"/><Relationship Id="rId15" Type="http://schemas.openxmlformats.org/officeDocument/2006/relationships/oleObject" Target="../embeddings/oleObject94.bin"/><Relationship Id="rId23" Type="http://schemas.openxmlformats.org/officeDocument/2006/relationships/oleObject" Target="../embeddings/oleObject98.bin"/><Relationship Id="rId28" Type="http://schemas.openxmlformats.org/officeDocument/2006/relationships/image" Target="../media/image129.wmf"/><Relationship Id="rId10" Type="http://schemas.openxmlformats.org/officeDocument/2006/relationships/image" Target="../media/image120.wmf"/><Relationship Id="rId19" Type="http://schemas.openxmlformats.org/officeDocument/2006/relationships/oleObject" Target="../embeddings/oleObject96.bin"/><Relationship Id="rId31" Type="http://schemas.openxmlformats.org/officeDocument/2006/relationships/customXml" Target="../ink/ink19.xml"/><Relationship Id="rId4" Type="http://schemas.openxmlformats.org/officeDocument/2006/relationships/image" Target="../media/image117.wmf"/><Relationship Id="rId9" Type="http://schemas.openxmlformats.org/officeDocument/2006/relationships/oleObject" Target="../embeddings/oleObject91.bin"/><Relationship Id="rId14" Type="http://schemas.openxmlformats.org/officeDocument/2006/relationships/image" Target="../media/image122.wmf"/><Relationship Id="rId22" Type="http://schemas.openxmlformats.org/officeDocument/2006/relationships/image" Target="../media/image126.wmf"/><Relationship Id="rId27" Type="http://schemas.openxmlformats.org/officeDocument/2006/relationships/oleObject" Target="../embeddings/oleObject100.bin"/><Relationship Id="rId30" Type="http://schemas.openxmlformats.org/officeDocument/2006/relationships/image" Target="../media/image142.emf"/><Relationship Id="rId8" Type="http://schemas.openxmlformats.org/officeDocument/2006/relationships/image" Target="../media/image119.wmf"/></Relationships>
</file>

<file path=ppt/slides/_rels/slide3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10.xml"/><Relationship Id="rId7"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30.wmf"/><Relationship Id="rId5" Type="http://schemas.openxmlformats.org/officeDocument/2006/relationships/oleObject" Target="../embeddings/oleObject101.bin"/><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3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32.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06.bin"/></Relationships>
</file>

<file path=ppt/slides/_rels/slide36.xml.rels><?xml version="1.0" encoding="UTF-8" standalone="yes"?>
<Relationships xmlns="http://schemas.openxmlformats.org/package/2006/relationships"><Relationship Id="rId2" Type="http://schemas.openxmlformats.org/officeDocument/2006/relationships/image" Target="../media/image136.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136.jpeg"/><Relationship Id="rId1" Type="http://schemas.openxmlformats.org/officeDocument/2006/relationships/slideLayout" Target="../slideLayouts/slideLayout4.xml"/><Relationship Id="rId6" Type="http://schemas.openxmlformats.org/officeDocument/2006/relationships/image" Target="../media/image157.emf"/></Relationships>
</file>

<file path=ppt/slides/_rels/slide38.xml.rels><?xml version="1.0" encoding="UTF-8" standalone="yes"?>
<Relationships xmlns="http://schemas.openxmlformats.org/package/2006/relationships"><Relationship Id="rId2" Type="http://schemas.openxmlformats.org/officeDocument/2006/relationships/image" Target="../media/image137.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38.wmf"/></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40.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140.png"/><Relationship Id="rId7" Type="http://schemas.openxmlformats.org/officeDocument/2006/relationships/image" Target="../media/image168.emf"/><Relationship Id="rId2" Type="http://schemas.openxmlformats.org/officeDocument/2006/relationships/image" Target="../media/image139.png"/><Relationship Id="rId1" Type="http://schemas.openxmlformats.org/officeDocument/2006/relationships/slideLayout" Target="../slideLayouts/slideLayout2.xml"/><Relationship Id="rId4" Type="http://schemas.openxmlformats.org/officeDocument/2006/relationships/customXml" Target="../ink/ink22.xml"/><Relationship Id="rId9" Type="http://schemas.openxmlformats.org/officeDocument/2006/relationships/image" Target="../media/image169.emf"/></Relationships>
</file>

<file path=ppt/slides/_rels/slide4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172.emf"/><Relationship Id="rId5" Type="http://schemas.openxmlformats.org/officeDocument/2006/relationships/customXml" Target="../ink/ink25.xml"/><Relationship Id="rId4" Type="http://schemas.openxmlformats.org/officeDocument/2006/relationships/image" Target="../media/image171.emf"/></Relationships>
</file>

<file path=ppt/slides/_rels/slide42.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76.emf"/><Relationship Id="rId2" Type="http://schemas.openxmlformats.org/officeDocument/2006/relationships/image" Target="../media/image142.png"/><Relationship Id="rId1" Type="http://schemas.openxmlformats.org/officeDocument/2006/relationships/slideLayout" Target="../slideLayouts/slideLayout2.xml"/><Relationship Id="rId4" Type="http://schemas.openxmlformats.org/officeDocument/2006/relationships/customXml" Target="../ink/ink26.xml"/></Relationships>
</file>

<file path=ppt/slides/_rels/slide43.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6.emf"/><Relationship Id="rId4" Type="http://schemas.openxmlformats.org/officeDocument/2006/relationships/customXml" Target="../ink/ink27.xml"/></Relationships>
</file>

<file path=ppt/slides/_rels/slide45.xml.rels><?xml version="1.0" encoding="UTF-8" standalone="yes"?>
<Relationships xmlns="http://schemas.openxmlformats.org/package/2006/relationships"><Relationship Id="rId8" Type="http://schemas.openxmlformats.org/officeDocument/2006/relationships/customXml" Target="../ink/ink28.xml"/><Relationship Id="rId3" Type="http://schemas.openxmlformats.org/officeDocument/2006/relationships/oleObject" Target="../embeddings/oleObject109.bin"/><Relationship Id="rId7" Type="http://schemas.openxmlformats.org/officeDocument/2006/relationships/image" Target="../media/image146.jpeg"/><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148.wmf"/><Relationship Id="rId11" Type="http://schemas.openxmlformats.org/officeDocument/2006/relationships/image" Target="../media/image173.emf"/><Relationship Id="rId5" Type="http://schemas.openxmlformats.org/officeDocument/2006/relationships/oleObject" Target="../embeddings/oleObject110.bin"/><Relationship Id="rId10" Type="http://schemas.openxmlformats.org/officeDocument/2006/relationships/customXml" Target="../ink/ink29.xml"/><Relationship Id="rId4" Type="http://schemas.openxmlformats.org/officeDocument/2006/relationships/image" Target="../media/image147.wmf"/><Relationship Id="rId9" Type="http://schemas.openxmlformats.org/officeDocument/2006/relationships/image" Target="../media/image170.e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153.wmf"/><Relationship Id="rId3" Type="http://schemas.openxmlformats.org/officeDocument/2006/relationships/oleObject" Target="../embeddings/oleObject111.bin"/><Relationship Id="rId7" Type="http://schemas.openxmlformats.org/officeDocument/2006/relationships/image" Target="../media/image146.jpeg"/><Relationship Id="rId12" Type="http://schemas.openxmlformats.org/officeDocument/2006/relationships/oleObject" Target="../embeddings/oleObject115.bin"/><Relationship Id="rId17" Type="http://schemas.openxmlformats.org/officeDocument/2006/relationships/image" Target="../media/image180.emf"/><Relationship Id="rId2" Type="http://schemas.openxmlformats.org/officeDocument/2006/relationships/slideLayout" Target="../slideLayouts/slideLayout2.xml"/><Relationship Id="rId16" Type="http://schemas.openxmlformats.org/officeDocument/2006/relationships/customXml" Target="../ink/ink31.xml"/><Relationship Id="rId1" Type="http://schemas.openxmlformats.org/officeDocument/2006/relationships/vmlDrawing" Target="../drawings/vmlDrawing27.vml"/><Relationship Id="rId6" Type="http://schemas.openxmlformats.org/officeDocument/2006/relationships/image" Target="../media/image150.wmf"/><Relationship Id="rId11" Type="http://schemas.openxmlformats.org/officeDocument/2006/relationships/image" Target="../media/image152.wmf"/><Relationship Id="rId5" Type="http://schemas.openxmlformats.org/officeDocument/2006/relationships/oleObject" Target="../embeddings/oleObject112.bin"/><Relationship Id="rId15" Type="http://schemas.openxmlformats.org/officeDocument/2006/relationships/image" Target="../media/image179.emf"/><Relationship Id="rId10" Type="http://schemas.openxmlformats.org/officeDocument/2006/relationships/oleObject" Target="../embeddings/oleObject114.bin"/><Relationship Id="rId4" Type="http://schemas.openxmlformats.org/officeDocument/2006/relationships/image" Target="../media/image149.wmf"/><Relationship Id="rId9" Type="http://schemas.openxmlformats.org/officeDocument/2006/relationships/image" Target="../media/image151.wmf"/><Relationship Id="rId14" Type="http://schemas.openxmlformats.org/officeDocument/2006/relationships/customXml" Target="../ink/ink30.xml"/></Relationships>
</file>

<file path=ppt/slides/_rels/slide47.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customXml" Target="../ink/ink32.xml"/><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50.wmf"/><Relationship Id="rId2" Type="http://schemas.openxmlformats.org/officeDocument/2006/relationships/slideLayout" Target="../slideLayouts/slideLayout2.xml"/><Relationship Id="rId16" Type="http://schemas.openxmlformats.org/officeDocument/2006/relationships/image" Target="../media/image185.emf"/><Relationship Id="rId1" Type="http://schemas.openxmlformats.org/officeDocument/2006/relationships/vmlDrawing" Target="../drawings/vmlDrawing28.vml"/><Relationship Id="rId6" Type="http://schemas.openxmlformats.org/officeDocument/2006/relationships/image" Target="../media/image155.wmf"/><Relationship Id="rId11" Type="http://schemas.openxmlformats.org/officeDocument/2006/relationships/oleObject" Target="../embeddings/oleObject120.bin"/><Relationship Id="rId5" Type="http://schemas.openxmlformats.org/officeDocument/2006/relationships/oleObject" Target="../embeddings/oleObject117.bin"/><Relationship Id="rId15" Type="http://schemas.openxmlformats.org/officeDocument/2006/relationships/customXml" Target="../ink/ink33.xml"/><Relationship Id="rId10" Type="http://schemas.openxmlformats.org/officeDocument/2006/relationships/image" Target="../media/image156.wmf"/><Relationship Id="rId4" Type="http://schemas.openxmlformats.org/officeDocument/2006/relationships/image" Target="../media/image154.wmf"/><Relationship Id="rId9" Type="http://schemas.openxmlformats.org/officeDocument/2006/relationships/oleObject" Target="../embeddings/oleObject119.bin"/><Relationship Id="rId14" Type="http://schemas.openxmlformats.org/officeDocument/2006/relationships/image" Target="../media/image184.e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90.emf"/><Relationship Id="rId3" Type="http://schemas.openxmlformats.org/officeDocument/2006/relationships/image" Target="../media/image188.png"/><Relationship Id="rId7" Type="http://schemas.openxmlformats.org/officeDocument/2006/relationships/image" Target="../media/image157.wmf"/><Relationship Id="rId12" Type="http://schemas.openxmlformats.org/officeDocument/2006/relationships/customXml" Target="../ink/ink35.xml"/><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22.bin"/><Relationship Id="rId11" Type="http://schemas.openxmlformats.org/officeDocument/2006/relationships/image" Target="../media/image189.emf"/><Relationship Id="rId5" Type="http://schemas.openxmlformats.org/officeDocument/2006/relationships/image" Target="../media/image155.wmf"/><Relationship Id="rId15" Type="http://schemas.openxmlformats.org/officeDocument/2006/relationships/image" Target="../media/image191.emf"/><Relationship Id="rId10" Type="http://schemas.openxmlformats.org/officeDocument/2006/relationships/customXml" Target="../ink/ink34.xml"/><Relationship Id="rId4" Type="http://schemas.openxmlformats.org/officeDocument/2006/relationships/oleObject" Target="../embeddings/oleObject121.bin"/><Relationship Id="rId9" Type="http://schemas.openxmlformats.org/officeDocument/2006/relationships/image" Target="../media/image158.wmf"/><Relationship Id="rId14" Type="http://schemas.openxmlformats.org/officeDocument/2006/relationships/customXml" Target="../ink/ink36.xml"/></Relationships>
</file>

<file path=ppt/slides/_rels/slide49.xml.rels><?xml version="1.0" encoding="UTF-8" standalone="yes"?>
<Relationships xmlns="http://schemas.openxmlformats.org/package/2006/relationships"><Relationship Id="rId3" Type="http://schemas.openxmlformats.org/officeDocument/2006/relationships/image" Target="../media/image192.emf"/><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jpeg"/><Relationship Id="rId7" Type="http://schemas.openxmlformats.org/officeDocument/2006/relationships/customXml" Target="../ink/ink4.xml"/><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11.emf"/><Relationship Id="rId5" Type="http://schemas.openxmlformats.org/officeDocument/2006/relationships/customXml" Target="../ink/ink3.xml"/><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159.jpeg"/><Relationship Id="rId1" Type="http://schemas.openxmlformats.org/officeDocument/2006/relationships/slideLayout" Target="../slideLayouts/slideLayout7.xml"/><Relationship Id="rId4" Type="http://schemas.openxmlformats.org/officeDocument/2006/relationships/image" Target="../media/image194.emf"/></Relationships>
</file>

<file path=ppt/slides/_rels/slide51.xml.rels><?xml version="1.0" encoding="UTF-8" standalone="yes"?>
<Relationships xmlns="http://schemas.openxmlformats.org/package/2006/relationships"><Relationship Id="rId3" Type="http://schemas.openxmlformats.org/officeDocument/2006/relationships/image" Target="../media/image161.jpeg"/><Relationship Id="rId2" Type="http://schemas.openxmlformats.org/officeDocument/2006/relationships/image" Target="../media/image160.png"/><Relationship Id="rId1" Type="http://schemas.openxmlformats.org/officeDocument/2006/relationships/slideLayout" Target="../slideLayouts/slideLayout4.xml"/><Relationship Id="rId5" Type="http://schemas.openxmlformats.org/officeDocument/2006/relationships/image" Target="../media/image197.emf"/><Relationship Id="rId4" Type="http://schemas.openxmlformats.org/officeDocument/2006/relationships/customXml" Target="../ink/ink39.xml"/></Relationships>
</file>

<file path=ppt/slides/_rels/slide52.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image" Target="../media/image162.png"/><Relationship Id="rId1" Type="http://schemas.openxmlformats.org/officeDocument/2006/relationships/slideLayout" Target="../slideLayouts/slideLayout2.xml"/><Relationship Id="rId4" Type="http://schemas.openxmlformats.org/officeDocument/2006/relationships/image" Target="../media/image199.emf"/></Relationships>
</file>

<file path=ppt/slides/_rels/slide53.xml.rels><?xml version="1.0" encoding="UTF-8" standalone="yes"?>
<Relationships xmlns="http://schemas.openxmlformats.org/package/2006/relationships"><Relationship Id="rId8" Type="http://schemas.openxmlformats.org/officeDocument/2006/relationships/image" Target="../media/image202.emf"/><Relationship Id="rId3" Type="http://schemas.openxmlformats.org/officeDocument/2006/relationships/oleObject" Target="../embeddings/oleObject124.bin"/><Relationship Id="rId7" Type="http://schemas.openxmlformats.org/officeDocument/2006/relationships/customXml" Target="../ink/ink41.xml"/><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64.wmf"/><Relationship Id="rId5" Type="http://schemas.openxmlformats.org/officeDocument/2006/relationships/oleObject" Target="../embeddings/oleObject125.bin"/><Relationship Id="rId4" Type="http://schemas.openxmlformats.org/officeDocument/2006/relationships/image" Target="../media/image163.wmf"/></Relationships>
</file>

<file path=ppt/slides/_rels/slide5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205.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66.wmf"/><Relationship Id="rId11" Type="http://schemas.openxmlformats.org/officeDocument/2006/relationships/customXml" Target="../ink/ink42.xml"/><Relationship Id="rId5" Type="http://schemas.openxmlformats.org/officeDocument/2006/relationships/oleObject" Target="../embeddings/oleObject127.bin"/><Relationship Id="rId10" Type="http://schemas.openxmlformats.org/officeDocument/2006/relationships/image" Target="../media/image164.wmf"/><Relationship Id="rId4" Type="http://schemas.openxmlformats.org/officeDocument/2006/relationships/image" Target="../media/image165.wmf"/><Relationship Id="rId9" Type="http://schemas.openxmlformats.org/officeDocument/2006/relationships/oleObject" Target="../embeddings/oleObject129.bin"/></Relationships>
</file>

<file path=ppt/slides/_rels/slide55.xml.rels><?xml version="1.0" encoding="UTF-8" standalone="yes"?>
<Relationships xmlns="http://schemas.openxmlformats.org/package/2006/relationships"><Relationship Id="rId3" Type="http://schemas.openxmlformats.org/officeDocument/2006/relationships/image" Target="../media/image206.emf"/><Relationship Id="rId2" Type="http://schemas.openxmlformats.org/officeDocument/2006/relationships/customXml" Target="../ink/ink43.xml"/><Relationship Id="rId1" Type="http://schemas.openxmlformats.org/officeDocument/2006/relationships/slideLayout" Target="../slideLayouts/slideLayout2.xml"/><Relationship Id="rId5" Type="http://schemas.openxmlformats.org/officeDocument/2006/relationships/image" Target="../media/image207.emf"/><Relationship Id="rId4" Type="http://schemas.openxmlformats.org/officeDocument/2006/relationships/customXml" Target="../ink/ink44.xml"/></Relationships>
</file>

<file path=ppt/slides/_rels/slide56.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2.xml"/><Relationship Id="rId6" Type="http://schemas.openxmlformats.org/officeDocument/2006/relationships/image" Target="../media/image211.emf"/><Relationship Id="rId5" Type="http://schemas.openxmlformats.org/officeDocument/2006/relationships/customXml" Target="../ink/ink45.xml"/><Relationship Id="rId4" Type="http://schemas.openxmlformats.org/officeDocument/2006/relationships/image" Target="../media/image169.png"/></Relationships>
</file>

<file path=ppt/slides/_rels/slide57.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135.bin"/><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74.wmf"/><Relationship Id="rId17" Type="http://schemas.openxmlformats.org/officeDocument/2006/relationships/image" Target="../media/image219.emf"/><Relationship Id="rId2" Type="http://schemas.openxmlformats.org/officeDocument/2006/relationships/slideLayout" Target="../slideLayouts/slideLayout6.xml"/><Relationship Id="rId16" Type="http://schemas.openxmlformats.org/officeDocument/2006/relationships/customXml" Target="../ink/ink46.xml"/><Relationship Id="rId1" Type="http://schemas.openxmlformats.org/officeDocument/2006/relationships/vmlDrawing" Target="../drawings/vmlDrawing32.vml"/><Relationship Id="rId6" Type="http://schemas.openxmlformats.org/officeDocument/2006/relationships/image" Target="../media/image171.wmf"/><Relationship Id="rId11" Type="http://schemas.openxmlformats.org/officeDocument/2006/relationships/oleObject" Target="../embeddings/oleObject134.bin"/><Relationship Id="rId5" Type="http://schemas.openxmlformats.org/officeDocument/2006/relationships/oleObject" Target="../embeddings/oleObject131.bin"/><Relationship Id="rId15" Type="http://schemas.openxmlformats.org/officeDocument/2006/relationships/image" Target="../media/image176.png"/><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33.bin"/><Relationship Id="rId14" Type="http://schemas.openxmlformats.org/officeDocument/2006/relationships/image" Target="../media/image175.wmf"/></Relationships>
</file>

<file path=ppt/slides/_rels/slide58.xml.rels><?xml version="1.0" encoding="UTF-8" standalone="yes"?>
<Relationships xmlns="http://schemas.openxmlformats.org/package/2006/relationships"><Relationship Id="rId3" Type="http://schemas.openxmlformats.org/officeDocument/2006/relationships/image" Target="../media/image177.jpeg"/><Relationship Id="rId2" Type="http://schemas.openxmlformats.org/officeDocument/2006/relationships/image" Target="../media/image1610.png"/><Relationship Id="rId1" Type="http://schemas.openxmlformats.org/officeDocument/2006/relationships/slideLayout" Target="../slideLayouts/slideLayout4.xml"/><Relationship Id="rId5" Type="http://schemas.openxmlformats.org/officeDocument/2006/relationships/image" Target="../media/image221.emf"/><Relationship Id="rId4" Type="http://schemas.openxmlformats.org/officeDocument/2006/relationships/customXml" Target="../ink/ink47.xml"/></Relationships>
</file>

<file path=ppt/slides/_rels/slide59.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82.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79.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39.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10.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1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4.xml"/><Relationship Id="rId1" Type="http://schemas.openxmlformats.org/officeDocument/2006/relationships/vmlDrawing" Target="../drawings/vmlDrawing34.vml"/><Relationship Id="rId5" Type="http://schemas.openxmlformats.org/officeDocument/2006/relationships/image" Target="../media/image184.jpeg"/><Relationship Id="rId4" Type="http://schemas.openxmlformats.org/officeDocument/2006/relationships/image" Target="../media/image183.wmf"/></Relationships>
</file>

<file path=ppt/slides/_rels/slide62.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147.bin"/><Relationship Id="rId18" Type="http://schemas.openxmlformats.org/officeDocument/2006/relationships/image" Target="../media/image192.wmf"/><Relationship Id="rId3" Type="http://schemas.openxmlformats.org/officeDocument/2006/relationships/oleObject" Target="../embeddings/oleObject142.bin"/><Relationship Id="rId21" Type="http://schemas.openxmlformats.org/officeDocument/2006/relationships/oleObject" Target="../embeddings/oleObject151.bin"/><Relationship Id="rId7" Type="http://schemas.openxmlformats.org/officeDocument/2006/relationships/oleObject" Target="../embeddings/oleObject144.bin"/><Relationship Id="rId12" Type="http://schemas.openxmlformats.org/officeDocument/2006/relationships/image" Target="../media/image189.wmf"/><Relationship Id="rId17" Type="http://schemas.openxmlformats.org/officeDocument/2006/relationships/oleObject" Target="../embeddings/oleObject149.bin"/><Relationship Id="rId25" Type="http://schemas.openxmlformats.org/officeDocument/2006/relationships/image" Target="../media/image196.png"/><Relationship Id="rId2" Type="http://schemas.openxmlformats.org/officeDocument/2006/relationships/slideLayout" Target="../slideLayouts/slideLayout6.xml"/><Relationship Id="rId16" Type="http://schemas.openxmlformats.org/officeDocument/2006/relationships/image" Target="../media/image191.wmf"/><Relationship Id="rId20" Type="http://schemas.openxmlformats.org/officeDocument/2006/relationships/image" Target="../media/image193.wmf"/><Relationship Id="rId1" Type="http://schemas.openxmlformats.org/officeDocument/2006/relationships/vmlDrawing" Target="../drawings/vmlDrawing35.vml"/><Relationship Id="rId6" Type="http://schemas.openxmlformats.org/officeDocument/2006/relationships/image" Target="../media/image186.wmf"/><Relationship Id="rId11" Type="http://schemas.openxmlformats.org/officeDocument/2006/relationships/oleObject" Target="../embeddings/oleObject146.bin"/><Relationship Id="rId24" Type="http://schemas.openxmlformats.org/officeDocument/2006/relationships/image" Target="../media/image195.wmf"/><Relationship Id="rId5" Type="http://schemas.openxmlformats.org/officeDocument/2006/relationships/oleObject" Target="../embeddings/oleObject143.bin"/><Relationship Id="rId15" Type="http://schemas.openxmlformats.org/officeDocument/2006/relationships/oleObject" Target="../embeddings/oleObject148.bin"/><Relationship Id="rId23" Type="http://schemas.openxmlformats.org/officeDocument/2006/relationships/oleObject" Target="../embeddings/oleObject152.bin"/><Relationship Id="rId10" Type="http://schemas.openxmlformats.org/officeDocument/2006/relationships/image" Target="../media/image188.wmf"/><Relationship Id="rId19" Type="http://schemas.openxmlformats.org/officeDocument/2006/relationships/oleObject" Target="../embeddings/oleObject150.bin"/><Relationship Id="rId4" Type="http://schemas.openxmlformats.org/officeDocument/2006/relationships/image" Target="../media/image185.wmf"/><Relationship Id="rId9" Type="http://schemas.openxmlformats.org/officeDocument/2006/relationships/oleObject" Target="../embeddings/oleObject145.bin"/><Relationship Id="rId14" Type="http://schemas.openxmlformats.org/officeDocument/2006/relationships/image" Target="../media/image190.wmf"/><Relationship Id="rId22" Type="http://schemas.openxmlformats.org/officeDocument/2006/relationships/image" Target="../media/image194.wmf"/></Relationships>
</file>

<file path=ppt/slides/_rels/slide63.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98.wmf"/><Relationship Id="rId5" Type="http://schemas.openxmlformats.org/officeDocument/2006/relationships/oleObject" Target="../embeddings/oleObject154.bin"/><Relationship Id="rId4" Type="http://schemas.openxmlformats.org/officeDocument/2006/relationships/image" Target="../media/image197.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200.wmf"/><Relationship Id="rId5" Type="http://schemas.openxmlformats.org/officeDocument/2006/relationships/oleObject" Target="../embeddings/oleObject157.bin"/><Relationship Id="rId4" Type="http://schemas.openxmlformats.org/officeDocument/2006/relationships/image" Target="../media/image199.wmf"/></Relationships>
</file>

<file path=ppt/slides/_rels/slide65.xml.rels><?xml version="1.0" encoding="UTF-8" standalone="yes"?>
<Relationships xmlns="http://schemas.openxmlformats.org/package/2006/relationships"><Relationship Id="rId2" Type="http://schemas.openxmlformats.org/officeDocument/2006/relationships/image" Target="../media/image201.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2.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20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189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4.jpe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6.xml"/><Relationship Id="rId1" Type="http://schemas.openxmlformats.org/officeDocument/2006/relationships/vmlDrawing" Target="../drawings/vmlDrawing39.vml"/><Relationship Id="rId4" Type="http://schemas.openxmlformats.org/officeDocument/2006/relationships/image" Target="../media/image205.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xml"/><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 Id="rId9" Type="http://schemas.openxmlformats.org/officeDocument/2006/relationships/image" Target="../media/image14.wmf"/></Relationships>
</file>

<file path=ppt/slides/_rels/slide80.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9.wmf"/><Relationship Id="rId18" Type="http://schemas.openxmlformats.org/officeDocument/2006/relationships/oleObject" Target="../embeddings/oleObject14.bin"/><Relationship Id="rId26" Type="http://schemas.openxmlformats.org/officeDocument/2006/relationships/image" Target="../media/image26.png"/><Relationship Id="rId3" Type="http://schemas.openxmlformats.org/officeDocument/2006/relationships/notesSlide" Target="../notesSlides/notesSlide7.xml"/><Relationship Id="rId21" Type="http://schemas.openxmlformats.org/officeDocument/2006/relationships/image" Target="../media/image23.wmf"/><Relationship Id="rId7" Type="http://schemas.openxmlformats.org/officeDocument/2006/relationships/image" Target="../media/image16.wmf"/><Relationship Id="rId12" Type="http://schemas.openxmlformats.org/officeDocument/2006/relationships/oleObject" Target="../embeddings/oleObject11.bin"/><Relationship Id="rId17" Type="http://schemas.openxmlformats.org/officeDocument/2006/relationships/image" Target="../media/image21.wmf"/><Relationship Id="rId25"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oleObject" Target="../embeddings/oleObject13.bin"/><Relationship Id="rId20" Type="http://schemas.openxmlformats.org/officeDocument/2006/relationships/oleObject" Target="../embeddings/oleObject15.bin"/><Relationship Id="rId29" Type="http://schemas.openxmlformats.org/officeDocument/2006/relationships/customXml" Target="../ink/ink6.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8.wmf"/><Relationship Id="rId24" Type="http://schemas.openxmlformats.org/officeDocument/2006/relationships/oleObject" Target="../embeddings/oleObject17.bin"/><Relationship Id="rId5" Type="http://schemas.openxmlformats.org/officeDocument/2006/relationships/image" Target="../media/image15.wmf"/><Relationship Id="rId15" Type="http://schemas.openxmlformats.org/officeDocument/2006/relationships/image" Target="../media/image20.wmf"/><Relationship Id="rId23" Type="http://schemas.openxmlformats.org/officeDocument/2006/relationships/image" Target="../media/image24.wmf"/><Relationship Id="rId28" Type="http://schemas.openxmlformats.org/officeDocument/2006/relationships/image" Target="../media/image27.emf"/><Relationship Id="rId10" Type="http://schemas.openxmlformats.org/officeDocument/2006/relationships/oleObject" Target="../embeddings/oleObject10.bin"/><Relationship Id="rId19" Type="http://schemas.openxmlformats.org/officeDocument/2006/relationships/image" Target="../media/image22.wmf"/><Relationship Id="rId4" Type="http://schemas.openxmlformats.org/officeDocument/2006/relationships/oleObject" Target="../embeddings/oleObject7.bin"/><Relationship Id="rId9" Type="http://schemas.openxmlformats.org/officeDocument/2006/relationships/image" Target="../media/image17.wmf"/><Relationship Id="rId14" Type="http://schemas.openxmlformats.org/officeDocument/2006/relationships/oleObject" Target="../embeddings/oleObject12.bin"/><Relationship Id="rId22" Type="http://schemas.openxmlformats.org/officeDocument/2006/relationships/oleObject" Target="../embeddings/oleObject16.bin"/><Relationship Id="rId27" Type="http://schemas.openxmlformats.org/officeDocument/2006/relationships/customXml" Target="../ink/ink5.xml"/><Relationship Id="rId30"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mtClean="0"/>
              <a:t>Chapter 15</a:t>
            </a:r>
          </a:p>
        </p:txBody>
      </p:sp>
      <p:sp>
        <p:nvSpPr>
          <p:cNvPr id="4" name="Title 1"/>
          <p:cNvSpPr txBox="1">
            <a:spLocks/>
          </p:cNvSpPr>
          <p:nvPr/>
        </p:nvSpPr>
        <p:spPr bwMode="auto">
          <a:xfrm>
            <a:off x="1438673" y="3276600"/>
            <a:ext cx="974129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altLang="en-US" dirty="0"/>
              <a:t>Oscillatory </a:t>
            </a:r>
            <a:r>
              <a:rPr lang="en-US" altLang="en-US" dirty="0" smtClean="0"/>
              <a:t>Motion</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15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52601"/>
            <a:ext cx="51276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E47FB475-ACF3-4CBF-97DE-D295E306694F}" type="datetime1">
              <a:rPr lang="en-US" altLang="zh-CN" sz="1400" smtClean="0">
                <a:solidFill>
                  <a:schemeClr val="tx1"/>
                </a:solidFill>
                <a:latin typeface="Arial" charset="0"/>
                <a:ea typeface="SimSun" pitchFamily="2" charset="-122"/>
              </a:rPr>
              <a:pPr eaLnBrk="1" hangingPunct="1">
                <a:buFontTx/>
                <a:buNone/>
              </a:pPr>
              <a:t>03-Dec-20</a:t>
            </a:fld>
            <a:endParaRPr lang="en-US" altLang="zh-CN" sz="1400" smtClean="0">
              <a:solidFill>
                <a:schemeClr val="tx1"/>
              </a:solidFill>
              <a:latin typeface="Arial" charset="0"/>
              <a:ea typeface="SimSun" pitchFamily="2" charset="-122"/>
            </a:endParaRPr>
          </a:p>
        </p:txBody>
      </p:sp>
      <p:sp>
        <p:nvSpPr>
          <p:cNvPr id="12292"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zh-CN" sz="3600" dirty="0" smtClean="0">
                <a:solidFill>
                  <a:srgbClr val="FFFF00"/>
                </a:solidFill>
                <a:ea typeface="SimSun" pitchFamily="2" charset="-122"/>
              </a:rPr>
              <a:t>SHM Graphical Representation</a:t>
            </a:r>
            <a:endParaRPr lang="en-US" altLang="en-US" sz="3600" dirty="0" smtClean="0">
              <a:solidFill>
                <a:srgbClr val="FFFF00"/>
              </a:solidFill>
            </a:endParaRPr>
          </a:p>
        </p:txBody>
      </p:sp>
      <p:sp>
        <p:nvSpPr>
          <p:cNvPr id="12293" name="Rectangle 3"/>
          <p:cNvSpPr>
            <a:spLocks noGrp="1" noChangeArrowheads="1"/>
          </p:cNvSpPr>
          <p:nvPr>
            <p:ph type="body" idx="1"/>
          </p:nvPr>
        </p:nvSpPr>
        <p:spPr>
          <a:xfrm>
            <a:off x="152400" y="1143000"/>
            <a:ext cx="8153400" cy="5181600"/>
          </a:xfrm>
        </p:spPr>
        <p:txBody>
          <a:bodyPr/>
          <a:lstStyle/>
          <a:p>
            <a:pPr eaLnBrk="1" hangingPunct="1"/>
            <a:r>
              <a:rPr lang="en-US" altLang="en-US" sz="2400" dirty="0" smtClean="0">
                <a:latin typeface="Tahoma" panose="020B0604030504040204" pitchFamily="34" charset="0"/>
                <a:ea typeface="Tahoma" panose="020B0604030504040204" pitchFamily="34" charset="0"/>
                <a:cs typeface="Tahoma" panose="020B0604030504040204" pitchFamily="34" charset="0"/>
              </a:rPr>
              <a:t>A solution to the differential  equation is</a:t>
            </a:r>
          </a:p>
          <a:p>
            <a:pPr eaLnBrk="1" hangingPunct="1"/>
            <a:endParaRPr lang="en-US" alt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2400" dirty="0" smtClean="0">
                <a:latin typeface="Tahoma" panose="020B0604030504040204" pitchFamily="34" charset="0"/>
                <a:ea typeface="Tahoma" panose="020B0604030504040204" pitchFamily="34" charset="0"/>
                <a:cs typeface="Tahoma" panose="020B0604030504040204" pitchFamily="34" charset="0"/>
              </a:rPr>
              <a:t> </a:t>
            </a:r>
          </a:p>
          <a:p>
            <a:pPr eaLnBrk="1" hangingPunct="1"/>
            <a:r>
              <a:rPr lang="en-US" altLang="en-US" sz="2800" i="1" dirty="0" smtClean="0">
                <a:latin typeface="Times New Roman" pitchFamily="18" charset="0"/>
                <a:cs typeface="Times New Roman" pitchFamily="18" charset="0"/>
              </a:rPr>
              <a:t>A</a:t>
            </a:r>
            <a:r>
              <a:rPr lang="en-US" altLang="en-US" sz="2800" dirty="0"/>
              <a:t>, </a:t>
            </a:r>
            <a:r>
              <a:rPr lang="en-US" altLang="en-US" sz="2800" i="1" dirty="0">
                <a:latin typeface="Symbol" pitchFamily="18" charset="2"/>
              </a:rPr>
              <a:t>w, </a:t>
            </a:r>
            <a:r>
              <a:rPr lang="en-US" altLang="en-US" sz="2800" i="1" dirty="0" smtClean="0">
                <a:latin typeface="Symbol" pitchFamily="18" charset="2"/>
              </a:rPr>
              <a:t>f</a:t>
            </a:r>
            <a:r>
              <a:rPr lang="en-US" altLang="en-US" sz="2800" dirty="0" smtClean="0">
                <a:latin typeface="Tahoma" panose="020B0604030504040204" pitchFamily="34" charset="0"/>
                <a:ea typeface="Tahoma" panose="020B0604030504040204" pitchFamily="34" charset="0"/>
                <a:cs typeface="Tahoma" panose="020B0604030504040204" pitchFamily="34" charset="0"/>
              </a:rPr>
              <a:t> are all constants:</a:t>
            </a:r>
          </a:p>
          <a:p>
            <a:pPr eaLnBrk="1" hangingPunct="1">
              <a:buFont typeface="Wingdings" pitchFamily="2" charset="2"/>
              <a:buNone/>
            </a:pPr>
            <a:r>
              <a:rPr lang="en-US" altLang="en-US" sz="1050" dirty="0" smtClean="0">
                <a:latin typeface="Tahoma" panose="020B0604030504040204" pitchFamily="34" charset="0"/>
                <a:ea typeface="Tahoma" panose="020B0604030504040204" pitchFamily="34" charset="0"/>
                <a:cs typeface="Tahoma" panose="020B0604030504040204" pitchFamily="34" charset="0"/>
              </a:rPr>
              <a:t> </a:t>
            </a:r>
          </a:p>
          <a:p>
            <a:pPr eaLnBrk="1" hangingPunct="1">
              <a:buFont typeface="Wingdings" pitchFamily="2" charset="2"/>
              <a:buNone/>
            </a:pPr>
            <a:r>
              <a:rPr lang="en-US" altLang="en-US" sz="2400" i="1" dirty="0">
                <a:latin typeface="Times New Roman" pitchFamily="18" charset="0"/>
                <a:cs typeface="Times New Roman" pitchFamily="18" charset="0"/>
              </a:rPr>
              <a:t>A</a:t>
            </a:r>
            <a:r>
              <a:rPr lang="en-US" altLang="en-US" sz="2400" dirty="0" smtClean="0">
                <a:latin typeface="Tahoma" panose="020B0604030504040204" pitchFamily="34" charset="0"/>
                <a:ea typeface="Tahoma" panose="020B0604030504040204" pitchFamily="34" charset="0"/>
                <a:cs typeface="Tahoma" panose="020B0604030504040204" pitchFamily="34" charset="0"/>
              </a:rPr>
              <a:t> = amplitude (maximum position </a:t>
            </a:r>
          </a:p>
          <a:p>
            <a:pPr eaLnBrk="1" hangingPunct="1">
              <a:buFont typeface="Wingdings" pitchFamily="2" charset="2"/>
              <a:buNone/>
            </a:pPr>
            <a:r>
              <a:rPr lang="en-US" altLang="en-US" sz="2400" dirty="0" smtClean="0">
                <a:latin typeface="Tahoma" panose="020B0604030504040204" pitchFamily="34" charset="0"/>
                <a:ea typeface="Tahoma" panose="020B0604030504040204" pitchFamily="34" charset="0"/>
                <a:cs typeface="Tahoma" panose="020B0604030504040204" pitchFamily="34" charset="0"/>
              </a:rPr>
              <a:t>in either positive or negative </a:t>
            </a:r>
            <a:r>
              <a:rPr lang="en-US" altLang="en-US" sz="2400" i="1" dirty="0" smtClean="0">
                <a:latin typeface="Tahoma" panose="020B0604030504040204" pitchFamily="34" charset="0"/>
                <a:ea typeface="Tahoma" panose="020B0604030504040204" pitchFamily="34" charset="0"/>
                <a:cs typeface="Tahoma" panose="020B0604030504040204" pitchFamily="34" charset="0"/>
              </a:rPr>
              <a:t>x</a:t>
            </a:r>
            <a:r>
              <a:rPr lang="en-US" altLang="en-US" sz="2400" dirty="0" smtClean="0">
                <a:latin typeface="Tahoma" panose="020B0604030504040204" pitchFamily="34" charset="0"/>
                <a:ea typeface="Tahoma" panose="020B0604030504040204" pitchFamily="34" charset="0"/>
                <a:cs typeface="Tahoma" panose="020B0604030504040204" pitchFamily="34" charset="0"/>
              </a:rPr>
              <a:t> direction,</a:t>
            </a:r>
          </a:p>
          <a:p>
            <a:pPr eaLnBrk="1" hangingPunct="1">
              <a:buFont typeface="Wingdings" pitchFamily="2" charset="2"/>
              <a:buNone/>
            </a:pP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p>
          <a:p>
            <a:pPr eaLnBrk="1" hangingPunct="1">
              <a:buFont typeface="Wingdings" pitchFamily="2" charset="2"/>
              <a:buNone/>
            </a:pPr>
            <a:r>
              <a:rPr lang="en-US" altLang="en-US" sz="2400" i="1" dirty="0">
                <a:latin typeface="Symbol" pitchFamily="18" charset="2"/>
              </a:rPr>
              <a:t>w</a:t>
            </a:r>
            <a:r>
              <a:rPr lang="en-US" altLang="en-US" sz="2400" i="1"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smtClean="0">
                <a:latin typeface="Tahoma" panose="020B0604030504040204" pitchFamily="34" charset="0"/>
                <a:ea typeface="Tahoma" panose="020B0604030504040204" pitchFamily="34" charset="0"/>
                <a:cs typeface="Tahoma" panose="020B0604030504040204" pitchFamily="34" charset="0"/>
              </a:rPr>
              <a:t>= angular frequency,</a:t>
            </a:r>
          </a:p>
          <a:p>
            <a:pPr eaLnBrk="1" hangingPunct="1">
              <a:buFont typeface="Wingdings" pitchFamily="2" charset="2"/>
              <a:buNone/>
            </a:pPr>
            <a:endParaRPr lang="en-US" alt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buFont typeface="Wingdings" pitchFamily="2" charset="2"/>
              <a:buNone/>
            </a:pPr>
            <a:r>
              <a:rPr lang="en-US" altLang="en-US" sz="2400" i="1" dirty="0">
                <a:latin typeface="Symbol" pitchFamily="18" charset="2"/>
              </a:rPr>
              <a:t>f </a:t>
            </a:r>
            <a:r>
              <a:rPr lang="en-US" altLang="en-US" sz="2400" dirty="0" smtClean="0">
                <a:latin typeface="Tahoma" panose="020B0604030504040204" pitchFamily="34" charset="0"/>
                <a:ea typeface="Tahoma" panose="020B0604030504040204" pitchFamily="34" charset="0"/>
                <a:cs typeface="Tahoma" panose="020B0604030504040204" pitchFamily="34" charset="0"/>
              </a:rPr>
              <a:t>= phase constant, or initial phase angle.</a:t>
            </a:r>
          </a:p>
          <a:p>
            <a:pPr eaLnBrk="1" hangingPunct="1">
              <a:buFont typeface="Wingdings" pitchFamily="2" charset="2"/>
              <a:buNone/>
            </a:pPr>
            <a:r>
              <a:rPr lang="en-US" altLang="en-US" sz="2400" i="1" dirty="0">
                <a:latin typeface="Times New Roman" pitchFamily="18" charset="0"/>
                <a:cs typeface="Times New Roman" pitchFamily="18" charset="0"/>
              </a:rPr>
              <a:t>A</a:t>
            </a:r>
            <a:r>
              <a:rPr lang="en-US" altLang="en-US" sz="2400" dirty="0" smtClean="0">
                <a:latin typeface="Tahoma" panose="020B0604030504040204" pitchFamily="34" charset="0"/>
                <a:ea typeface="Tahoma" panose="020B0604030504040204" pitchFamily="34" charset="0"/>
                <a:cs typeface="Tahoma" panose="020B0604030504040204" pitchFamily="34" charset="0"/>
              </a:rPr>
              <a:t> and </a:t>
            </a:r>
            <a:r>
              <a:rPr lang="en-US" altLang="en-US" sz="2400" i="1" dirty="0">
                <a:latin typeface="Symbol" pitchFamily="18" charset="2"/>
              </a:rPr>
              <a:t>f</a:t>
            </a:r>
            <a:r>
              <a:rPr lang="en-US" altLang="en-US" sz="2400" i="1" dirty="0" smtClean="0">
                <a:latin typeface="Symbol" pitchFamily="18" charset="2"/>
              </a:rPr>
              <a:t>  </a:t>
            </a:r>
            <a:r>
              <a:rPr lang="en-US" altLang="en-US" sz="2400" dirty="0" smtClean="0">
                <a:latin typeface="Tahoma" panose="020B0604030504040204" pitchFamily="34" charset="0"/>
                <a:ea typeface="Tahoma" panose="020B0604030504040204" pitchFamily="34" charset="0"/>
                <a:cs typeface="Tahoma" panose="020B0604030504040204" pitchFamily="34" charset="0"/>
              </a:rPr>
              <a:t>are determined by initial conditions.</a:t>
            </a:r>
            <a:endParaRPr lang="en-US" altLang="en-US" sz="2000" dirty="0" smtClean="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2294" name="Object 7"/>
          <p:cNvGraphicFramePr>
            <a:graphicFrameLocks noChangeAspect="1"/>
          </p:cNvGraphicFramePr>
          <p:nvPr>
            <p:extLst>
              <p:ext uri="{D42A27DB-BD31-4B8C-83A1-F6EECF244321}">
                <p14:modId xmlns:p14="http://schemas.microsoft.com/office/powerpoint/2010/main" val="586953415"/>
              </p:ext>
            </p:extLst>
          </p:nvPr>
        </p:nvGraphicFramePr>
        <p:xfrm>
          <a:off x="609599" y="1600200"/>
          <a:ext cx="4404215" cy="581547"/>
        </p:xfrm>
        <a:graphic>
          <a:graphicData uri="http://schemas.openxmlformats.org/presentationml/2006/ole">
            <mc:AlternateContent xmlns:mc="http://schemas.openxmlformats.org/markup-compatibility/2006">
              <mc:Choice xmlns:v="urn:schemas-microsoft-com:vml" Requires="v">
                <p:oleObj spid="_x0000_s117880" name="Equation" r:id="rId4" imgW="1231366" imgH="203112" progId="Equation.DSMT4">
                  <p:embed/>
                </p:oleObj>
              </mc:Choice>
              <mc:Fallback>
                <p:oleObj name="Equation" r:id="rId4" imgW="1231366"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 y="1600200"/>
                        <a:ext cx="4404215" cy="581547"/>
                      </a:xfrm>
                      <a:prstGeom prst="rect">
                        <a:avLst/>
                      </a:prstGeom>
                      <a:noFill/>
                      <a:ln>
                        <a:solidFill>
                          <a:schemeClr val="tx1"/>
                        </a:solidFill>
                      </a:ln>
                      <a:effectLst/>
                    </p:spPr>
                  </p:pic>
                </p:oleObj>
              </mc:Fallback>
            </mc:AlternateContent>
          </a:graphicData>
        </a:graphic>
      </p:graphicFrame>
      <p:graphicFrame>
        <p:nvGraphicFramePr>
          <p:cNvPr id="12295" name="Object 7"/>
          <p:cNvGraphicFramePr>
            <a:graphicFrameLocks noChangeAspect="1"/>
          </p:cNvGraphicFramePr>
          <p:nvPr>
            <p:extLst>
              <p:ext uri="{D42A27DB-BD31-4B8C-83A1-F6EECF244321}">
                <p14:modId xmlns:p14="http://schemas.microsoft.com/office/powerpoint/2010/main" val="1878059364"/>
              </p:ext>
            </p:extLst>
          </p:nvPr>
        </p:nvGraphicFramePr>
        <p:xfrm>
          <a:off x="3352800" y="4253279"/>
          <a:ext cx="827484" cy="909638"/>
        </p:xfrm>
        <a:graphic>
          <a:graphicData uri="http://schemas.openxmlformats.org/presentationml/2006/ole">
            <mc:AlternateContent xmlns:mc="http://schemas.openxmlformats.org/markup-compatibility/2006">
              <mc:Choice xmlns:v="urn:schemas-microsoft-com:vml" Requires="v">
                <p:oleObj spid="_x0000_s117881" name="Equation" r:id="rId6" imgW="291973" imgH="444307" progId="Equation.DSMT4">
                  <p:embed/>
                </p:oleObj>
              </mc:Choice>
              <mc:Fallback>
                <p:oleObj name="Equation" r:id="rId6" imgW="291973" imgH="44430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4253279"/>
                        <a:ext cx="827484"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Box 8"/>
          <p:cNvSpPr txBox="1">
            <a:spLocks noChangeArrowheads="1"/>
          </p:cNvSpPr>
          <p:nvPr/>
        </p:nvSpPr>
        <p:spPr bwMode="auto">
          <a:xfrm>
            <a:off x="7427668" y="4292600"/>
            <a:ext cx="32778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lgn="ctr" eaLnBrk="1" hangingPunct="1">
              <a:spcBef>
                <a:spcPct val="0"/>
              </a:spcBef>
              <a:buFont typeface="Wingdings" pitchFamily="2" charset="2"/>
              <a:buNone/>
            </a:pPr>
            <a:r>
              <a:rPr lang="en-US" altLang="en-US" sz="2400">
                <a:solidFill>
                  <a:schemeClr val="accent2"/>
                </a:solidFill>
              </a:rPr>
              <a:t>Remember, the period </a:t>
            </a:r>
          </a:p>
          <a:p>
            <a:pPr algn="ctr" eaLnBrk="1" hangingPunct="1">
              <a:spcBef>
                <a:spcPct val="0"/>
              </a:spcBef>
              <a:buFont typeface="Wingdings" pitchFamily="2" charset="2"/>
              <a:buNone/>
            </a:pPr>
            <a:r>
              <a:rPr lang="en-US" altLang="en-US" sz="2400">
                <a:solidFill>
                  <a:schemeClr val="accent2"/>
                </a:solidFill>
              </a:rPr>
              <a:t>and frequency are:</a:t>
            </a:r>
          </a:p>
        </p:txBody>
      </p:sp>
      <p:graphicFrame>
        <p:nvGraphicFramePr>
          <p:cNvPr id="12297" name="Object 7"/>
          <p:cNvGraphicFramePr>
            <a:graphicFrameLocks noChangeAspect="1"/>
          </p:cNvGraphicFramePr>
          <p:nvPr/>
        </p:nvGraphicFramePr>
        <p:xfrm>
          <a:off x="6848079" y="5008563"/>
          <a:ext cx="4131469" cy="977900"/>
        </p:xfrm>
        <a:graphic>
          <a:graphicData uri="http://schemas.openxmlformats.org/presentationml/2006/ole">
            <mc:AlternateContent xmlns:mc="http://schemas.openxmlformats.org/markup-compatibility/2006">
              <mc:Choice xmlns:v="urn:schemas-microsoft-com:vml" Requires="v">
                <p:oleObj spid="_x0000_s117882" name="Equation" r:id="rId8" imgW="1459866" imgH="431613" progId="Equation.DSMT4">
                  <p:embed/>
                </p:oleObj>
              </mc:Choice>
              <mc:Fallback>
                <p:oleObj name="Equation" r:id="rId8" imgW="1459866" imgH="431613"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8079" y="5008563"/>
                        <a:ext cx="4131469"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0">
            <p14:nvContentPartPr>
              <p14:cNvPr id="2" name="Ink 1"/>
              <p14:cNvContentPartPr/>
              <p14:nvPr/>
            </p14:nvContentPartPr>
            <p14:xfrm>
              <a:off x="8475840" y="946800"/>
              <a:ext cx="360" cy="360"/>
            </p14:xfrm>
          </p:contentPart>
        </mc:Choice>
        <mc:Fallback xmlns="">
          <p:pic>
            <p:nvPicPr>
              <p:cNvPr id="2" name="Ink 1"/>
              <p:cNvPicPr/>
              <p:nvPr/>
            </p:nvPicPr>
            <p:blipFill>
              <a:blip r:embed="rId11"/>
              <a:stretch>
                <a:fillRect/>
              </a:stretch>
            </p:blipFill>
            <p:spPr>
              <a:xfrm>
                <a:off x="8466480" y="937440"/>
                <a:ext cx="19080" cy="19080"/>
              </a:xfrm>
              <a:prstGeom prst="rect">
                <a:avLst/>
              </a:prstGeom>
            </p:spPr>
          </p:pic>
        </mc:Fallback>
      </mc:AlternateContent>
      <p:pic>
        <p:nvPicPr>
          <p:cNvPr id="117792" name="Picture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38704" y="859999"/>
            <a:ext cx="4242216" cy="110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Elbow Connector 5"/>
          <p:cNvCxnSpPr/>
          <p:nvPr/>
        </p:nvCxnSpPr>
        <p:spPr bwMode="auto">
          <a:xfrm flipV="1">
            <a:off x="4953000" y="1600200"/>
            <a:ext cx="1585704" cy="533400"/>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11" name="Ink 10"/>
              <p14:cNvContentPartPr/>
              <p14:nvPr/>
            </p14:nvContentPartPr>
            <p14:xfrm>
              <a:off x="8600760" y="2437920"/>
              <a:ext cx="286200" cy="360"/>
            </p14:xfrm>
          </p:contentPart>
        </mc:Choice>
        <mc:Fallback xmlns="">
          <p:pic>
            <p:nvPicPr>
              <p:cNvPr id="11" name="Ink 10"/>
              <p:cNvPicPr/>
              <p:nvPr/>
            </p:nvPicPr>
            <p:blipFill>
              <a:blip r:embed="rId18"/>
              <a:stretch>
                <a:fillRect/>
              </a:stretch>
            </p:blipFill>
            <p:spPr>
              <a:xfrm>
                <a:off x="8591400" y="2428560"/>
                <a:ext cx="304920" cy="19080"/>
              </a:xfrm>
              <a:prstGeom prst="rect">
                <a:avLst/>
              </a:prstGeom>
            </p:spPr>
          </p:pic>
        </mc:Fallback>
      </mc:AlternateContent>
    </p:spTree>
    <p:extLst>
      <p:ext uri="{BB962C8B-B14F-4D97-AF65-F5344CB8AC3E}">
        <p14:creationId xmlns:p14="http://schemas.microsoft.com/office/powerpoint/2010/main" val="45449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29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29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11430000" cy="838200"/>
          </a:xfrm>
          <a:solidFill>
            <a:schemeClr val="tx1"/>
          </a:solidFill>
        </p:spPr>
        <p:txBody>
          <a:bodyPr/>
          <a:lstStyle/>
          <a:p>
            <a:pPr eaLnBrk="1" hangingPunct="1"/>
            <a:r>
              <a:rPr lang="en-US" altLang="en-US" sz="3200" dirty="0" smtClean="0">
                <a:solidFill>
                  <a:srgbClr val="FFFF00"/>
                </a:solidFill>
              </a:rPr>
              <a:t>Time Period and frequency of spring mass system</a:t>
            </a:r>
            <a:endParaRPr lang="en-US" altLang="en-US" dirty="0" smtClean="0">
              <a:solidFill>
                <a:srgbClr val="FFFF00"/>
              </a:solidFill>
            </a:endParaRPr>
          </a:p>
        </p:txBody>
      </p:sp>
      <p:sp>
        <p:nvSpPr>
          <p:cNvPr id="19459" name="Rectangle 3"/>
          <p:cNvSpPr>
            <a:spLocks noGrp="1" noChangeArrowheads="1"/>
          </p:cNvSpPr>
          <p:nvPr>
            <p:ph idx="1"/>
          </p:nvPr>
        </p:nvSpPr>
        <p:spPr>
          <a:xfrm>
            <a:off x="0" y="990600"/>
            <a:ext cx="11430000" cy="5791199"/>
          </a:xfrm>
        </p:spPr>
        <p:txBody>
          <a:bodyPr/>
          <a:lstStyle/>
          <a:p>
            <a:pPr marL="0" indent="0" eaLnBrk="1" hangingPunct="1"/>
            <a:r>
              <a:rPr lang="en-US" altLang="en-US" sz="2400" dirty="0" smtClean="0"/>
              <a:t>The </a:t>
            </a:r>
            <a:r>
              <a:rPr lang="en-US" altLang="en-US" sz="2400" b="1" i="1" dirty="0" smtClean="0"/>
              <a:t>period</a:t>
            </a:r>
            <a:r>
              <a:rPr lang="en-US" altLang="en-US" sz="2400" dirty="0" smtClean="0"/>
              <a:t>, </a:t>
            </a:r>
            <a:r>
              <a:rPr lang="en-US" altLang="en-US" sz="2400" i="1" dirty="0" smtClean="0"/>
              <a:t>T</a:t>
            </a:r>
            <a:r>
              <a:rPr lang="en-US" altLang="en-US" sz="2400" dirty="0" smtClean="0"/>
              <a:t>, of the motion is the time interval required for the particle to go through one full cycle of its motion.</a:t>
            </a:r>
          </a:p>
          <a:p>
            <a:pPr lvl="1" eaLnBrk="1" hangingPunct="1"/>
            <a:r>
              <a:rPr lang="en-US" altLang="en-US" sz="2400" dirty="0" smtClean="0"/>
              <a:t>The values of </a:t>
            </a:r>
            <a:r>
              <a:rPr lang="en-US" altLang="en-US" sz="2400" i="1" dirty="0" smtClean="0"/>
              <a:t>x</a:t>
            </a:r>
            <a:r>
              <a:rPr lang="en-US" altLang="en-US" sz="2400" dirty="0" smtClean="0"/>
              <a:t> and </a:t>
            </a:r>
            <a:r>
              <a:rPr lang="en-US" altLang="en-US" sz="2400" i="1" dirty="0" smtClean="0"/>
              <a:t>v</a:t>
            </a:r>
            <a:r>
              <a:rPr lang="en-US" altLang="en-US" sz="2400" dirty="0" smtClean="0"/>
              <a:t> for the particle at time </a:t>
            </a:r>
            <a:r>
              <a:rPr lang="en-US" altLang="en-US" sz="2400" i="1" dirty="0" smtClean="0"/>
              <a:t>t</a:t>
            </a:r>
            <a:r>
              <a:rPr lang="en-US" altLang="en-US" sz="2400" dirty="0" smtClean="0"/>
              <a:t> equal the values of </a:t>
            </a:r>
            <a:r>
              <a:rPr lang="en-US" altLang="en-US" sz="2400" i="1" dirty="0" smtClean="0"/>
              <a:t>x</a:t>
            </a:r>
            <a:r>
              <a:rPr lang="en-US" altLang="en-US" sz="2400" dirty="0" smtClean="0"/>
              <a:t> and </a:t>
            </a:r>
            <a:r>
              <a:rPr lang="en-US" altLang="en-US" sz="2400" i="1" dirty="0" smtClean="0"/>
              <a:t>v</a:t>
            </a:r>
            <a:r>
              <a:rPr lang="en-US" altLang="en-US" sz="2400" dirty="0" smtClean="0"/>
              <a:t> at </a:t>
            </a:r>
            <a:r>
              <a:rPr lang="en-US" altLang="en-US" sz="2400" i="1" dirty="0" smtClean="0"/>
              <a:t>t</a:t>
            </a:r>
            <a:r>
              <a:rPr lang="en-US" altLang="en-US" sz="2400" dirty="0" smtClean="0"/>
              <a:t> + </a:t>
            </a:r>
            <a:r>
              <a:rPr lang="en-US" altLang="en-US" sz="2400" i="1" dirty="0" smtClean="0"/>
              <a:t>T.</a:t>
            </a:r>
          </a:p>
          <a:p>
            <a:pPr lvl="1" eaLnBrk="1" hangingPunct="1"/>
            <a:endParaRPr lang="en-US" altLang="en-US" i="1" dirty="0" smtClean="0"/>
          </a:p>
          <a:p>
            <a:pPr marL="0" indent="0" eaLnBrk="1" hangingPunct="1"/>
            <a:endParaRPr lang="en-US" altLang="en-US" dirty="0" smtClean="0"/>
          </a:p>
        </p:txBody>
      </p:sp>
      <p:sp>
        <p:nvSpPr>
          <p:cNvPr id="16388"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15.2</a:t>
            </a:r>
          </a:p>
        </p:txBody>
      </p:sp>
      <p:graphicFrame>
        <p:nvGraphicFramePr>
          <p:cNvPr id="2" name="Object 1"/>
          <p:cNvGraphicFramePr>
            <a:graphicFrameLocks noChangeAspect="1"/>
          </p:cNvGraphicFramePr>
          <p:nvPr/>
        </p:nvGraphicFramePr>
        <p:xfrm>
          <a:off x="638175" y="2819400"/>
          <a:ext cx="4543425" cy="457200"/>
        </p:xfrm>
        <a:graphic>
          <a:graphicData uri="http://schemas.openxmlformats.org/presentationml/2006/ole">
            <mc:AlternateContent xmlns:mc="http://schemas.openxmlformats.org/markup-compatibility/2006">
              <mc:Choice xmlns:v="urn:schemas-microsoft-com:vml" Requires="v">
                <p:oleObj spid="_x0000_s127134" name="Equation" r:id="rId3" imgW="2019300" imgH="203200" progId="Equation.3">
                  <p:embed/>
                </p:oleObj>
              </mc:Choice>
              <mc:Fallback>
                <p:oleObj name="Equation" r:id="rId3" imgW="20193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2819400"/>
                        <a:ext cx="454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a:spLocks noChangeArrowheads="1"/>
          </p:cNvSpPr>
          <p:nvPr/>
        </p:nvSpPr>
        <p:spPr bwMode="auto">
          <a:xfrm>
            <a:off x="838200" y="3348038"/>
            <a:ext cx="320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400"/>
              <a:t>After simplification</a:t>
            </a:r>
          </a:p>
        </p:txBody>
      </p:sp>
      <p:graphicFrame>
        <p:nvGraphicFramePr>
          <p:cNvPr id="4" name="Object 3"/>
          <p:cNvGraphicFramePr>
            <a:graphicFrameLocks noChangeAspect="1"/>
          </p:cNvGraphicFramePr>
          <p:nvPr/>
        </p:nvGraphicFramePr>
        <p:xfrm>
          <a:off x="609600" y="4038600"/>
          <a:ext cx="2119313" cy="485775"/>
        </p:xfrm>
        <a:graphic>
          <a:graphicData uri="http://schemas.openxmlformats.org/presentationml/2006/ole">
            <mc:AlternateContent xmlns:mc="http://schemas.openxmlformats.org/markup-compatibility/2006">
              <mc:Choice xmlns:v="urn:schemas-microsoft-com:vml" Requires="v">
                <p:oleObj spid="_x0000_s127135" name="Equation" r:id="rId5" imgW="774028" imgH="177646" progId="Equation.3">
                  <p:embed/>
                </p:oleObj>
              </mc:Choice>
              <mc:Fallback>
                <p:oleObj name="Equation" r:id="rId5" imgW="774028"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038600"/>
                        <a:ext cx="21193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595313" y="4572000"/>
          <a:ext cx="1876425" cy="1076325"/>
        </p:xfrm>
        <a:graphic>
          <a:graphicData uri="http://schemas.openxmlformats.org/presentationml/2006/ole">
            <mc:AlternateContent xmlns:mc="http://schemas.openxmlformats.org/markup-compatibility/2006">
              <mc:Choice xmlns:v="urn:schemas-microsoft-com:vml" Requires="v">
                <p:oleObj spid="_x0000_s127136" name="Equation" r:id="rId7" imgW="685800" imgH="393700" progId="Equation.3">
                  <p:embed/>
                </p:oleObj>
              </mc:Choice>
              <mc:Fallback>
                <p:oleObj name="Equation" r:id="rId7" imgW="6858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313" y="4572000"/>
                        <a:ext cx="18764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5562600" y="2819400"/>
          <a:ext cx="2535238" cy="1216025"/>
        </p:xfrm>
        <a:graphic>
          <a:graphicData uri="http://schemas.openxmlformats.org/presentationml/2006/ole">
            <mc:AlternateContent xmlns:mc="http://schemas.openxmlformats.org/markup-compatibility/2006">
              <mc:Choice xmlns:v="urn:schemas-microsoft-com:vml" Requires="v">
                <p:oleObj spid="_x0000_s127137" name="Equation" r:id="rId9" imgW="926698" imgH="444307" progId="Equation.3">
                  <p:embed/>
                </p:oleObj>
              </mc:Choice>
              <mc:Fallback>
                <p:oleObj name="Equation" r:id="rId9" imgW="926698" imgH="44430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819400"/>
                        <a:ext cx="2535238" cy="1216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5381625" y="4038600"/>
          <a:ext cx="2674938" cy="1076325"/>
        </p:xfrm>
        <a:graphic>
          <a:graphicData uri="http://schemas.openxmlformats.org/presentationml/2006/ole">
            <mc:AlternateContent xmlns:mc="http://schemas.openxmlformats.org/markup-compatibility/2006">
              <mc:Choice xmlns:v="urn:schemas-microsoft-com:vml" Requires="v">
                <p:oleObj spid="_x0000_s127138" name="Equation" r:id="rId11" imgW="977476" imgH="393529" progId="Equation.3">
                  <p:embed/>
                </p:oleObj>
              </mc:Choice>
              <mc:Fallback>
                <p:oleObj name="Equation" r:id="rId11" imgW="977476"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1625" y="4038600"/>
                        <a:ext cx="26749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5427663" y="5110163"/>
          <a:ext cx="2674937" cy="1214437"/>
        </p:xfrm>
        <a:graphic>
          <a:graphicData uri="http://schemas.openxmlformats.org/presentationml/2006/ole">
            <mc:AlternateContent xmlns:mc="http://schemas.openxmlformats.org/markup-compatibility/2006">
              <mc:Choice xmlns:v="urn:schemas-microsoft-com:vml" Requires="v">
                <p:oleObj spid="_x0000_s127139" name="Equation" r:id="rId13" imgW="977476" imgH="444307" progId="Equation.3">
                  <p:embed/>
                </p:oleObj>
              </mc:Choice>
              <mc:Fallback>
                <p:oleObj name="Equation" r:id="rId13" imgW="977476" imgH="44430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7663" y="5110163"/>
                        <a:ext cx="2674937" cy="1214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a:spLocks noChangeArrowheads="1"/>
          </p:cNvSpPr>
          <p:nvPr/>
        </p:nvSpPr>
        <p:spPr bwMode="auto">
          <a:xfrm>
            <a:off x="8229600" y="32004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Time Period</a:t>
            </a:r>
          </a:p>
        </p:txBody>
      </p:sp>
      <p:sp>
        <p:nvSpPr>
          <p:cNvPr id="14" name="TextBox 13"/>
          <p:cNvSpPr txBox="1">
            <a:spLocks noChangeArrowheads="1"/>
          </p:cNvSpPr>
          <p:nvPr/>
        </p:nvSpPr>
        <p:spPr bwMode="auto">
          <a:xfrm>
            <a:off x="8251825" y="5649913"/>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Frequency</a:t>
            </a:r>
          </a:p>
        </p:txBody>
      </p:sp>
      <p:sp>
        <p:nvSpPr>
          <p:cNvPr id="10" name="TextBox 9"/>
          <p:cNvSpPr txBox="1">
            <a:spLocks noChangeArrowheads="1"/>
          </p:cNvSpPr>
          <p:nvPr/>
        </p:nvSpPr>
        <p:spPr bwMode="auto">
          <a:xfrm>
            <a:off x="8251825" y="3932238"/>
            <a:ext cx="31781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The frequency represents the </a:t>
            </a:r>
            <a:r>
              <a:rPr lang="en-US" altLang="en-US" b="1"/>
              <a:t>number of oscillations the particle undergoes per unit time interval:</a:t>
            </a:r>
            <a:r>
              <a:rPr lang="en-US" altLang="en-US"/>
              <a:t> </a:t>
            </a:r>
            <a:br>
              <a:rPr lang="en-US" altLang="en-US"/>
            </a:br>
            <a:endParaRPr lang="en-US" altLang="en-US"/>
          </a:p>
        </p:txBody>
      </p:sp>
    </p:spTree>
    <p:extLst>
      <p:ext uri="{BB962C8B-B14F-4D97-AF65-F5344CB8AC3E}">
        <p14:creationId xmlns:p14="http://schemas.microsoft.com/office/powerpoint/2010/main" val="4181817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11430000" cy="762000"/>
          </a:xfrm>
          <a:solidFill>
            <a:srgbClr val="002060"/>
          </a:solidFill>
        </p:spPr>
        <p:txBody>
          <a:bodyPr/>
          <a:lstStyle/>
          <a:p>
            <a:r>
              <a:rPr lang="en-US" altLang="en-US" sz="3600" dirty="0" smtClean="0">
                <a:solidFill>
                  <a:srgbClr val="FFFF00"/>
                </a:solidFill>
              </a:rPr>
              <a:t>Motion Equations for SHM</a:t>
            </a:r>
          </a:p>
        </p:txBody>
      </p:sp>
      <p:sp>
        <p:nvSpPr>
          <p:cNvPr id="133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E3B11ADE-1F4D-4F77-9B19-5B8D088187ED}" type="datetime1">
              <a:rPr lang="en-US" altLang="zh-CN" sz="1400" smtClean="0">
                <a:solidFill>
                  <a:schemeClr val="tx1"/>
                </a:solidFill>
                <a:latin typeface="Arial" charset="0"/>
                <a:ea typeface="SimSun" pitchFamily="2" charset="-122"/>
              </a:rPr>
              <a:pPr eaLnBrk="1" hangingPunct="1">
                <a:buFontTx/>
                <a:buNone/>
              </a:pPr>
              <a:t>03-Dec-20</a:t>
            </a:fld>
            <a:endParaRPr lang="en-US" altLang="zh-CN" sz="1400" smtClean="0">
              <a:solidFill>
                <a:schemeClr val="tx1"/>
              </a:solidFill>
              <a:latin typeface="Arial" charset="0"/>
              <a:ea typeface="SimSun" pitchFamily="2" charset="-122"/>
            </a:endParaRPr>
          </a:p>
        </p:txBody>
      </p:sp>
      <p:graphicFrame>
        <p:nvGraphicFramePr>
          <p:cNvPr id="13316" name="Object 4"/>
          <p:cNvGraphicFramePr>
            <a:graphicFrameLocks noChangeAspect="1"/>
          </p:cNvGraphicFramePr>
          <p:nvPr>
            <p:extLst>
              <p:ext uri="{D42A27DB-BD31-4B8C-83A1-F6EECF244321}">
                <p14:modId xmlns:p14="http://schemas.microsoft.com/office/powerpoint/2010/main" val="1131129976"/>
              </p:ext>
            </p:extLst>
          </p:nvPr>
        </p:nvGraphicFramePr>
        <p:xfrm>
          <a:off x="228600" y="990600"/>
          <a:ext cx="4816068" cy="2133600"/>
        </p:xfrm>
        <a:graphic>
          <a:graphicData uri="http://schemas.openxmlformats.org/presentationml/2006/ole">
            <mc:AlternateContent xmlns:mc="http://schemas.openxmlformats.org/markup-compatibility/2006">
              <mc:Choice xmlns:v="urn:schemas-microsoft-com:vml" Requires="v">
                <p:oleObj spid="_x0000_s118825" name="Equation" r:id="rId3" imgW="1879600" imgH="1041400" progId="Equation.DSMT4">
                  <p:embed/>
                </p:oleObj>
              </mc:Choice>
              <mc:Fallback>
                <p:oleObj name="Equation" r:id="rId3" imgW="1879600" imgH="1041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4816068" cy="2133600"/>
                      </a:xfrm>
                      <a:prstGeom prst="rect">
                        <a:avLst/>
                      </a:prstGeom>
                      <a:noFill/>
                      <a:ln>
                        <a:noFill/>
                      </a:ln>
                      <a:effectLst/>
                    </p:spPr>
                  </p:pic>
                </p:oleObj>
              </mc:Fallback>
            </mc:AlternateContent>
          </a:graphicData>
        </a:graphic>
      </p:graphicFrame>
      <p:pic>
        <p:nvPicPr>
          <p:cNvPr id="13317" name="Picture 6" descr="15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914400"/>
            <a:ext cx="4343399" cy="512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6"/>
          <p:cNvSpPr>
            <a:spLocks noChangeArrowheads="1"/>
          </p:cNvSpPr>
          <p:nvPr/>
        </p:nvSpPr>
        <p:spPr bwMode="auto">
          <a:xfrm>
            <a:off x="152400" y="3771901"/>
            <a:ext cx="5959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 typeface="Wingdings" pitchFamily="2" charset="2"/>
              <a:buNone/>
            </a:pPr>
            <a:r>
              <a:rPr lang="en-US" altLang="en-US" sz="2400" dirty="0">
                <a:solidFill>
                  <a:schemeClr val="tx1"/>
                </a:solidFill>
              </a:rPr>
              <a:t>The velocity is 90</a:t>
            </a:r>
            <a:r>
              <a:rPr lang="en-US" altLang="en-US" sz="2400" baseline="30000" dirty="0">
                <a:solidFill>
                  <a:schemeClr val="tx1"/>
                </a:solidFill>
              </a:rPr>
              <a:t>o</a:t>
            </a:r>
            <a:r>
              <a:rPr lang="en-US" altLang="en-US" sz="2400" dirty="0">
                <a:solidFill>
                  <a:schemeClr val="tx1"/>
                </a:solidFill>
              </a:rPr>
              <a:t> out of phase with the displacement and the </a:t>
            </a:r>
          </a:p>
          <a:p>
            <a:pPr eaLnBrk="1" hangingPunct="1">
              <a:buFont typeface="Wingdings" pitchFamily="2" charset="2"/>
              <a:buNone/>
            </a:pPr>
            <a:r>
              <a:rPr lang="en-US" altLang="en-US" sz="2400" dirty="0">
                <a:solidFill>
                  <a:schemeClr val="tx1"/>
                </a:solidFill>
              </a:rPr>
              <a:t>acceleration is 180</a:t>
            </a:r>
            <a:r>
              <a:rPr lang="en-US" altLang="en-US" sz="2400" baseline="30000" dirty="0">
                <a:solidFill>
                  <a:schemeClr val="tx1"/>
                </a:solidFill>
              </a:rPr>
              <a:t>o</a:t>
            </a:r>
            <a:r>
              <a:rPr lang="en-US" altLang="en-US" sz="2400" dirty="0">
                <a:solidFill>
                  <a:schemeClr val="tx1"/>
                </a:solidFill>
              </a:rPr>
              <a:t> out of phase with the displacement.</a:t>
            </a:r>
            <a:endParaRPr lang="en-US" altLang="en-US" sz="2000" dirty="0">
              <a:solidFill>
                <a:schemeClr val="tx1"/>
              </a:solidFill>
            </a:endParaRPr>
          </a:p>
        </p:txBody>
      </p:sp>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2456280" y="839520"/>
              <a:ext cx="6886080" cy="473760"/>
            </p14:xfrm>
          </p:contentPart>
        </mc:Choice>
        <mc:Fallback xmlns="">
          <p:pic>
            <p:nvPicPr>
              <p:cNvPr id="6" name="Ink 5"/>
              <p:cNvPicPr/>
              <p:nvPr/>
            </p:nvPicPr>
            <p:blipFill>
              <a:blip r:embed="rId11"/>
              <a:stretch>
                <a:fillRect/>
              </a:stretch>
            </p:blipFill>
            <p:spPr>
              <a:xfrm>
                <a:off x="2446920" y="830160"/>
                <a:ext cx="690480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p14:cNvContentPartPr/>
              <p14:nvPr/>
            </p14:nvContentPartPr>
            <p14:xfrm>
              <a:off x="3313440" y="1759320"/>
              <a:ext cx="4948200" cy="3947760"/>
            </p14:xfrm>
          </p:contentPart>
        </mc:Choice>
        <mc:Fallback xmlns="">
          <p:pic>
            <p:nvPicPr>
              <p:cNvPr id="7" name="Ink 6"/>
              <p:cNvPicPr/>
              <p:nvPr/>
            </p:nvPicPr>
            <p:blipFill>
              <a:blip r:embed="rId13"/>
              <a:stretch>
                <a:fillRect/>
              </a:stretch>
            </p:blipFill>
            <p:spPr>
              <a:xfrm>
                <a:off x="3304080" y="1749960"/>
                <a:ext cx="4966920" cy="3966480"/>
              </a:xfrm>
              <a:prstGeom prst="rect">
                <a:avLst/>
              </a:prstGeom>
            </p:spPr>
          </p:pic>
        </mc:Fallback>
      </mc:AlternateContent>
    </p:spTree>
    <p:extLst>
      <p:ext uri="{BB962C8B-B14F-4D97-AF65-F5344CB8AC3E}">
        <p14:creationId xmlns:p14="http://schemas.microsoft.com/office/powerpoint/2010/main" val="4219410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half" idx="1"/>
          </p:nvPr>
        </p:nvSpPr>
        <p:spPr>
          <a:xfrm>
            <a:off x="76199" y="869950"/>
            <a:ext cx="6695273" cy="5988050"/>
          </a:xfrm>
        </p:spPr>
        <p:txBody>
          <a:bodyPr/>
          <a:lstStyle/>
          <a:p>
            <a:pPr marL="0" indent="0" eaLnBrk="1" hangingPunct="1">
              <a:lnSpc>
                <a:spcPct val="90000"/>
              </a:lnSpc>
            </a:pPr>
            <a:r>
              <a:rPr lang="en-US" altLang="en-US" sz="2400" dirty="0" smtClean="0"/>
              <a:t>Initial conditions at </a:t>
            </a:r>
            <a:r>
              <a:rPr lang="en-US" altLang="en-US" sz="2400" i="1" dirty="0" smtClean="0"/>
              <a:t>t</a:t>
            </a:r>
            <a:r>
              <a:rPr lang="en-US" altLang="en-US" sz="2400" dirty="0" smtClean="0"/>
              <a:t> = 0 are</a:t>
            </a:r>
          </a:p>
          <a:p>
            <a:pPr lvl="1" eaLnBrk="1" hangingPunct="1">
              <a:lnSpc>
                <a:spcPct val="90000"/>
              </a:lnSpc>
            </a:pPr>
            <a:r>
              <a:rPr lang="en-US" altLang="en-US" sz="2400" i="1" dirty="0" smtClean="0"/>
              <a:t>x </a:t>
            </a:r>
            <a:r>
              <a:rPr lang="en-US" altLang="en-US" sz="2400" dirty="0" smtClean="0"/>
              <a:t>(0)= </a:t>
            </a:r>
            <a:r>
              <a:rPr lang="en-US" altLang="en-US" sz="2400" i="1" dirty="0" smtClean="0"/>
              <a:t>A</a:t>
            </a:r>
          </a:p>
          <a:p>
            <a:pPr lvl="1" eaLnBrk="1" hangingPunct="1">
              <a:lnSpc>
                <a:spcPct val="90000"/>
              </a:lnSpc>
            </a:pPr>
            <a:r>
              <a:rPr lang="en-US" altLang="en-US" sz="2400" i="1" dirty="0" smtClean="0"/>
              <a:t>v </a:t>
            </a:r>
            <a:r>
              <a:rPr lang="en-US" altLang="en-US" sz="2400" dirty="0" smtClean="0"/>
              <a:t>(0) = 0</a:t>
            </a:r>
          </a:p>
          <a:p>
            <a:pPr marL="0" indent="0" eaLnBrk="1" hangingPunct="1">
              <a:lnSpc>
                <a:spcPct val="90000"/>
              </a:lnSpc>
            </a:pPr>
            <a:r>
              <a:rPr lang="en-US" altLang="en-US" sz="2400" dirty="0" smtClean="0"/>
              <a:t>This means </a:t>
            </a:r>
            <a:r>
              <a:rPr lang="en-US" altLang="en-US" sz="2400" i="1" dirty="0" smtClean="0">
                <a:latin typeface="Symbol" pitchFamily="18" charset="2"/>
              </a:rPr>
              <a:t>f</a:t>
            </a:r>
            <a:r>
              <a:rPr lang="en-US" altLang="en-US" sz="2400" dirty="0" smtClean="0"/>
              <a:t> </a:t>
            </a:r>
            <a:r>
              <a:rPr lang="en-US" altLang="en-US" sz="2400" dirty="0"/>
              <a:t>= 0</a:t>
            </a:r>
            <a:endParaRPr lang="en-US" altLang="en-US" sz="2400" dirty="0" smtClean="0"/>
          </a:p>
          <a:p>
            <a:pPr marL="0" indent="0" eaLnBrk="1" hangingPunct="1">
              <a:lnSpc>
                <a:spcPct val="90000"/>
              </a:lnSpc>
            </a:pPr>
            <a:r>
              <a:rPr lang="en-US" altLang="en-US" sz="2400" dirty="0" smtClean="0"/>
              <a:t>The acceleration reaches extremes of   ± </a:t>
            </a:r>
            <a:r>
              <a:rPr lang="en-US" altLang="en-US" sz="2400" i="1" dirty="0" smtClean="0"/>
              <a:t>w</a:t>
            </a:r>
            <a:r>
              <a:rPr lang="en-US" altLang="en-US" sz="2400" baseline="30000" dirty="0" smtClean="0"/>
              <a:t>2</a:t>
            </a:r>
            <a:r>
              <a:rPr lang="en-US" altLang="en-US" sz="2400" i="1" dirty="0" smtClean="0"/>
              <a:t>A </a:t>
            </a:r>
            <a:r>
              <a:rPr lang="en-US" altLang="en-US" sz="2400" dirty="0" smtClean="0"/>
              <a:t>at </a:t>
            </a:r>
            <a:r>
              <a:rPr lang="en-US" altLang="en-US" sz="2400" dirty="0" smtClean="0">
                <a:cs typeface="Arial" charset="0"/>
              </a:rPr>
              <a:t>±</a:t>
            </a:r>
            <a:r>
              <a:rPr lang="en-US" altLang="en-US" sz="2400" dirty="0" smtClean="0"/>
              <a:t>A.</a:t>
            </a:r>
            <a:endParaRPr lang="en-US" altLang="en-US" sz="2400" i="1" dirty="0" smtClean="0"/>
          </a:p>
          <a:p>
            <a:pPr marL="0" indent="0" eaLnBrk="1" hangingPunct="1">
              <a:lnSpc>
                <a:spcPct val="90000"/>
              </a:lnSpc>
            </a:pPr>
            <a:r>
              <a:rPr lang="en-US" altLang="en-US" sz="2400" dirty="0" smtClean="0"/>
              <a:t>The velocity reaches extremes of ± </a:t>
            </a:r>
            <a:r>
              <a:rPr lang="en-US" altLang="en-US" sz="2400" i="1" dirty="0" err="1" smtClean="0"/>
              <a:t>wA</a:t>
            </a:r>
            <a:r>
              <a:rPr lang="en-US" altLang="en-US" sz="2400" dirty="0" smtClean="0"/>
              <a:t> at x = 0.</a:t>
            </a:r>
            <a:endParaRPr lang="en-US" altLang="en-US" sz="2800" i="1" dirty="0" smtClean="0"/>
          </a:p>
        </p:txBody>
      </p:sp>
      <p:pic>
        <p:nvPicPr>
          <p:cNvPr id="19461" name="Picture 6" descr="150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873" y="869950"/>
            <a:ext cx="4429927"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val="2860388260"/>
              </p:ext>
            </p:extLst>
          </p:nvPr>
        </p:nvGraphicFramePr>
        <p:xfrm>
          <a:off x="228600" y="4343400"/>
          <a:ext cx="3644861" cy="507111"/>
        </p:xfrm>
        <a:graphic>
          <a:graphicData uri="http://schemas.openxmlformats.org/presentationml/2006/ole">
            <mc:AlternateContent xmlns:mc="http://schemas.openxmlformats.org/markup-compatibility/2006">
              <mc:Choice xmlns:v="urn:schemas-microsoft-com:vml" Requires="v">
                <p:oleObj spid="_x0000_s126066" name="Equation" r:id="rId4" imgW="1459866" imgH="203112" progId="Equation.3">
                  <p:embed/>
                </p:oleObj>
              </mc:Choice>
              <mc:Fallback>
                <p:oleObj name="Equation" r:id="rId4" imgW="1459866"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343400"/>
                        <a:ext cx="3644861" cy="5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338394186"/>
              </p:ext>
            </p:extLst>
          </p:nvPr>
        </p:nvGraphicFramePr>
        <p:xfrm>
          <a:off x="304800" y="5029200"/>
          <a:ext cx="2800637" cy="553212"/>
        </p:xfrm>
        <a:graphic>
          <a:graphicData uri="http://schemas.openxmlformats.org/presentationml/2006/ole">
            <mc:AlternateContent xmlns:mc="http://schemas.openxmlformats.org/markup-compatibility/2006">
              <mc:Choice xmlns:v="urn:schemas-microsoft-com:vml" Requires="v">
                <p:oleObj spid="_x0000_s126067" name="Equation" r:id="rId6" imgW="1028254" imgH="203112" progId="Equation.3">
                  <p:embed/>
                </p:oleObj>
              </mc:Choice>
              <mc:Fallback>
                <p:oleObj name="Equation" r:id="rId6" imgW="1028254"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5029200"/>
                        <a:ext cx="2800637" cy="553212"/>
                      </a:xfrm>
                      <a:prstGeom prst="rect">
                        <a:avLst/>
                      </a:prstGeom>
                      <a:noFill/>
                      <a:ln>
                        <a:noFill/>
                      </a:ln>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501341631"/>
              </p:ext>
            </p:extLst>
          </p:nvPr>
        </p:nvGraphicFramePr>
        <p:xfrm>
          <a:off x="3124200" y="4876800"/>
          <a:ext cx="4247585" cy="1005154"/>
        </p:xfrm>
        <a:graphic>
          <a:graphicData uri="http://schemas.openxmlformats.org/presentationml/2006/ole">
            <mc:AlternateContent xmlns:mc="http://schemas.openxmlformats.org/markup-compatibility/2006">
              <mc:Choice xmlns:v="urn:schemas-microsoft-com:vml" Requires="v">
                <p:oleObj spid="_x0000_s126068" name="Equation" r:id="rId8" imgW="1663700" imgH="393700" progId="Equation.3">
                  <p:embed/>
                </p:oleObj>
              </mc:Choice>
              <mc:Fallback>
                <p:oleObj name="Equation" r:id="rId8" imgW="16637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876800"/>
                        <a:ext cx="4247585" cy="1005154"/>
                      </a:xfrm>
                      <a:prstGeom prst="rect">
                        <a:avLst/>
                      </a:prstGeom>
                      <a:noFill/>
                      <a:ln>
                        <a:noFill/>
                      </a:ln>
                      <a:extLst/>
                    </p:spPr>
                  </p:pic>
                </p:oleObj>
              </mc:Fallback>
            </mc:AlternateContent>
          </a:graphicData>
        </a:graphic>
      </p:graphicFrame>
      <p:graphicFrame>
        <p:nvGraphicFramePr>
          <p:cNvPr id="19465" name="Object 4"/>
          <p:cNvGraphicFramePr>
            <a:graphicFrameLocks noChangeAspect="1"/>
          </p:cNvGraphicFramePr>
          <p:nvPr>
            <p:extLst>
              <p:ext uri="{D42A27DB-BD31-4B8C-83A1-F6EECF244321}">
                <p14:modId xmlns:p14="http://schemas.microsoft.com/office/powerpoint/2010/main" val="4193036325"/>
              </p:ext>
            </p:extLst>
          </p:nvPr>
        </p:nvGraphicFramePr>
        <p:xfrm>
          <a:off x="226314" y="5943600"/>
          <a:ext cx="3964686" cy="503270"/>
        </p:xfrm>
        <a:graphic>
          <a:graphicData uri="http://schemas.openxmlformats.org/presentationml/2006/ole">
            <mc:AlternateContent xmlns:mc="http://schemas.openxmlformats.org/markup-compatibility/2006">
              <mc:Choice xmlns:v="urn:schemas-microsoft-com:vml" Requires="v">
                <p:oleObj spid="_x0000_s126069" name="Equation" r:id="rId10" imgW="1600200" imgH="203200" progId="Equation.3">
                  <p:embed/>
                </p:oleObj>
              </mc:Choice>
              <mc:Fallback>
                <p:oleObj name="Equation" r:id="rId10" imgW="1600200" imgH="203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314" y="5943600"/>
                        <a:ext cx="3964686" cy="503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1295400"/>
            <a:ext cx="3477654" cy="127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3"/>
          <p:cNvSpPr>
            <a:spLocks noGrp="1" noChangeArrowheads="1"/>
          </p:cNvSpPr>
          <p:nvPr>
            <p:ph type="title"/>
          </p:nvPr>
        </p:nvSpPr>
        <p:spPr>
          <a:xfrm>
            <a:off x="0" y="0"/>
            <a:ext cx="11430000" cy="762000"/>
          </a:xfrm>
          <a:solidFill>
            <a:srgbClr val="002060"/>
          </a:solidFill>
        </p:spPr>
        <p:txBody>
          <a:bodyPr/>
          <a:lstStyle/>
          <a:p>
            <a:pPr eaLnBrk="1" hangingPunct="1"/>
            <a:r>
              <a:rPr lang="en-US" altLang="zh-CN" sz="4000" dirty="0" smtClean="0">
                <a:solidFill>
                  <a:srgbClr val="FFFF00"/>
                </a:solidFill>
                <a:ea typeface="SimSun" pitchFamily="2" charset="-122"/>
              </a:rPr>
              <a:t>SHM Example 1</a:t>
            </a:r>
            <a:endParaRPr lang="en-US" altLang="en-US" sz="4000" dirty="0" smtClean="0">
              <a:solidFill>
                <a:srgbClr val="FFFF00"/>
              </a:solidFill>
            </a:endParaRPr>
          </a:p>
        </p:txBody>
      </p:sp>
    </p:spTree>
    <p:extLst>
      <p:ext uri="{BB962C8B-B14F-4D97-AF65-F5344CB8AC3E}">
        <p14:creationId xmlns:p14="http://schemas.microsoft.com/office/powerpoint/2010/main" val="2556466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228600" y="914400"/>
            <a:ext cx="6248400" cy="5410200"/>
          </a:xfrm>
        </p:spPr>
        <p:txBody>
          <a:bodyPr/>
          <a:lstStyle/>
          <a:p>
            <a:pPr marL="0" indent="0" eaLnBrk="1" hangingPunct="1">
              <a:lnSpc>
                <a:spcPct val="90000"/>
              </a:lnSpc>
            </a:pPr>
            <a:r>
              <a:rPr lang="en-US" altLang="en-US" sz="2400" dirty="0" smtClean="0"/>
              <a:t>Initial conditions at </a:t>
            </a:r>
            <a:r>
              <a:rPr lang="en-US" altLang="en-US" sz="2400" i="1" dirty="0" smtClean="0"/>
              <a:t>t</a:t>
            </a:r>
            <a:r>
              <a:rPr lang="en-US" altLang="en-US" sz="2400" dirty="0" smtClean="0"/>
              <a:t> = 0 are</a:t>
            </a:r>
          </a:p>
          <a:p>
            <a:pPr lvl="1" eaLnBrk="1" hangingPunct="1">
              <a:lnSpc>
                <a:spcPct val="90000"/>
              </a:lnSpc>
            </a:pPr>
            <a:r>
              <a:rPr lang="en-US" altLang="en-US" sz="2400" i="1" dirty="0" smtClean="0"/>
              <a:t>x </a:t>
            </a:r>
            <a:r>
              <a:rPr lang="en-US" altLang="en-US" sz="2400" dirty="0" smtClean="0"/>
              <a:t>(0)=0</a:t>
            </a:r>
          </a:p>
          <a:p>
            <a:pPr lvl="1" eaLnBrk="1" hangingPunct="1">
              <a:lnSpc>
                <a:spcPct val="90000"/>
              </a:lnSpc>
            </a:pPr>
            <a:r>
              <a:rPr lang="en-US" altLang="en-US" sz="2400" i="1" dirty="0" smtClean="0"/>
              <a:t>v </a:t>
            </a:r>
            <a:r>
              <a:rPr lang="en-US" altLang="en-US" sz="2400" dirty="0" smtClean="0"/>
              <a:t>(0) = </a:t>
            </a:r>
            <a:r>
              <a:rPr lang="en-US" altLang="en-US" sz="2400" i="1" dirty="0" smtClean="0"/>
              <a:t>v</a:t>
            </a:r>
            <a:r>
              <a:rPr lang="en-US" altLang="en-US" sz="2400" i="1" baseline="-25000" dirty="0" smtClean="0"/>
              <a:t>i</a:t>
            </a:r>
            <a:endParaRPr lang="en-US" altLang="en-US" sz="2400" i="1" dirty="0" smtClean="0"/>
          </a:p>
          <a:p>
            <a:pPr marL="0" indent="0" eaLnBrk="1" hangingPunct="1">
              <a:lnSpc>
                <a:spcPct val="90000"/>
              </a:lnSpc>
            </a:pPr>
            <a:r>
              <a:rPr lang="en-US" altLang="en-US" sz="2400" dirty="0" smtClean="0"/>
              <a:t>This means </a:t>
            </a:r>
            <a:r>
              <a:rPr lang="en-US" altLang="en-US" sz="2400" i="1" dirty="0">
                <a:latin typeface="Symbol" pitchFamily="18" charset="2"/>
              </a:rPr>
              <a:t>f</a:t>
            </a:r>
            <a:r>
              <a:rPr lang="en-US" altLang="en-US" sz="2400" dirty="0" smtClean="0"/>
              <a:t> = - </a:t>
            </a:r>
            <a:r>
              <a:rPr lang="el-GR" altLang="en-US" sz="3600" i="1" dirty="0" smtClean="0">
                <a:latin typeface="Garamond"/>
              </a:rPr>
              <a:t>π</a:t>
            </a:r>
            <a:r>
              <a:rPr lang="en-US" altLang="en-US" sz="2400" i="1" dirty="0" smtClean="0"/>
              <a:t> </a:t>
            </a:r>
            <a:r>
              <a:rPr lang="en-US" altLang="en-US" sz="2400" dirty="0" smtClean="0"/>
              <a:t>/ 2</a:t>
            </a:r>
          </a:p>
          <a:p>
            <a:pPr marL="0" indent="0" eaLnBrk="1" hangingPunct="1">
              <a:lnSpc>
                <a:spcPct val="90000"/>
              </a:lnSpc>
            </a:pPr>
            <a:r>
              <a:rPr lang="en-US" altLang="en-US" sz="2400" dirty="0" smtClean="0"/>
              <a:t>The graph is shifted one-quarter cycle to the right compared to the graph of </a:t>
            </a:r>
            <a:r>
              <a:rPr lang="en-US" altLang="en-US" sz="2400" i="1" dirty="0" smtClean="0"/>
              <a:t>x </a:t>
            </a:r>
            <a:r>
              <a:rPr lang="en-US" altLang="en-US" sz="2400" dirty="0" smtClean="0"/>
              <a:t>(0) = </a:t>
            </a:r>
            <a:r>
              <a:rPr lang="en-US" altLang="en-US" sz="2400" i="1" dirty="0" smtClean="0"/>
              <a:t>A.</a:t>
            </a:r>
            <a:endParaRPr lang="en-US" altLang="en-US" i="1" dirty="0" smtClean="0"/>
          </a:p>
          <a:p>
            <a:pPr marL="0" indent="0" eaLnBrk="1" hangingPunct="1">
              <a:lnSpc>
                <a:spcPct val="90000"/>
              </a:lnSpc>
            </a:pPr>
            <a:endParaRPr lang="en-US" altLang="en-US" dirty="0" smtClean="0"/>
          </a:p>
        </p:txBody>
      </p:sp>
      <p:sp>
        <p:nvSpPr>
          <p:cNvPr id="20484"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15.2</a:t>
            </a:r>
          </a:p>
        </p:txBody>
      </p:sp>
      <p:pic>
        <p:nvPicPr>
          <p:cNvPr id="20485" name="Picture 6" descr="150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412" y="914400"/>
            <a:ext cx="5005388"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nvGraphicFramePr>
        <p:xfrm>
          <a:off x="457200" y="4114800"/>
          <a:ext cx="2738438" cy="381000"/>
        </p:xfrm>
        <a:graphic>
          <a:graphicData uri="http://schemas.openxmlformats.org/presentationml/2006/ole">
            <mc:AlternateContent xmlns:mc="http://schemas.openxmlformats.org/markup-compatibility/2006">
              <mc:Choice xmlns:v="urn:schemas-microsoft-com:vml" Requires="v">
                <p:oleObj spid="_x0000_s128111" name="Equation" r:id="rId4" imgW="1459866" imgH="203112" progId="Equation.3">
                  <p:embed/>
                </p:oleObj>
              </mc:Choice>
              <mc:Fallback>
                <p:oleObj name="Equation" r:id="rId4" imgW="1459866"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114800"/>
                        <a:ext cx="2738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nvGraphicFramePr>
        <p:xfrm>
          <a:off x="609600" y="4648200"/>
          <a:ext cx="1857375" cy="381000"/>
        </p:xfrm>
        <a:graphic>
          <a:graphicData uri="http://schemas.openxmlformats.org/presentationml/2006/ole">
            <mc:AlternateContent xmlns:mc="http://schemas.openxmlformats.org/markup-compatibility/2006">
              <mc:Choice xmlns:v="urn:schemas-microsoft-com:vml" Requires="v">
                <p:oleObj spid="_x0000_s128112" name="Equation" r:id="rId6" imgW="990170" imgH="203112" progId="Equation.3">
                  <p:embed/>
                </p:oleObj>
              </mc:Choice>
              <mc:Fallback>
                <p:oleObj name="Equation" r:id="rId6" imgW="990170"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648200"/>
                        <a:ext cx="1857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8" name="Object 3"/>
          <p:cNvGraphicFramePr>
            <a:graphicFrameLocks noChangeAspect="1"/>
          </p:cNvGraphicFramePr>
          <p:nvPr/>
        </p:nvGraphicFramePr>
        <p:xfrm>
          <a:off x="304800" y="5105400"/>
          <a:ext cx="3276600" cy="415925"/>
        </p:xfrm>
        <a:graphic>
          <a:graphicData uri="http://schemas.openxmlformats.org/presentationml/2006/ole">
            <mc:AlternateContent xmlns:mc="http://schemas.openxmlformats.org/markup-compatibility/2006">
              <mc:Choice xmlns:v="urn:schemas-microsoft-com:vml" Requires="v">
                <p:oleObj spid="_x0000_s128113" name="Equation" r:id="rId8" imgW="1600200" imgH="203200" progId="Equation.3">
                  <p:embed/>
                </p:oleObj>
              </mc:Choice>
              <mc:Fallback>
                <p:oleObj name="Equation" r:id="rId8" imgW="16002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5105400"/>
                        <a:ext cx="3276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9" name="Object 4"/>
          <p:cNvGraphicFramePr>
            <a:graphicFrameLocks noChangeAspect="1"/>
          </p:cNvGraphicFramePr>
          <p:nvPr/>
        </p:nvGraphicFramePr>
        <p:xfrm>
          <a:off x="381000" y="5638800"/>
          <a:ext cx="1585913" cy="466725"/>
        </p:xfrm>
        <a:graphic>
          <a:graphicData uri="http://schemas.openxmlformats.org/presentationml/2006/ole">
            <mc:AlternateContent xmlns:mc="http://schemas.openxmlformats.org/markup-compatibility/2006">
              <mc:Choice xmlns:v="urn:schemas-microsoft-com:vml" Requires="v">
                <p:oleObj spid="_x0000_s128114" name="Equation" r:id="rId10" imgW="774364" imgH="228501" progId="Equation.3">
                  <p:embed/>
                </p:oleObj>
              </mc:Choice>
              <mc:Fallback>
                <p:oleObj name="Equation" r:id="rId10" imgW="774364" imgH="22850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5638800"/>
                        <a:ext cx="15859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3"/>
          <p:cNvSpPr>
            <a:spLocks noGrp="1" noChangeArrowheads="1"/>
          </p:cNvSpPr>
          <p:nvPr>
            <p:ph type="title"/>
          </p:nvPr>
        </p:nvSpPr>
        <p:spPr>
          <a:xfrm>
            <a:off x="0" y="0"/>
            <a:ext cx="11430000" cy="762000"/>
          </a:xfrm>
          <a:solidFill>
            <a:srgbClr val="002060"/>
          </a:solidFill>
        </p:spPr>
        <p:txBody>
          <a:bodyPr/>
          <a:lstStyle/>
          <a:p>
            <a:pPr eaLnBrk="1" hangingPunct="1"/>
            <a:r>
              <a:rPr lang="en-US" altLang="zh-CN" sz="4000" dirty="0" smtClean="0">
                <a:solidFill>
                  <a:srgbClr val="FFFF00"/>
                </a:solidFill>
                <a:ea typeface="SimSun" pitchFamily="2" charset="-122"/>
              </a:rPr>
              <a:t>SHM Example 2</a:t>
            </a:r>
            <a:endParaRPr lang="en-US" altLang="en-US" sz="4000" dirty="0" smtClean="0">
              <a:solidFill>
                <a:srgbClr val="FFFF00"/>
              </a:solidFill>
            </a:endParaRPr>
          </a:p>
        </p:txBody>
      </p:sp>
      <p:pic>
        <p:nvPicPr>
          <p:cNvPr id="128078" name="Picture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1354111"/>
            <a:ext cx="2584296" cy="1471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6590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11430000" cy="685800"/>
          </a:xfrm>
          <a:solidFill>
            <a:srgbClr val="002060"/>
          </a:solidFill>
        </p:spPr>
        <p:txBody>
          <a:bodyPr/>
          <a:lstStyle/>
          <a:p>
            <a:pPr eaLnBrk="1" hangingPunct="1"/>
            <a:r>
              <a:rPr lang="en-US" altLang="en-US" sz="3600" dirty="0" smtClean="0">
                <a:solidFill>
                  <a:srgbClr val="FFFF00"/>
                </a:solidFill>
              </a:rPr>
              <a:t>Maximum Values of v and a</a:t>
            </a:r>
            <a:endParaRPr lang="en-US" altLang="en-US" dirty="0" smtClean="0">
              <a:solidFill>
                <a:srgbClr val="FFFF00"/>
              </a:solidFill>
            </a:endParaRPr>
          </a:p>
        </p:txBody>
      </p:sp>
      <p:sp>
        <p:nvSpPr>
          <p:cNvPr id="18435" name="Rectangle 3"/>
          <p:cNvSpPr>
            <a:spLocks noGrp="1" noChangeArrowheads="1"/>
          </p:cNvSpPr>
          <p:nvPr>
            <p:ph idx="1"/>
          </p:nvPr>
        </p:nvSpPr>
        <p:spPr>
          <a:xfrm>
            <a:off x="381000" y="990600"/>
            <a:ext cx="6965950" cy="5334000"/>
          </a:xfrm>
        </p:spPr>
        <p:txBody>
          <a:bodyPr/>
          <a:lstStyle/>
          <a:p>
            <a:pPr marL="0" indent="0" eaLnBrk="1" hangingPunct="1"/>
            <a:r>
              <a:rPr lang="en-US" altLang="en-US" sz="2400" dirty="0" smtClean="0"/>
              <a:t>Because the sine and cosine functions oscillate between </a:t>
            </a:r>
            <a:r>
              <a:rPr lang="en-US" altLang="en-US" sz="2400" dirty="0" smtClean="0">
                <a:latin typeface="Symbol" pitchFamily="18" charset="2"/>
              </a:rPr>
              <a:t>±</a:t>
            </a:r>
            <a:r>
              <a:rPr lang="en-US" altLang="en-US" sz="2400" dirty="0" smtClean="0"/>
              <a:t>1, we can easily find the maximum values of velocity and acceleration for an object in SHM.</a:t>
            </a:r>
          </a:p>
          <a:p>
            <a:pPr marL="0" indent="0" eaLnBrk="1" hangingPunct="1"/>
            <a:endParaRPr lang="en-US" altLang="en-US" dirty="0" smtClean="0">
              <a:latin typeface="Symbol" pitchFamily="18" charset="2"/>
            </a:endParaRPr>
          </a:p>
        </p:txBody>
      </p:sp>
      <p:graphicFrame>
        <p:nvGraphicFramePr>
          <p:cNvPr id="18436" name="Object 4"/>
          <p:cNvGraphicFramePr>
            <a:graphicFrameLocks noChangeAspect="1"/>
          </p:cNvGraphicFramePr>
          <p:nvPr>
            <p:extLst>
              <p:ext uri="{D42A27DB-BD31-4B8C-83A1-F6EECF244321}">
                <p14:modId xmlns:p14="http://schemas.microsoft.com/office/powerpoint/2010/main" val="1264375451"/>
              </p:ext>
            </p:extLst>
          </p:nvPr>
        </p:nvGraphicFramePr>
        <p:xfrm>
          <a:off x="1371599" y="2224478"/>
          <a:ext cx="3991131" cy="2195122"/>
        </p:xfrm>
        <a:graphic>
          <a:graphicData uri="http://schemas.openxmlformats.org/presentationml/2006/ole">
            <mc:AlternateContent xmlns:mc="http://schemas.openxmlformats.org/markup-compatibility/2006">
              <mc:Choice xmlns:v="urn:schemas-microsoft-com:vml" Requires="v">
                <p:oleObj spid="_x0000_s121891" name="Equation" r:id="rId3" imgW="1256755" imgH="863225" progId="Equation.DSMT4">
                  <p:embed/>
                </p:oleObj>
              </mc:Choice>
              <mc:Fallback>
                <p:oleObj name="Equation" r:id="rId3" imgW="1256755" imgH="8632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599" y="2224478"/>
                        <a:ext cx="3991131" cy="2195122"/>
                      </a:xfrm>
                      <a:prstGeom prst="rect">
                        <a:avLst/>
                      </a:prstGeom>
                      <a:noFill/>
                      <a:ln>
                        <a:noFill/>
                      </a:ln>
                      <a:effectLst/>
                      <a:extLst/>
                    </p:spPr>
                  </p:pic>
                </p:oleObj>
              </mc:Fallback>
            </mc:AlternateContent>
          </a:graphicData>
        </a:graphic>
      </p:graphicFrame>
      <p:sp>
        <p:nvSpPr>
          <p:cNvPr id="18437"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15.2</a:t>
            </a:r>
          </a:p>
        </p:txBody>
      </p:sp>
      <p:pic>
        <p:nvPicPr>
          <p:cNvPr id="7" name="Picture 6" descr="15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950" y="1295400"/>
            <a:ext cx="40068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2822400" y="3036600"/>
              <a:ext cx="286200" cy="18000"/>
            </p14:xfrm>
          </p:contentPart>
        </mc:Choice>
        <mc:Fallback xmlns="">
          <p:pic>
            <p:nvPicPr>
              <p:cNvPr id="3" name="Ink 2"/>
              <p:cNvPicPr/>
              <p:nvPr/>
            </p:nvPicPr>
            <p:blipFill>
              <a:blip r:embed="rId7"/>
              <a:stretch>
                <a:fillRect/>
              </a:stretch>
            </p:blipFill>
            <p:spPr>
              <a:xfrm>
                <a:off x="2813040" y="3027240"/>
                <a:ext cx="3049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9038520" y="1652040"/>
              <a:ext cx="1616760" cy="4135320"/>
            </p14:xfrm>
          </p:contentPart>
        </mc:Choice>
        <mc:Fallback xmlns="">
          <p:pic>
            <p:nvPicPr>
              <p:cNvPr id="5" name="Ink 4"/>
              <p:cNvPicPr/>
              <p:nvPr/>
            </p:nvPicPr>
            <p:blipFill>
              <a:blip r:embed="rId11"/>
              <a:stretch>
                <a:fillRect/>
              </a:stretch>
            </p:blipFill>
            <p:spPr>
              <a:xfrm>
                <a:off x="9029160" y="1642680"/>
                <a:ext cx="1635480" cy="4154040"/>
              </a:xfrm>
              <a:prstGeom prst="rect">
                <a:avLst/>
              </a:prstGeom>
            </p:spPr>
          </p:pic>
        </mc:Fallback>
      </mc:AlternateContent>
    </p:spTree>
    <p:extLst>
      <p:ext uri="{BB962C8B-B14F-4D97-AF65-F5344CB8AC3E}">
        <p14:creationId xmlns:p14="http://schemas.microsoft.com/office/powerpoint/2010/main" val="580579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60625"/>
            <a:ext cx="11387138" cy="176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a:spLocks noGrp="1" noChangeArrowheads="1"/>
          </p:cNvSpPr>
          <p:nvPr>
            <p:ph type="title"/>
          </p:nvPr>
        </p:nvSpPr>
        <p:spPr>
          <a:xfrm>
            <a:off x="0" y="0"/>
            <a:ext cx="11430000" cy="685800"/>
          </a:xfrm>
          <a:solidFill>
            <a:srgbClr val="002060"/>
          </a:solidFill>
        </p:spPr>
        <p:txBody>
          <a:bodyPr/>
          <a:lstStyle/>
          <a:p>
            <a:pPr eaLnBrk="1" hangingPunct="1"/>
            <a:r>
              <a:rPr lang="en-US" altLang="en-US" sz="3600" dirty="0" smtClean="0">
                <a:solidFill>
                  <a:srgbClr val="FFFF00"/>
                </a:solidFill>
              </a:rPr>
              <a:t>Quick Quiz</a:t>
            </a:r>
            <a:endParaRPr lang="en-US" altLang="en-US" dirty="0" smtClean="0">
              <a:solidFill>
                <a:srgbClr val="FF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a:xfrm>
            <a:off x="0" y="0"/>
            <a:ext cx="11430000" cy="762000"/>
          </a:xfrm>
          <a:solidFill>
            <a:srgbClr val="002060"/>
          </a:solidFill>
        </p:spPr>
        <p:txBody>
          <a:bodyPr/>
          <a:lstStyle/>
          <a:p>
            <a:r>
              <a:rPr lang="en-US" altLang="zh-TW" sz="3200" dirty="0" smtClean="0">
                <a:solidFill>
                  <a:srgbClr val="FFFF00"/>
                </a:solidFill>
                <a:ea typeface="PMingLiU" pitchFamily="18" charset="-120"/>
              </a:rPr>
              <a:t>Problem. Oscillating Ruler</a:t>
            </a:r>
            <a:endParaRPr lang="zh-TW" altLang="en-US" dirty="0" smtClean="0">
              <a:solidFill>
                <a:srgbClr val="FFFF00"/>
              </a:solidFill>
              <a:ea typeface="PMingLiU" pitchFamily="18" charset="-120"/>
            </a:endParaRPr>
          </a:p>
        </p:txBody>
      </p:sp>
      <p:sp>
        <p:nvSpPr>
          <p:cNvPr id="2057" name="文字方塊 3"/>
          <p:cNvSpPr txBox="1">
            <a:spLocks noChangeArrowheads="1"/>
          </p:cNvSpPr>
          <p:nvPr/>
        </p:nvSpPr>
        <p:spPr bwMode="auto">
          <a:xfrm>
            <a:off x="152400" y="1071563"/>
            <a:ext cx="11125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50000"/>
              </a:lnSpc>
              <a:spcBef>
                <a:spcPct val="0"/>
              </a:spcBef>
            </a:pPr>
            <a:r>
              <a:rPr lang="en-US" altLang="zh-TW" sz="2000" dirty="0">
                <a:latin typeface="Times New Roman" pitchFamily="18" charset="0"/>
                <a:cs typeface="Times New Roman" pitchFamily="18" charset="0"/>
              </a:rPr>
              <a:t>An oscillating ruler completes 28 cycles in 10 s &amp; moves a total distance of 8.0 cm. What are the amplitude, period, &amp; frequency of this oscillatory motion?</a:t>
            </a:r>
            <a:endParaRPr lang="zh-TW" altLang="en-US" sz="2000" dirty="0">
              <a:latin typeface="Times New Roman" pitchFamily="18" charset="0"/>
              <a:cs typeface="Times New Roman" pitchFamily="18" charset="0"/>
            </a:endParaRPr>
          </a:p>
        </p:txBody>
      </p:sp>
      <p:sp>
        <p:nvSpPr>
          <p:cNvPr id="2058" name="文字方塊 4"/>
          <p:cNvSpPr txBox="1">
            <a:spLocks noChangeArrowheads="1"/>
          </p:cNvSpPr>
          <p:nvPr/>
        </p:nvSpPr>
        <p:spPr bwMode="auto">
          <a:xfrm>
            <a:off x="6697663" y="2714625"/>
            <a:ext cx="410686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zh-TW" sz="1600"/>
              <a:t>Amplitude = 8.0 cm / 2  = 4.0 cm.</a:t>
            </a:r>
            <a:endParaRPr lang="zh-TW" altLang="en-US" sz="1600"/>
          </a:p>
        </p:txBody>
      </p:sp>
      <p:graphicFrame>
        <p:nvGraphicFramePr>
          <p:cNvPr id="2050" name="Object 4"/>
          <p:cNvGraphicFramePr>
            <a:graphicFrameLocks noChangeAspect="1"/>
          </p:cNvGraphicFramePr>
          <p:nvPr/>
        </p:nvGraphicFramePr>
        <p:xfrm>
          <a:off x="7054850" y="3429000"/>
          <a:ext cx="1724025" cy="681038"/>
        </p:xfrm>
        <a:graphic>
          <a:graphicData uri="http://schemas.openxmlformats.org/presentationml/2006/ole">
            <mc:AlternateContent xmlns:mc="http://schemas.openxmlformats.org/markup-compatibility/2006">
              <mc:Choice xmlns:v="urn:schemas-microsoft-com:vml" Requires="v">
                <p:oleObj spid="_x0000_s7464" name="Equation" r:id="rId4" imgW="876300" imgH="431800" progId="Equation.DSMT4">
                  <p:embed/>
                </p:oleObj>
              </mc:Choice>
              <mc:Fallback>
                <p:oleObj name="Equation" r:id="rId4" imgW="876300" imgH="431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4850" y="3429000"/>
                        <a:ext cx="1724025"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6786563" y="4500563"/>
          <a:ext cx="849312" cy="620712"/>
        </p:xfrm>
        <a:graphic>
          <a:graphicData uri="http://schemas.openxmlformats.org/presentationml/2006/ole">
            <mc:AlternateContent xmlns:mc="http://schemas.openxmlformats.org/markup-compatibility/2006">
              <mc:Choice xmlns:v="urn:schemas-microsoft-com:vml" Requires="v">
                <p:oleObj spid="_x0000_s7465" name="Equation" r:id="rId6" imgW="431613" imgH="393529" progId="Equation.DSMT4">
                  <p:embed/>
                </p:oleObj>
              </mc:Choice>
              <mc:Fallback>
                <p:oleObj name="Equation" r:id="rId6" imgW="431613" imgH="393529"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6563" y="4500563"/>
                        <a:ext cx="849312"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4"/>
          <p:cNvGraphicFramePr>
            <a:graphicFrameLocks noChangeAspect="1"/>
          </p:cNvGraphicFramePr>
          <p:nvPr/>
        </p:nvGraphicFramePr>
        <p:xfrm>
          <a:off x="8866188" y="3608388"/>
          <a:ext cx="1849437" cy="320675"/>
        </p:xfrm>
        <a:graphic>
          <a:graphicData uri="http://schemas.openxmlformats.org/presentationml/2006/ole">
            <mc:AlternateContent xmlns:mc="http://schemas.openxmlformats.org/markup-compatibility/2006">
              <mc:Choice xmlns:v="urn:schemas-microsoft-com:vml" Requires="v">
                <p:oleObj spid="_x0000_s7466" name="Equation" r:id="rId8" imgW="939392" imgH="203112" progId="Equation.DSMT4">
                  <p:embed/>
                </p:oleObj>
              </mc:Choice>
              <mc:Fallback>
                <p:oleObj name="Equation" r:id="rId8" imgW="939392" imgH="203112"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66188" y="3608388"/>
                        <a:ext cx="184943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7769225" y="4500563"/>
          <a:ext cx="1474788" cy="681037"/>
        </p:xfrm>
        <a:graphic>
          <a:graphicData uri="http://schemas.openxmlformats.org/presentationml/2006/ole">
            <mc:AlternateContent xmlns:mc="http://schemas.openxmlformats.org/markup-compatibility/2006">
              <mc:Choice xmlns:v="urn:schemas-microsoft-com:vml" Requires="v">
                <p:oleObj spid="_x0000_s7467" name="Equation" r:id="rId10" imgW="748975" imgH="431613" progId="Equation.DSMT4">
                  <p:embed/>
                </p:oleObj>
              </mc:Choice>
              <mc:Fallback>
                <p:oleObj name="Equation" r:id="rId10" imgW="748975" imgH="431613"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69225" y="4500563"/>
                        <a:ext cx="1474788"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6"/>
          <p:cNvGraphicFramePr>
            <a:graphicFrameLocks noChangeAspect="1"/>
          </p:cNvGraphicFramePr>
          <p:nvPr/>
        </p:nvGraphicFramePr>
        <p:xfrm>
          <a:off x="9466263" y="4679950"/>
          <a:ext cx="1123950" cy="320675"/>
        </p:xfrm>
        <a:graphic>
          <a:graphicData uri="http://schemas.openxmlformats.org/presentationml/2006/ole">
            <mc:AlternateContent xmlns:mc="http://schemas.openxmlformats.org/markup-compatibility/2006">
              <mc:Choice xmlns:v="urn:schemas-microsoft-com:vml" Requires="v">
                <p:oleObj spid="_x0000_s7468" name="Equation" r:id="rId12" imgW="571252" imgH="203112" progId="Equation.DSMT4">
                  <p:embed/>
                </p:oleObj>
              </mc:Choice>
              <mc:Fallback>
                <p:oleObj name="Equation" r:id="rId12" imgW="571252" imgH="203112"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66263" y="4679950"/>
                        <a:ext cx="112395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9"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5475" y="2571750"/>
            <a:ext cx="554831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57">
                                            <p:txEl>
                                              <p:pRg st="0" end="0"/>
                                            </p:txEl>
                                          </p:spTgt>
                                        </p:tgtEl>
                                        <p:attrNameLst>
                                          <p:attrName>style.visibility</p:attrName>
                                        </p:attrNameLst>
                                      </p:cBhvr>
                                      <p:to>
                                        <p:strVal val="visible"/>
                                      </p:to>
                                    </p:set>
                                    <p:animEffect transition="in" filter="box(in)">
                                      <p:cBhvr>
                                        <p:cTn id="7" dur="500"/>
                                        <p:tgtEl>
                                          <p:spTgt spid="205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59"/>
                                        </p:tgtEl>
                                        <p:attrNameLst>
                                          <p:attrName>style.visibility</p:attrName>
                                        </p:attrNameLst>
                                      </p:cBhvr>
                                      <p:to>
                                        <p:strVal val="visible"/>
                                      </p:to>
                                    </p:set>
                                    <p:animEffect transition="in" filter="box(in)">
                                      <p:cBhvr>
                                        <p:cTn id="10" dur="500"/>
                                        <p:tgtEl>
                                          <p:spTgt spid="20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058"/>
                                        </p:tgtEl>
                                        <p:attrNameLst>
                                          <p:attrName>style.visibility</p:attrName>
                                        </p:attrNameLst>
                                      </p:cBhvr>
                                      <p:to>
                                        <p:strVal val="visible"/>
                                      </p:to>
                                    </p:set>
                                    <p:animEffect transition="in" filter="box(in)">
                                      <p:cBhvr>
                                        <p:cTn id="15" dur="500"/>
                                        <p:tgtEl>
                                          <p:spTgt spid="20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box(in)">
                                      <p:cBhvr>
                                        <p:cTn id="20" dur="500"/>
                                        <p:tgtEl>
                                          <p:spTgt spid="20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Effect transition="in" filter="box(in)">
                                      <p:cBhvr>
                                        <p:cTn id="25" dur="500"/>
                                        <p:tgtEl>
                                          <p:spTgt spid="20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051"/>
                                        </p:tgtEl>
                                        <p:attrNameLst>
                                          <p:attrName>style.visibility</p:attrName>
                                        </p:attrNameLst>
                                      </p:cBhvr>
                                      <p:to>
                                        <p:strVal val="visible"/>
                                      </p:to>
                                    </p:set>
                                    <p:animEffect transition="in" filter="box(in)">
                                      <p:cBhvr>
                                        <p:cTn id="30" dur="500"/>
                                        <p:tgtEl>
                                          <p:spTgt spid="20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2053"/>
                                        </p:tgtEl>
                                        <p:attrNameLst>
                                          <p:attrName>style.visibility</p:attrName>
                                        </p:attrNameLst>
                                      </p:cBhvr>
                                      <p:to>
                                        <p:strVal val="visible"/>
                                      </p:to>
                                    </p:set>
                                    <p:animEffect transition="in" filter="box(in)">
                                      <p:cBhvr>
                                        <p:cTn id="35" dur="500"/>
                                        <p:tgtEl>
                                          <p:spTgt spid="20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2054"/>
                                        </p:tgtEl>
                                        <p:attrNameLst>
                                          <p:attrName>style.visibility</p:attrName>
                                        </p:attrNameLst>
                                      </p:cBhvr>
                                      <p:to>
                                        <p:strVal val="visible"/>
                                      </p:to>
                                    </p:set>
                                    <p:animEffect transition="in" filter="box(in)">
                                      <p:cBhvr>
                                        <p:cTn id="40"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219200"/>
            <a:ext cx="10668000" cy="2889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215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114800"/>
            <a:ext cx="3810000" cy="2230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9" name="TextBox 3"/>
          <p:cNvSpPr txBox="1">
            <a:spLocks noChangeArrowheads="1"/>
          </p:cNvSpPr>
          <p:nvPr/>
        </p:nvSpPr>
        <p:spPr bwMode="auto">
          <a:xfrm>
            <a:off x="4953000" y="6259513"/>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Figure:15.3</a:t>
            </a:r>
          </a:p>
        </p:txBody>
      </p:sp>
    </p:spTree>
    <p:extLst>
      <p:ext uri="{BB962C8B-B14F-4D97-AF65-F5344CB8AC3E}">
        <p14:creationId xmlns:p14="http://schemas.microsoft.com/office/powerpoint/2010/main" val="2148288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00"/>
            <a:ext cx="1103947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042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8C826EAB-ACE7-4AB2-9779-967D047702B0}" type="datetime1">
              <a:rPr lang="en-US" altLang="zh-CN" sz="1400" smtClean="0">
                <a:solidFill>
                  <a:schemeClr val="tx1"/>
                </a:solidFill>
                <a:latin typeface="Arial" charset="0"/>
                <a:ea typeface="SimSun" pitchFamily="2" charset="-122"/>
              </a:rPr>
              <a:pPr eaLnBrk="1" hangingPunct="1">
                <a:buFontTx/>
                <a:buNone/>
              </a:pPr>
              <a:t>03-Dec-20</a:t>
            </a:fld>
            <a:endParaRPr lang="en-US" altLang="zh-CN" sz="1400" smtClean="0">
              <a:solidFill>
                <a:schemeClr val="tx1"/>
              </a:solidFill>
              <a:latin typeface="Arial" charset="0"/>
              <a:ea typeface="SimSun" pitchFamily="2" charset="-122"/>
            </a:endParaRPr>
          </a:p>
        </p:txBody>
      </p:sp>
      <p:sp>
        <p:nvSpPr>
          <p:cNvPr id="5123"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zh-CN" sz="3600" dirty="0" smtClean="0">
                <a:solidFill>
                  <a:srgbClr val="FFFF00"/>
                </a:solidFill>
                <a:ea typeface="SimSun" pitchFamily="2" charset="-122"/>
              </a:rPr>
              <a:t>Oscillatory Motion</a:t>
            </a:r>
            <a:endParaRPr lang="en-US" altLang="en-US" sz="3600" dirty="0" smtClean="0">
              <a:solidFill>
                <a:srgbClr val="FFFF00"/>
              </a:solidFill>
            </a:endParaRPr>
          </a:p>
        </p:txBody>
      </p:sp>
      <p:sp>
        <p:nvSpPr>
          <p:cNvPr id="5124" name="Rectangle 3"/>
          <p:cNvSpPr>
            <a:spLocks noGrp="1" noChangeArrowheads="1"/>
          </p:cNvSpPr>
          <p:nvPr>
            <p:ph type="body" idx="1"/>
          </p:nvPr>
        </p:nvSpPr>
        <p:spPr>
          <a:xfrm>
            <a:off x="191294" y="1143000"/>
            <a:ext cx="5599906" cy="4241800"/>
          </a:xfrm>
        </p:spPr>
        <p:txBody>
          <a:bodyPr/>
          <a:lstStyle/>
          <a:p>
            <a:pPr eaLnBrk="1" hangingPunct="1">
              <a:lnSpc>
                <a:spcPct val="90000"/>
              </a:lnSpc>
            </a:pPr>
            <a:r>
              <a:rPr lang="en-US" altLang="zh-CN" sz="2800" dirty="0" smtClean="0">
                <a:ea typeface="SimSun" pitchFamily="2" charset="-122"/>
              </a:rPr>
              <a:t> Periodic motion</a:t>
            </a:r>
          </a:p>
          <a:p>
            <a:pPr eaLnBrk="1" hangingPunct="1">
              <a:lnSpc>
                <a:spcPct val="90000"/>
              </a:lnSpc>
            </a:pPr>
            <a:r>
              <a:rPr lang="en-US" altLang="zh-CN" sz="2800" dirty="0" smtClean="0">
                <a:ea typeface="SimSun" pitchFamily="2" charset="-122"/>
              </a:rPr>
              <a:t> Spring-mass system</a:t>
            </a:r>
          </a:p>
          <a:p>
            <a:pPr eaLnBrk="1" hangingPunct="1">
              <a:lnSpc>
                <a:spcPct val="90000"/>
              </a:lnSpc>
            </a:pPr>
            <a:r>
              <a:rPr lang="en-US" altLang="zh-CN" sz="2800" dirty="0" smtClean="0">
                <a:ea typeface="SimSun" pitchFamily="2" charset="-122"/>
              </a:rPr>
              <a:t> Differential equation of motion</a:t>
            </a:r>
          </a:p>
          <a:p>
            <a:pPr eaLnBrk="1" hangingPunct="1">
              <a:lnSpc>
                <a:spcPct val="90000"/>
              </a:lnSpc>
            </a:pPr>
            <a:r>
              <a:rPr lang="en-US" altLang="zh-CN" sz="2800" dirty="0" smtClean="0">
                <a:ea typeface="SimSun" pitchFamily="2" charset="-122"/>
              </a:rPr>
              <a:t> Simple Harmonic Motion (SHM)</a:t>
            </a:r>
            <a:endParaRPr lang="en-US" altLang="en-US" sz="2800" dirty="0" smtClean="0"/>
          </a:p>
          <a:p>
            <a:pPr eaLnBrk="1" hangingPunct="1">
              <a:lnSpc>
                <a:spcPct val="90000"/>
              </a:lnSpc>
            </a:pPr>
            <a:r>
              <a:rPr lang="en-US" altLang="zh-CN" sz="2800" dirty="0" smtClean="0">
                <a:ea typeface="SimSun" pitchFamily="2" charset="-122"/>
              </a:rPr>
              <a:t> Energy of SHM</a:t>
            </a:r>
          </a:p>
          <a:p>
            <a:pPr eaLnBrk="1" hangingPunct="1">
              <a:lnSpc>
                <a:spcPct val="90000"/>
              </a:lnSpc>
            </a:pPr>
            <a:r>
              <a:rPr lang="en-US" altLang="zh-CN" sz="2800" dirty="0" smtClean="0">
                <a:ea typeface="SimSun" pitchFamily="2" charset="-122"/>
              </a:rPr>
              <a:t> Pendulum</a:t>
            </a:r>
          </a:p>
          <a:p>
            <a:pPr eaLnBrk="1" hangingPunct="1">
              <a:lnSpc>
                <a:spcPct val="90000"/>
              </a:lnSpc>
            </a:pPr>
            <a:r>
              <a:rPr lang="en-US" altLang="zh-CN" sz="2800" dirty="0" smtClean="0">
                <a:ea typeface="SimSun" pitchFamily="2" charset="-122"/>
              </a:rPr>
              <a:t> Torsional Pendulum</a:t>
            </a:r>
            <a:endParaRPr lang="en-US" altLang="en-US" sz="2800" dirty="0" smtClean="0"/>
          </a:p>
        </p:txBody>
      </p:sp>
      <p:pic>
        <p:nvPicPr>
          <p:cNvPr id="6" name="內容版面配置區 3" descr="13-00-PO_PHO.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524000"/>
            <a:ext cx="462915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66739"/>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430000" cy="762000"/>
          </a:xfrm>
          <a:solidFill>
            <a:schemeClr val="tx1"/>
          </a:solidFill>
        </p:spPr>
        <p:txBody>
          <a:bodyPr/>
          <a:lstStyle/>
          <a:p>
            <a:r>
              <a:rPr lang="en-US" sz="2800" dirty="0" smtClean="0">
                <a:solidFill>
                  <a:srgbClr val="FFFF00"/>
                </a:solidFill>
              </a:rPr>
              <a:t>Frequency and Time Period in terms of system parameters</a:t>
            </a:r>
            <a:endParaRPr lang="en-US" sz="2800" dirty="0">
              <a:solidFill>
                <a:srgbClr val="FFFF00"/>
              </a:solidFill>
            </a:endParaRPr>
          </a:p>
        </p:txBody>
      </p:sp>
      <p:pic>
        <p:nvPicPr>
          <p:cNvPr id="1228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3048000" cy="1303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90800"/>
            <a:ext cx="2971800" cy="1276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066800"/>
            <a:ext cx="5511799" cy="1371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514600"/>
            <a:ext cx="5598695" cy="1322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114800"/>
            <a:ext cx="4303480" cy="8215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288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810000"/>
            <a:ext cx="4953000" cy="1232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334000"/>
            <a:ext cx="4492870" cy="1002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288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3184" y="5181599"/>
            <a:ext cx="4867616" cy="1253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44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8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0"/>
            <a:ext cx="11430000" cy="762000"/>
          </a:xfrm>
          <a:solidFill>
            <a:srgbClr val="FFFF00"/>
          </a:solidFill>
        </p:spPr>
        <p:txBody>
          <a:bodyPr/>
          <a:lstStyle/>
          <a:p>
            <a:r>
              <a:rPr lang="en-US" altLang="en-US" sz="2800" smtClean="0"/>
              <a:t>Problem 1: </a:t>
            </a:r>
            <a:endParaRPr lang="en-US" altLang="en-US" smtClean="0"/>
          </a:p>
        </p:txBody>
      </p:sp>
      <p:sp>
        <p:nvSpPr>
          <p:cNvPr id="3" name="Content Placeholder 2"/>
          <p:cNvSpPr>
            <a:spLocks noGrp="1"/>
          </p:cNvSpPr>
          <p:nvPr>
            <p:ph idx="1"/>
          </p:nvPr>
        </p:nvSpPr>
        <p:spPr>
          <a:xfrm>
            <a:off x="152400" y="838200"/>
            <a:ext cx="11125200" cy="4800600"/>
          </a:xfrm>
        </p:spPr>
        <p:txBody>
          <a:bodyPr/>
          <a:lstStyle/>
          <a:p>
            <a:pPr marL="0">
              <a:lnSpc>
                <a:spcPct val="150000"/>
              </a:lnSpc>
              <a:defRPr/>
            </a:pPr>
            <a:r>
              <a:rPr lang="en-US" sz="2400" dirty="0">
                <a:ea typeface="+mn-ea"/>
              </a:rPr>
              <a:t>An object oscillates with simple harmonic motion along </a:t>
            </a:r>
            <a:r>
              <a:rPr lang="en-US" sz="2400" dirty="0" smtClean="0">
                <a:ea typeface="+mn-ea"/>
              </a:rPr>
              <a:t>the </a:t>
            </a:r>
            <a:r>
              <a:rPr lang="en-US" sz="2400" i="1" dirty="0" smtClean="0">
                <a:ea typeface="+mn-ea"/>
              </a:rPr>
              <a:t>x </a:t>
            </a:r>
            <a:r>
              <a:rPr lang="en-US" sz="2400" dirty="0">
                <a:ea typeface="+mn-ea"/>
              </a:rPr>
              <a:t>axis. Its position varies with time according to the </a:t>
            </a:r>
            <a:r>
              <a:rPr lang="en-US" sz="2400" dirty="0" smtClean="0">
                <a:ea typeface="+mn-ea"/>
              </a:rPr>
              <a:t>equation                               , </a:t>
            </a:r>
            <a:r>
              <a:rPr lang="en-US" sz="2400" dirty="0">
                <a:ea typeface="+mn-ea"/>
              </a:rPr>
              <a:t>where </a:t>
            </a:r>
            <a:r>
              <a:rPr lang="en-US" sz="2400" i="1" dirty="0">
                <a:ea typeface="+mn-ea"/>
              </a:rPr>
              <a:t>t </a:t>
            </a:r>
            <a:r>
              <a:rPr lang="en-US" sz="2400" dirty="0">
                <a:ea typeface="+mn-ea"/>
              </a:rPr>
              <a:t>is in seconds and the angles in the parentheses </a:t>
            </a:r>
            <a:r>
              <a:rPr lang="en-US" sz="2400" dirty="0" smtClean="0">
                <a:ea typeface="+mn-ea"/>
              </a:rPr>
              <a:t>are in </a:t>
            </a:r>
            <a:r>
              <a:rPr lang="en-US" sz="2400" dirty="0">
                <a:ea typeface="+mn-ea"/>
              </a:rPr>
              <a:t>radians.</a:t>
            </a:r>
            <a:r>
              <a:rPr lang="en-US" sz="2400" dirty="0" smtClean="0">
                <a:ea typeface="+mn-ea"/>
              </a:rPr>
              <a:t> </a:t>
            </a:r>
          </a:p>
          <a:p>
            <a:pPr marL="114300" indent="-457200">
              <a:lnSpc>
                <a:spcPct val="100000"/>
              </a:lnSpc>
              <a:buFontTx/>
              <a:buAutoNum type="alphaUcParenBoth"/>
              <a:defRPr/>
            </a:pPr>
            <a:r>
              <a:rPr lang="en-US" sz="2400" dirty="0" smtClean="0">
                <a:ea typeface="+mn-ea"/>
              </a:rPr>
              <a:t>Determine </a:t>
            </a:r>
            <a:r>
              <a:rPr lang="en-US" sz="2400" dirty="0">
                <a:ea typeface="+mn-ea"/>
              </a:rPr>
              <a:t>the amplitude, frequency, and period of </a:t>
            </a:r>
            <a:r>
              <a:rPr lang="en-US" sz="2400" dirty="0" smtClean="0">
                <a:ea typeface="+mn-ea"/>
              </a:rPr>
              <a:t>the motion</a:t>
            </a:r>
            <a:r>
              <a:rPr lang="en-US" sz="2400" dirty="0">
                <a:ea typeface="+mn-ea"/>
              </a:rPr>
              <a:t>.</a:t>
            </a:r>
            <a:r>
              <a:rPr lang="en-US" sz="2400" dirty="0" smtClean="0">
                <a:ea typeface="+mn-ea"/>
              </a:rPr>
              <a:t> </a:t>
            </a:r>
          </a:p>
          <a:p>
            <a:pPr marL="114300" indent="-457200">
              <a:lnSpc>
                <a:spcPct val="100000"/>
              </a:lnSpc>
              <a:buFontTx/>
              <a:buAutoNum type="alphaUcParenBoth"/>
              <a:defRPr/>
            </a:pPr>
            <a:r>
              <a:rPr lang="en-US" sz="2400" dirty="0" smtClean="0">
                <a:ea typeface="+mn-ea"/>
              </a:rPr>
              <a:t>Calculate </a:t>
            </a:r>
            <a:r>
              <a:rPr lang="en-US" sz="2400" dirty="0">
                <a:ea typeface="+mn-ea"/>
              </a:rPr>
              <a:t>the velocity and acceleration of the object </a:t>
            </a:r>
            <a:r>
              <a:rPr lang="en-US" sz="2400" dirty="0" smtClean="0">
                <a:ea typeface="+mn-ea"/>
              </a:rPr>
              <a:t>at any </a:t>
            </a:r>
            <a:r>
              <a:rPr lang="en-US" sz="2400" dirty="0">
                <a:ea typeface="+mn-ea"/>
              </a:rPr>
              <a:t>time </a:t>
            </a:r>
            <a:r>
              <a:rPr lang="en-US" sz="2400" i="1" dirty="0" smtClean="0">
                <a:ea typeface="+mn-ea"/>
              </a:rPr>
              <a:t>t</a:t>
            </a:r>
            <a:r>
              <a:rPr lang="en-US" sz="2400" dirty="0" smtClean="0">
                <a:ea typeface="+mn-ea"/>
              </a:rPr>
              <a:t>.</a:t>
            </a:r>
          </a:p>
          <a:p>
            <a:pPr marL="114300" indent="-457200">
              <a:lnSpc>
                <a:spcPct val="100000"/>
              </a:lnSpc>
              <a:buFontTx/>
              <a:buAutoNum type="alphaUcParenBoth"/>
              <a:defRPr/>
            </a:pPr>
            <a:r>
              <a:rPr lang="en-US" sz="2400" dirty="0" smtClean="0">
                <a:ea typeface="+mn-ea"/>
              </a:rPr>
              <a:t>Using </a:t>
            </a:r>
            <a:r>
              <a:rPr lang="en-US" sz="2400" dirty="0">
                <a:ea typeface="+mn-ea"/>
              </a:rPr>
              <a:t>the results of part (B), determine the </a:t>
            </a:r>
            <a:r>
              <a:rPr lang="en-US" sz="2400" dirty="0" smtClean="0">
                <a:ea typeface="+mn-ea"/>
              </a:rPr>
              <a:t>position, velocity</a:t>
            </a:r>
            <a:r>
              <a:rPr lang="en-US" sz="2400" dirty="0">
                <a:ea typeface="+mn-ea"/>
              </a:rPr>
              <a:t>, and acceleration of the object at </a:t>
            </a:r>
            <a:r>
              <a:rPr lang="en-US" sz="2400" i="1" dirty="0">
                <a:ea typeface="+mn-ea"/>
              </a:rPr>
              <a:t>t </a:t>
            </a:r>
            <a:r>
              <a:rPr lang="en-US" sz="2400" dirty="0" smtClean="0">
                <a:ea typeface="+mn-ea"/>
              </a:rPr>
              <a:t>= </a:t>
            </a:r>
            <a:r>
              <a:rPr lang="en-US" sz="2400" dirty="0">
                <a:ea typeface="+mn-ea"/>
              </a:rPr>
              <a:t>1.00 s.</a:t>
            </a:r>
            <a:r>
              <a:rPr lang="en-US" sz="2400" dirty="0" smtClean="0">
                <a:ea typeface="+mn-ea"/>
              </a:rPr>
              <a:t> </a:t>
            </a:r>
          </a:p>
          <a:p>
            <a:pPr marL="114300" indent="-457200">
              <a:lnSpc>
                <a:spcPct val="100000"/>
              </a:lnSpc>
              <a:buFontTx/>
              <a:buAutoNum type="alphaUcParenBoth"/>
              <a:defRPr/>
            </a:pPr>
            <a:r>
              <a:rPr lang="en-US" sz="2400" dirty="0">
                <a:ea typeface="+mn-ea"/>
              </a:rPr>
              <a:t>Determine the maximum speed and maximum acceleration of the object.</a:t>
            </a:r>
            <a:r>
              <a:rPr lang="en-US" sz="2400" dirty="0" smtClean="0">
                <a:ea typeface="+mn-ea"/>
              </a:rPr>
              <a:t> </a:t>
            </a:r>
          </a:p>
          <a:p>
            <a:pPr marL="114300" indent="-457200">
              <a:lnSpc>
                <a:spcPct val="100000"/>
              </a:lnSpc>
              <a:buFontTx/>
              <a:buAutoNum type="alphaUcParenBoth"/>
              <a:defRPr/>
            </a:pPr>
            <a:r>
              <a:rPr lang="en-US" sz="2400" dirty="0" smtClean="0">
                <a:ea typeface="+mn-ea"/>
              </a:rPr>
              <a:t>Find </a:t>
            </a:r>
            <a:r>
              <a:rPr lang="en-US" sz="2400" dirty="0">
                <a:ea typeface="+mn-ea"/>
              </a:rPr>
              <a:t>the displacement of the object between </a:t>
            </a:r>
            <a:r>
              <a:rPr lang="en-US" sz="2400" i="1" dirty="0">
                <a:ea typeface="+mn-ea"/>
              </a:rPr>
              <a:t>t </a:t>
            </a:r>
            <a:r>
              <a:rPr lang="en-US" sz="2400" dirty="0" smtClean="0">
                <a:ea typeface="+mn-ea"/>
              </a:rPr>
              <a:t>= </a:t>
            </a:r>
            <a:r>
              <a:rPr lang="en-US" sz="2400" dirty="0">
                <a:ea typeface="+mn-ea"/>
              </a:rPr>
              <a:t>0 </a:t>
            </a:r>
            <a:r>
              <a:rPr lang="en-US" sz="2400" dirty="0" smtClean="0">
                <a:ea typeface="+mn-ea"/>
              </a:rPr>
              <a:t>and </a:t>
            </a:r>
            <a:r>
              <a:rPr lang="en-US" sz="2400" i="1" dirty="0" smtClean="0">
                <a:ea typeface="+mn-ea"/>
              </a:rPr>
              <a:t>t </a:t>
            </a:r>
            <a:r>
              <a:rPr lang="en-US" sz="2400" dirty="0" smtClean="0">
                <a:ea typeface="+mn-ea"/>
              </a:rPr>
              <a:t>= </a:t>
            </a:r>
            <a:r>
              <a:rPr lang="en-US" sz="2400" dirty="0">
                <a:ea typeface="+mn-ea"/>
              </a:rPr>
              <a:t>1.00 s</a:t>
            </a:r>
            <a:r>
              <a:rPr lang="en-US" sz="2400" dirty="0" smtClean="0">
                <a:ea typeface="+mn-ea"/>
              </a:rPr>
              <a:t> </a:t>
            </a:r>
            <a:br>
              <a:rPr lang="en-US" sz="2400" dirty="0" smtClean="0">
                <a:ea typeface="+mn-ea"/>
              </a:rPr>
            </a:br>
            <a:r>
              <a:rPr lang="en-US" sz="2400" dirty="0" smtClean="0">
                <a:ea typeface="+mn-ea"/>
              </a:rPr>
              <a:t/>
            </a:r>
            <a:br>
              <a:rPr lang="en-US" sz="2400" dirty="0" smtClean="0">
                <a:ea typeface="+mn-ea"/>
              </a:rPr>
            </a:br>
            <a:r>
              <a:rPr lang="en-US" sz="2400" dirty="0" smtClean="0">
                <a:ea typeface="+mn-ea"/>
              </a:rPr>
              <a:t/>
            </a:r>
            <a:br>
              <a:rPr lang="en-US" sz="2400" dirty="0" smtClean="0">
                <a:ea typeface="+mn-ea"/>
              </a:rPr>
            </a:br>
            <a:r>
              <a:rPr lang="en-US" sz="2400" dirty="0" smtClean="0">
                <a:ea typeface="+mn-ea"/>
              </a:rPr>
              <a:t/>
            </a:r>
            <a:br>
              <a:rPr lang="en-US" sz="2400" dirty="0" smtClean="0">
                <a:ea typeface="+mn-ea"/>
              </a:rPr>
            </a:br>
            <a:r>
              <a:rPr lang="en-US" sz="2400" dirty="0" smtClean="0">
                <a:ea typeface="+mn-ea"/>
              </a:rPr>
              <a:t/>
            </a:r>
            <a:br>
              <a:rPr lang="en-US" sz="2400" dirty="0" smtClean="0">
                <a:ea typeface="+mn-ea"/>
              </a:rPr>
            </a:br>
            <a:r>
              <a:rPr lang="en-US" sz="2400" dirty="0" smtClean="0">
                <a:ea typeface="+mn-ea"/>
              </a:rPr>
              <a:t/>
            </a:r>
            <a:br>
              <a:rPr lang="en-US" sz="2400" dirty="0" smtClean="0">
                <a:ea typeface="+mn-ea"/>
              </a:rPr>
            </a:br>
            <a:r>
              <a:rPr lang="en-US" sz="2400" dirty="0" smtClean="0">
                <a:ea typeface="+mn-ea"/>
              </a:rPr>
              <a:t> </a:t>
            </a:r>
            <a:br>
              <a:rPr lang="en-US" sz="2400" dirty="0" smtClean="0">
                <a:ea typeface="+mn-ea"/>
              </a:rPr>
            </a:br>
            <a:endParaRPr lang="en-US" dirty="0">
              <a:ea typeface="+mn-ea"/>
            </a:endParaRPr>
          </a:p>
        </p:txBody>
      </p:sp>
      <p:graphicFrame>
        <p:nvGraphicFramePr>
          <p:cNvPr id="4" name="Object 3"/>
          <p:cNvGraphicFramePr>
            <a:graphicFrameLocks noChangeAspect="1"/>
          </p:cNvGraphicFramePr>
          <p:nvPr/>
        </p:nvGraphicFramePr>
        <p:xfrm>
          <a:off x="5867400" y="1371600"/>
          <a:ext cx="2514600" cy="684213"/>
        </p:xfrm>
        <a:graphic>
          <a:graphicData uri="http://schemas.openxmlformats.org/presentationml/2006/ole">
            <mc:AlternateContent xmlns:mc="http://schemas.openxmlformats.org/markup-compatibility/2006">
              <mc:Choice xmlns:v="urn:schemas-microsoft-com:vml" Requires="v">
                <p:oleObj spid="_x0000_s25661" name="Equation" r:id="rId3" imgW="1587500" imgH="431800" progId="Equation.3">
                  <p:embed/>
                </p:oleObj>
              </mc:Choice>
              <mc:Fallback>
                <p:oleObj name="Equation" r:id="rId3" imgW="15875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371600"/>
                        <a:ext cx="25146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0"/>
            <a:ext cx="11430000" cy="762000"/>
          </a:xfrm>
          <a:solidFill>
            <a:srgbClr val="FFFF00"/>
          </a:solidFill>
        </p:spPr>
        <p:txBody>
          <a:bodyPr/>
          <a:lstStyle/>
          <a:p>
            <a:r>
              <a:rPr lang="en-US" altLang="en-US" sz="2000" smtClean="0"/>
              <a:t>Problem 1:</a:t>
            </a:r>
            <a:r>
              <a:rPr lang="en-US" altLang="en-US" sz="2800" smtClean="0"/>
              <a:t> </a:t>
            </a:r>
            <a:r>
              <a:rPr lang="en-US" altLang="en-US" sz="2000" smtClean="0"/>
              <a:t>Determine the amplitude, frequency, and period of the motion. </a:t>
            </a:r>
            <a:endParaRPr lang="en-US" altLang="en-US" smtClean="0"/>
          </a:p>
        </p:txBody>
      </p:sp>
      <p:sp>
        <p:nvSpPr>
          <p:cNvPr id="3" name="Content Placeholder 2"/>
          <p:cNvSpPr>
            <a:spLocks noGrp="1"/>
          </p:cNvSpPr>
          <p:nvPr>
            <p:ph idx="1"/>
          </p:nvPr>
        </p:nvSpPr>
        <p:spPr>
          <a:xfrm>
            <a:off x="152400" y="838200"/>
            <a:ext cx="11201400" cy="4572000"/>
          </a:xfrm>
        </p:spPr>
        <p:txBody>
          <a:bodyPr/>
          <a:lstStyle/>
          <a:p>
            <a:pPr marL="0">
              <a:lnSpc>
                <a:spcPct val="150000"/>
              </a:lnSpc>
            </a:pPr>
            <a:r>
              <a:rPr lang="en-US" altLang="en-US" sz="2400" smtClean="0"/>
              <a:t>Solution: Given</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t>
            </a:r>
            <a:br>
              <a:rPr lang="en-US" altLang="en-US" sz="2400" smtClean="0"/>
            </a:br>
            <a:endParaRPr lang="en-US" altLang="en-US" smtClean="0"/>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spid="_x0000_s26739" name="Equation" r:id="rId3" imgW="1765300" imgH="431800" progId="Equation.3">
                  <p:embed/>
                </p:oleObj>
              </mc:Choice>
              <mc:Fallback>
                <p:oleObj name="Equation" r:id="rId3" imgW="17653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ight Arrow 4"/>
          <p:cNvSpPr>
            <a:spLocks noChangeArrowheads="1"/>
          </p:cNvSpPr>
          <p:nvPr/>
        </p:nvSpPr>
        <p:spPr bwMode="auto">
          <a:xfrm>
            <a:off x="4191000" y="1600200"/>
            <a:ext cx="1219200" cy="381000"/>
          </a:xfrm>
          <a:prstGeom prst="rightArrow">
            <a:avLst>
              <a:gd name="adj1" fmla="val 50000"/>
              <a:gd name="adj2" fmla="val 50000"/>
            </a:avLst>
          </a:prstGeom>
          <a:solidFill>
            <a:srgbClr val="00B050"/>
          </a:solidFill>
          <a:ln w="9525" algn="ctr">
            <a:solidFill>
              <a:schemeClr val="bg1"/>
            </a:solidFill>
            <a:round/>
            <a:headEnd/>
            <a:tailEnd/>
          </a:ln>
        </p:spPr>
        <p:txBody>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nSpc>
                <a:spcPct val="100000"/>
              </a:lnSpc>
              <a:spcBef>
                <a:spcPct val="0"/>
              </a:spcBef>
            </a:pPr>
            <a:endParaRPr lang="en-US" altLang="en-US" sz="2400"/>
          </a:p>
        </p:txBody>
      </p:sp>
      <p:graphicFrame>
        <p:nvGraphicFramePr>
          <p:cNvPr id="6" name="Object 5"/>
          <p:cNvGraphicFramePr>
            <a:graphicFrameLocks noChangeAspect="1"/>
          </p:cNvGraphicFramePr>
          <p:nvPr/>
        </p:nvGraphicFramePr>
        <p:xfrm>
          <a:off x="5535613" y="1447800"/>
          <a:ext cx="3608387" cy="571500"/>
        </p:xfrm>
        <a:graphic>
          <a:graphicData uri="http://schemas.openxmlformats.org/presentationml/2006/ole">
            <mc:AlternateContent xmlns:mc="http://schemas.openxmlformats.org/markup-compatibility/2006">
              <mc:Choice xmlns:v="urn:schemas-microsoft-com:vml" Requires="v">
                <p:oleObj spid="_x0000_s26740" name="Equation" r:id="rId5" imgW="1282700" imgH="203200" progId="Equation.3">
                  <p:embed/>
                </p:oleObj>
              </mc:Choice>
              <mc:Fallback>
                <p:oleObj name="Equation" r:id="rId5" imgW="12827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5613" y="1447800"/>
                        <a:ext cx="36083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457200" y="2590800"/>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Amplitude: A = 4 m</a:t>
            </a:r>
          </a:p>
        </p:txBody>
      </p:sp>
      <p:sp>
        <p:nvSpPr>
          <p:cNvPr id="8" name="TextBox 7"/>
          <p:cNvSpPr txBox="1">
            <a:spLocks noRot="1" noChangeAspect="1" noMove="1" noResize="1" noEditPoints="1" noAdjustHandles="1" noChangeArrowheads="1" noChangeShapeType="1" noTextEdit="1"/>
          </p:cNvSpPr>
          <p:nvPr/>
        </p:nvSpPr>
        <p:spPr>
          <a:xfrm>
            <a:off x="304800" y="3200401"/>
            <a:ext cx="10744200" cy="769891"/>
          </a:xfrm>
          <a:prstGeom prst="rect">
            <a:avLst/>
          </a:prstGeom>
          <a:blipFill rotWithShape="1">
            <a:blip r:embed="rId7"/>
            <a:stretch>
              <a:fillRect l="-1134" b="-794"/>
            </a:stretch>
          </a:blipFill>
        </p:spPr>
        <p:txBody>
          <a:bodyPr/>
          <a:lstStyle/>
          <a:p>
            <a:pPr>
              <a:defRPr/>
            </a:pPr>
            <a:r>
              <a:rPr lang="en-US">
                <a:noFill/>
                <a:ea typeface="ＭＳ Ｐゴシック" pitchFamily="80"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0"/>
            <a:ext cx="11430000" cy="762000"/>
          </a:xfrm>
          <a:solidFill>
            <a:srgbClr val="FFFF00"/>
          </a:solidFill>
        </p:spPr>
        <p:txBody>
          <a:bodyPr/>
          <a:lstStyle/>
          <a:p>
            <a:pPr marL="114300" indent="-457200">
              <a:lnSpc>
                <a:spcPct val="100000"/>
              </a:lnSpc>
              <a:defRPr/>
            </a:pPr>
            <a:r>
              <a:rPr lang="en-US" sz="2800" dirty="0" smtClean="0"/>
              <a:t>(B) Calculate </a:t>
            </a:r>
            <a:r>
              <a:rPr lang="en-US" sz="2800" dirty="0"/>
              <a:t>the velocity and acceleration of the object at any time </a:t>
            </a:r>
            <a:r>
              <a:rPr lang="en-US" sz="2800" i="1" dirty="0"/>
              <a:t>t</a:t>
            </a:r>
            <a:r>
              <a:rPr lang="en-US" sz="2800" dirty="0"/>
              <a:t>.</a:t>
            </a:r>
            <a:endParaRPr lang="en-US" sz="2000" dirty="0"/>
          </a:p>
        </p:txBody>
      </p:sp>
      <p:sp>
        <p:nvSpPr>
          <p:cNvPr id="27651" name="Content Placeholder 2"/>
          <p:cNvSpPr>
            <a:spLocks noGrp="1"/>
          </p:cNvSpPr>
          <p:nvPr>
            <p:ph idx="1"/>
          </p:nvPr>
        </p:nvSpPr>
        <p:spPr>
          <a:xfrm>
            <a:off x="152400" y="838200"/>
            <a:ext cx="11201400" cy="4572000"/>
          </a:xfrm>
        </p:spPr>
        <p:txBody>
          <a:bodyPr/>
          <a:lstStyle/>
          <a:p>
            <a:pPr marL="0">
              <a:lnSpc>
                <a:spcPct val="150000"/>
              </a:lnSpc>
            </a:pPr>
            <a:r>
              <a:rPr lang="en-US" altLang="en-US" sz="2400" smtClean="0"/>
              <a:t>Solution:</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t>
            </a:r>
            <a:br>
              <a:rPr lang="en-US" altLang="en-US" sz="2400" smtClean="0"/>
            </a:br>
            <a:endParaRPr lang="en-US" altLang="en-US" smtClean="0"/>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spid="_x0000_s27922" name="Equation" r:id="rId3" imgW="1765300" imgH="431800" progId="Equation.3">
                  <p:embed/>
                </p:oleObj>
              </mc:Choice>
              <mc:Fallback>
                <p:oleObj name="Equation" r:id="rId3" imgW="17653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4143375" y="1143000"/>
          <a:ext cx="7286625" cy="1216025"/>
        </p:xfrm>
        <a:graphic>
          <a:graphicData uri="http://schemas.openxmlformats.org/presentationml/2006/ole">
            <mc:AlternateContent xmlns:mc="http://schemas.openxmlformats.org/markup-compatibility/2006">
              <mc:Choice xmlns:v="urn:schemas-microsoft-com:vml" Requires="v">
                <p:oleObj spid="_x0000_s27923" name="Equation" r:id="rId5" imgW="2590800" imgH="431800" progId="Equation.3">
                  <p:embed/>
                </p:oleObj>
              </mc:Choice>
              <mc:Fallback>
                <p:oleObj name="Equation" r:id="rId5" imgW="25908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5" y="1143000"/>
                        <a:ext cx="72866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0" y="3813175"/>
          <a:ext cx="7608888" cy="1216025"/>
        </p:xfrm>
        <a:graphic>
          <a:graphicData uri="http://schemas.openxmlformats.org/presentationml/2006/ole">
            <mc:AlternateContent xmlns:mc="http://schemas.openxmlformats.org/markup-compatibility/2006">
              <mc:Choice xmlns:v="urn:schemas-microsoft-com:vml" Requires="v">
                <p:oleObj spid="_x0000_s27924" name="Equation" r:id="rId7" imgW="2705100" imgH="431800" progId="Equation.3">
                  <p:embed/>
                </p:oleObj>
              </mc:Choice>
              <mc:Fallback>
                <p:oleObj name="Equation" r:id="rId7" imgW="2705100" imgH="431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813175"/>
                        <a:ext cx="760888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76200" y="2438400"/>
          <a:ext cx="6357938" cy="1216025"/>
        </p:xfrm>
        <a:graphic>
          <a:graphicData uri="http://schemas.openxmlformats.org/presentationml/2006/ole">
            <mc:AlternateContent xmlns:mc="http://schemas.openxmlformats.org/markup-compatibility/2006">
              <mc:Choice xmlns:v="urn:schemas-microsoft-com:vml" Requires="v">
                <p:oleObj spid="_x0000_s27925" name="Equation" r:id="rId9" imgW="2260600" imgH="431800" progId="Equation.3">
                  <p:embed/>
                </p:oleObj>
              </mc:Choice>
              <mc:Fallback>
                <p:oleObj name="Equation" r:id="rId9" imgW="2260600" imgH="4318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2438400"/>
                        <a:ext cx="635793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152400" y="5105400"/>
          <a:ext cx="6572250" cy="1216025"/>
        </p:xfrm>
        <a:graphic>
          <a:graphicData uri="http://schemas.openxmlformats.org/presentationml/2006/ole">
            <mc:AlternateContent xmlns:mc="http://schemas.openxmlformats.org/markup-compatibility/2006">
              <mc:Choice xmlns:v="urn:schemas-microsoft-com:vml" Requires="v">
                <p:oleObj spid="_x0000_s27926" name="Equation" r:id="rId11" imgW="2336800" imgH="431800" progId="Equation.3">
                  <p:embed/>
                </p:oleObj>
              </mc:Choice>
              <mc:Fallback>
                <p:oleObj name="Equation" r:id="rId11" imgW="2336800" imgH="4318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5105400"/>
                        <a:ext cx="65722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0" y="0"/>
            <a:ext cx="11430000" cy="762000"/>
          </a:xfrm>
          <a:solidFill>
            <a:srgbClr val="FFFF00"/>
          </a:solidFill>
        </p:spPr>
        <p:txBody>
          <a:bodyPr/>
          <a:lstStyle/>
          <a:p>
            <a:r>
              <a:rPr lang="en-US" sz="1800" dirty="0" smtClean="0"/>
              <a:t/>
            </a:r>
            <a:br>
              <a:rPr lang="en-US" sz="1800" dirty="0" smtClean="0"/>
            </a:br>
            <a:r>
              <a:rPr lang="en-US" sz="1800" dirty="0" smtClean="0"/>
              <a:t>(C) Using </a:t>
            </a:r>
            <a:r>
              <a:rPr lang="en-US" sz="1800" dirty="0"/>
              <a:t>the results of part (B), determine the position, velocity, and acceleration of the object at </a:t>
            </a:r>
            <a:r>
              <a:rPr lang="en-US" sz="1800" i="1" dirty="0"/>
              <a:t>t </a:t>
            </a:r>
            <a:r>
              <a:rPr lang="en-US" sz="1800" dirty="0"/>
              <a:t>= 1.00 s. </a:t>
            </a:r>
            <a:r>
              <a:rPr lang="en-US" sz="2000" dirty="0"/>
              <a:t/>
            </a:r>
            <a:br>
              <a:rPr lang="en-US" sz="2000" dirty="0"/>
            </a:br>
            <a:endParaRPr lang="en-US" altLang="en-US" dirty="0" smtClean="0"/>
          </a:p>
        </p:txBody>
      </p:sp>
      <p:sp>
        <p:nvSpPr>
          <p:cNvPr id="28675" name="Content Placeholder 2"/>
          <p:cNvSpPr>
            <a:spLocks noGrp="1"/>
          </p:cNvSpPr>
          <p:nvPr>
            <p:ph idx="1"/>
          </p:nvPr>
        </p:nvSpPr>
        <p:spPr>
          <a:xfrm>
            <a:off x="152400" y="838200"/>
            <a:ext cx="11201400" cy="4572000"/>
          </a:xfrm>
        </p:spPr>
        <p:txBody>
          <a:bodyPr/>
          <a:lstStyle/>
          <a:p>
            <a:pPr marL="0">
              <a:lnSpc>
                <a:spcPct val="150000"/>
              </a:lnSpc>
            </a:pPr>
            <a:r>
              <a:rPr lang="en-US" altLang="en-US" sz="2400" dirty="0" smtClean="0"/>
              <a:t>Solution:</a:t>
            </a:r>
            <a:br>
              <a:rPr lang="en-US" altLang="en-US" sz="2400" dirty="0" smtClean="0"/>
            </a:br>
            <a:r>
              <a:rPr lang="en-US" altLang="en-US" sz="2400" dirty="0" smtClean="0"/>
              <a:t/>
            </a:r>
            <a:br>
              <a:rPr lang="en-US" altLang="en-US" sz="2400" dirty="0" smtClean="0"/>
            </a:br>
            <a:r>
              <a:rPr lang="en-US" altLang="en-US" sz="2400" dirty="0" smtClean="0"/>
              <a:t/>
            </a:r>
            <a:br>
              <a:rPr lang="en-US" altLang="en-US" sz="2400" dirty="0" smtClean="0"/>
            </a:br>
            <a:r>
              <a:rPr lang="en-US" altLang="en-US" sz="2400" dirty="0" smtClean="0"/>
              <a:t/>
            </a:r>
            <a:br>
              <a:rPr lang="en-US" altLang="en-US" sz="2400" dirty="0" smtClean="0"/>
            </a:br>
            <a:r>
              <a:rPr lang="en-US" altLang="en-US" sz="2400" dirty="0" smtClean="0"/>
              <a:t> </a:t>
            </a:r>
            <a:br>
              <a:rPr lang="en-US" altLang="en-US" sz="2400" dirty="0" smtClean="0"/>
            </a:br>
            <a:endParaRPr lang="en-US" altLang="en-US" dirty="0" smtClean="0"/>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spid="_x0000_s29117" name="Equation" r:id="rId3" imgW="1765300" imgH="431800" progId="Equation.3">
                  <p:embed/>
                </p:oleObj>
              </mc:Choice>
              <mc:Fallback>
                <p:oleObj name="Equation" r:id="rId3" imgW="17653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152400" y="2362200"/>
            <a:ext cx="495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At t= 1.00 s</a:t>
            </a:r>
          </a:p>
        </p:txBody>
      </p:sp>
      <p:graphicFrame>
        <p:nvGraphicFramePr>
          <p:cNvPr id="9" name="Object 8"/>
          <p:cNvGraphicFramePr>
            <a:graphicFrameLocks noChangeAspect="1"/>
          </p:cNvGraphicFramePr>
          <p:nvPr/>
        </p:nvGraphicFramePr>
        <p:xfrm>
          <a:off x="333375" y="2895600"/>
          <a:ext cx="3976688" cy="987425"/>
        </p:xfrm>
        <a:graphic>
          <a:graphicData uri="http://schemas.openxmlformats.org/presentationml/2006/ole">
            <mc:AlternateContent xmlns:mc="http://schemas.openxmlformats.org/markup-compatibility/2006">
              <mc:Choice xmlns:v="urn:schemas-microsoft-com:vml" Requires="v">
                <p:oleObj spid="_x0000_s29118" name="Equation" r:id="rId5" imgW="1739900" imgH="431800" progId="Equation.3">
                  <p:embed/>
                </p:oleObj>
              </mc:Choice>
              <mc:Fallback>
                <p:oleObj name="Equation" r:id="rId5" imgW="17399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375" y="2895600"/>
                        <a:ext cx="397668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381000" y="4038600"/>
          <a:ext cx="3600450" cy="987425"/>
        </p:xfrm>
        <a:graphic>
          <a:graphicData uri="http://schemas.openxmlformats.org/presentationml/2006/ole">
            <mc:AlternateContent xmlns:mc="http://schemas.openxmlformats.org/markup-compatibility/2006">
              <mc:Choice xmlns:v="urn:schemas-microsoft-com:vml" Requires="v">
                <p:oleObj spid="_x0000_s29119" name="Equation" r:id="rId7" imgW="1574800" imgH="431800" progId="Equation.3">
                  <p:embed/>
                </p:oleObj>
              </mc:Choice>
              <mc:Fallback>
                <p:oleObj name="Equation" r:id="rId7" imgW="1574800" imgH="431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4038600"/>
                        <a:ext cx="360045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104775" y="5181600"/>
          <a:ext cx="5049838" cy="465138"/>
        </p:xfrm>
        <a:graphic>
          <a:graphicData uri="http://schemas.openxmlformats.org/presentationml/2006/ole">
            <mc:AlternateContent xmlns:mc="http://schemas.openxmlformats.org/markup-compatibility/2006">
              <mc:Choice xmlns:v="urn:schemas-microsoft-com:vml" Requires="v">
                <p:oleObj spid="_x0000_s29120" name="Equation" r:id="rId9" imgW="2209800" imgH="203200" progId="Equation.3">
                  <p:embed/>
                </p:oleObj>
              </mc:Choice>
              <mc:Fallback>
                <p:oleObj name="Equation" r:id="rId9" imgW="2209800" imgH="203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775" y="5181600"/>
                        <a:ext cx="5049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5181600" y="1066800"/>
          <a:ext cx="4605338" cy="962025"/>
        </p:xfrm>
        <a:graphic>
          <a:graphicData uri="http://schemas.openxmlformats.org/presentationml/2006/ole">
            <mc:AlternateContent xmlns:mc="http://schemas.openxmlformats.org/markup-compatibility/2006">
              <mc:Choice xmlns:v="urn:schemas-microsoft-com:vml" Requires="v">
                <p:oleObj spid="_x0000_s29121" name="Equation" r:id="rId11" imgW="2070100" imgH="431800" progId="Equation.3">
                  <p:embed/>
                </p:oleObj>
              </mc:Choice>
              <mc:Fallback>
                <p:oleObj name="Equation" r:id="rId11" imgW="2070100" imgH="4318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1066800"/>
                        <a:ext cx="460533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4876800" y="2184400"/>
          <a:ext cx="6216650" cy="877888"/>
        </p:xfrm>
        <a:graphic>
          <a:graphicData uri="http://schemas.openxmlformats.org/presentationml/2006/ole">
            <mc:AlternateContent xmlns:mc="http://schemas.openxmlformats.org/markup-compatibility/2006">
              <mc:Choice xmlns:v="urn:schemas-microsoft-com:vml" Requires="v">
                <p:oleObj spid="_x0000_s29122" name="Equation" r:id="rId13" imgW="2794000" imgH="393700" progId="Equation.3">
                  <p:embed/>
                </p:oleObj>
              </mc:Choice>
              <mc:Fallback>
                <p:oleObj name="Equation" r:id="rId13" imgW="2794000" imgH="3937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2184400"/>
                        <a:ext cx="62166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5327650" y="3200400"/>
          <a:ext cx="5003800" cy="1008063"/>
        </p:xfrm>
        <a:graphic>
          <a:graphicData uri="http://schemas.openxmlformats.org/presentationml/2006/ole">
            <mc:AlternateContent xmlns:mc="http://schemas.openxmlformats.org/markup-compatibility/2006">
              <mc:Choice xmlns:v="urn:schemas-microsoft-com:vml" Requires="v">
                <p:oleObj spid="_x0000_s29123" name="Equation" r:id="rId15" imgW="2146300" imgH="431800" progId="Equation.3">
                  <p:embed/>
                </p:oleObj>
              </mc:Choice>
              <mc:Fallback>
                <p:oleObj name="Equation" r:id="rId15" imgW="2146300" imgH="4318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27650" y="3200400"/>
                        <a:ext cx="5003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4495800" y="4343400"/>
          <a:ext cx="6781800" cy="919163"/>
        </p:xfrm>
        <a:graphic>
          <a:graphicData uri="http://schemas.openxmlformats.org/presentationml/2006/ole">
            <mc:AlternateContent xmlns:mc="http://schemas.openxmlformats.org/markup-compatibility/2006">
              <mc:Choice xmlns:v="urn:schemas-microsoft-com:vml" Requires="v">
                <p:oleObj spid="_x0000_s29124" name="Equation" r:id="rId17" imgW="2908300" imgH="393700" progId="Equation.3">
                  <p:embed/>
                </p:oleObj>
              </mc:Choice>
              <mc:Fallback>
                <p:oleObj name="Equation" r:id="rId17" imgW="2908300" imgH="39370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5800" y="4343400"/>
                        <a:ext cx="678180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0"/>
            <a:ext cx="11430000" cy="685800"/>
          </a:xfrm>
          <a:solidFill>
            <a:srgbClr val="FFFF00"/>
          </a:solidFill>
        </p:spPr>
        <p:txBody>
          <a:bodyPr/>
          <a:lstStyle/>
          <a:p>
            <a:r>
              <a:rPr lang="en-US" sz="2400" dirty="0" smtClean="0"/>
              <a:t>(D) Determine </a:t>
            </a:r>
            <a:r>
              <a:rPr lang="en-US" sz="2400" dirty="0"/>
              <a:t>the maximum speed and maximum acceleration of the object.</a:t>
            </a:r>
            <a:r>
              <a:rPr lang="en-US" altLang="en-US" sz="2000" dirty="0" smtClean="0"/>
              <a:t> </a:t>
            </a:r>
            <a:endParaRPr lang="en-US" altLang="en-US" dirty="0" smtClean="0"/>
          </a:p>
        </p:txBody>
      </p:sp>
      <p:sp>
        <p:nvSpPr>
          <p:cNvPr id="29699" name="Content Placeholder 2"/>
          <p:cNvSpPr>
            <a:spLocks noGrp="1"/>
          </p:cNvSpPr>
          <p:nvPr>
            <p:ph idx="1"/>
          </p:nvPr>
        </p:nvSpPr>
        <p:spPr>
          <a:xfrm>
            <a:off x="152400" y="838200"/>
            <a:ext cx="11201400" cy="4572000"/>
          </a:xfrm>
        </p:spPr>
        <p:txBody>
          <a:bodyPr/>
          <a:lstStyle/>
          <a:p>
            <a:pPr marL="0">
              <a:lnSpc>
                <a:spcPct val="150000"/>
              </a:lnSpc>
            </a:pPr>
            <a:r>
              <a:rPr lang="en-US" altLang="en-US" sz="2400" smtClean="0"/>
              <a:t>Solution:</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t>
            </a:r>
            <a:br>
              <a:rPr lang="en-US" altLang="en-US" sz="2400" smtClean="0"/>
            </a:br>
            <a:endParaRPr lang="en-US" altLang="en-US" smtClean="0"/>
          </a:p>
        </p:txBody>
      </p:sp>
      <p:graphicFrame>
        <p:nvGraphicFramePr>
          <p:cNvPr id="12" name="Object 11"/>
          <p:cNvGraphicFramePr>
            <a:graphicFrameLocks noChangeAspect="1"/>
          </p:cNvGraphicFramePr>
          <p:nvPr/>
        </p:nvGraphicFramePr>
        <p:xfrm>
          <a:off x="381000" y="1752600"/>
          <a:ext cx="1835150" cy="509588"/>
        </p:xfrm>
        <a:graphic>
          <a:graphicData uri="http://schemas.openxmlformats.org/presentationml/2006/ole">
            <mc:AlternateContent xmlns:mc="http://schemas.openxmlformats.org/markup-compatibility/2006">
              <mc:Choice xmlns:v="urn:schemas-microsoft-com:vml" Requires="v">
                <p:oleObj spid="_x0000_s29916" name="Equation" r:id="rId3" imgW="825500" imgH="228600" progId="Equation.3">
                  <p:embed/>
                </p:oleObj>
              </mc:Choice>
              <mc:Fallback>
                <p:oleObj name="Equation" r:id="rId3" imgW="8255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52600"/>
                        <a:ext cx="183515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304800" y="3886200"/>
          <a:ext cx="2132013" cy="563563"/>
        </p:xfrm>
        <a:graphic>
          <a:graphicData uri="http://schemas.openxmlformats.org/presentationml/2006/ole">
            <mc:AlternateContent xmlns:mc="http://schemas.openxmlformats.org/markup-compatibility/2006">
              <mc:Choice xmlns:v="urn:schemas-microsoft-com:vml" Requires="v">
                <p:oleObj spid="_x0000_s29917" name="Equation" r:id="rId5" imgW="914400" imgH="241300" progId="Equation.3">
                  <p:embed/>
                </p:oleObj>
              </mc:Choice>
              <mc:Fallback>
                <p:oleObj name="Equation" r:id="rId5" imgW="914400" imgH="2413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886200"/>
                        <a:ext cx="21320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152400" y="2667000"/>
          <a:ext cx="5148263" cy="609600"/>
        </p:xfrm>
        <a:graphic>
          <a:graphicData uri="http://schemas.openxmlformats.org/presentationml/2006/ole">
            <mc:AlternateContent xmlns:mc="http://schemas.openxmlformats.org/markup-compatibility/2006">
              <mc:Choice xmlns:v="urn:schemas-microsoft-com:vml" Requires="v">
                <p:oleObj spid="_x0000_s29918" name="Equation" r:id="rId7" imgW="1930400" imgH="228600" progId="Equation.3">
                  <p:embed/>
                </p:oleObj>
              </mc:Choice>
              <mc:Fallback>
                <p:oleObj name="Equation" r:id="rId7" imgW="19304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2667000"/>
                        <a:ext cx="51482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228600" y="4953000"/>
          <a:ext cx="5656263" cy="642938"/>
        </p:xfrm>
        <a:graphic>
          <a:graphicData uri="http://schemas.openxmlformats.org/presentationml/2006/ole">
            <mc:AlternateContent xmlns:mc="http://schemas.openxmlformats.org/markup-compatibility/2006">
              <mc:Choice xmlns:v="urn:schemas-microsoft-com:vml" Requires="v">
                <p:oleObj spid="_x0000_s29919" name="Equation" r:id="rId9" imgW="2120900" imgH="241300" progId="Equation.3">
                  <p:embed/>
                </p:oleObj>
              </mc:Choice>
              <mc:Fallback>
                <p:oleObj name="Equation" r:id="rId9" imgW="2120900" imgH="2413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4953000"/>
                        <a:ext cx="56562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0"/>
            <a:ext cx="11430000" cy="762000"/>
          </a:xfrm>
          <a:solidFill>
            <a:srgbClr val="FFFF00"/>
          </a:solidFill>
        </p:spPr>
        <p:txBody>
          <a:bodyPr/>
          <a:lstStyle/>
          <a:p>
            <a:r>
              <a:rPr lang="en-US" sz="2800" dirty="0" smtClean="0"/>
              <a:t>(E) Find </a:t>
            </a:r>
            <a:r>
              <a:rPr lang="en-US" sz="2800" dirty="0"/>
              <a:t>the displacement of the object between </a:t>
            </a:r>
            <a:r>
              <a:rPr lang="en-US" sz="2800" i="1" dirty="0"/>
              <a:t>t </a:t>
            </a:r>
            <a:r>
              <a:rPr lang="en-US" sz="2800" dirty="0"/>
              <a:t>= 0 and </a:t>
            </a:r>
            <a:r>
              <a:rPr lang="en-US" sz="2800" i="1" dirty="0"/>
              <a:t>t </a:t>
            </a:r>
            <a:r>
              <a:rPr lang="en-US" sz="2800" dirty="0"/>
              <a:t>= 1.00 s</a:t>
            </a:r>
            <a:r>
              <a:rPr lang="en-US" altLang="en-US" sz="2000" dirty="0" smtClean="0"/>
              <a:t> </a:t>
            </a:r>
            <a:endParaRPr lang="en-US" altLang="en-US" dirty="0" smtClean="0"/>
          </a:p>
        </p:txBody>
      </p:sp>
      <p:sp>
        <p:nvSpPr>
          <p:cNvPr id="30723" name="Content Placeholder 2"/>
          <p:cNvSpPr>
            <a:spLocks noGrp="1"/>
          </p:cNvSpPr>
          <p:nvPr>
            <p:ph idx="1"/>
          </p:nvPr>
        </p:nvSpPr>
        <p:spPr>
          <a:xfrm>
            <a:off x="152400" y="838200"/>
            <a:ext cx="11201400" cy="4572000"/>
          </a:xfrm>
        </p:spPr>
        <p:txBody>
          <a:bodyPr/>
          <a:lstStyle/>
          <a:p>
            <a:pPr marL="0">
              <a:lnSpc>
                <a:spcPct val="150000"/>
              </a:lnSpc>
            </a:pPr>
            <a:r>
              <a:rPr lang="en-US" altLang="en-US" sz="2400" smtClean="0"/>
              <a:t>Solution:</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t>
            </a:r>
            <a:br>
              <a:rPr lang="en-US" altLang="en-US" sz="2400" smtClean="0"/>
            </a:br>
            <a:endParaRPr lang="en-US" altLang="en-US" smtClean="0"/>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spid="_x0000_s30891" name="Equation" r:id="rId3" imgW="1765300" imgH="431800" progId="Equation.3">
                  <p:embed/>
                </p:oleObj>
              </mc:Choice>
              <mc:Fallback>
                <p:oleObj name="Equation" r:id="rId3" imgW="17653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457200" y="2590800"/>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dirty="0"/>
              <a:t>The position at t = 0 s</a:t>
            </a:r>
          </a:p>
        </p:txBody>
      </p:sp>
      <p:graphicFrame>
        <p:nvGraphicFramePr>
          <p:cNvPr id="9" name="Object 8"/>
          <p:cNvGraphicFramePr>
            <a:graphicFrameLocks noChangeAspect="1"/>
          </p:cNvGraphicFramePr>
          <p:nvPr/>
        </p:nvGraphicFramePr>
        <p:xfrm>
          <a:off x="304800" y="3352800"/>
          <a:ext cx="7864475" cy="987425"/>
        </p:xfrm>
        <a:graphic>
          <a:graphicData uri="http://schemas.openxmlformats.org/presentationml/2006/ole">
            <mc:AlternateContent xmlns:mc="http://schemas.openxmlformats.org/markup-compatibility/2006">
              <mc:Choice xmlns:v="urn:schemas-microsoft-com:vml" Requires="v">
                <p:oleObj spid="_x0000_s30892" name="Equation" r:id="rId5" imgW="3441700" imgH="431800" progId="Equation.3">
                  <p:embed/>
                </p:oleObj>
              </mc:Choice>
              <mc:Fallback>
                <p:oleObj name="Equation" r:id="rId5" imgW="34417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352800"/>
                        <a:ext cx="786447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a:spLocks noChangeArrowheads="1"/>
          </p:cNvSpPr>
          <p:nvPr/>
        </p:nvSpPr>
        <p:spPr bwMode="auto">
          <a:xfrm>
            <a:off x="609600" y="44196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400"/>
              <a:t>In part C we found that the position at t = 1s, is -2.83 m      </a:t>
            </a:r>
          </a:p>
        </p:txBody>
      </p:sp>
      <p:graphicFrame>
        <p:nvGraphicFramePr>
          <p:cNvPr id="11" name="Object 10"/>
          <p:cNvGraphicFramePr>
            <a:graphicFrameLocks noChangeAspect="1"/>
          </p:cNvGraphicFramePr>
          <p:nvPr/>
        </p:nvGraphicFramePr>
        <p:xfrm>
          <a:off x="647700" y="5105400"/>
          <a:ext cx="6713538" cy="622300"/>
        </p:xfrm>
        <a:graphic>
          <a:graphicData uri="http://schemas.openxmlformats.org/presentationml/2006/ole">
            <mc:AlternateContent xmlns:mc="http://schemas.openxmlformats.org/markup-compatibility/2006">
              <mc:Choice xmlns:v="urn:schemas-microsoft-com:vml" Requires="v">
                <p:oleObj spid="_x0000_s30893" name="Equation" r:id="rId7" imgW="2603500" imgH="241300" progId="Equation.3">
                  <p:embed/>
                </p:oleObj>
              </mc:Choice>
              <mc:Fallback>
                <p:oleObj name="Equation" r:id="rId7" imgW="2603500" imgH="2413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 y="5105400"/>
                        <a:ext cx="671353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0"/>
            <a:ext cx="11430000" cy="838200"/>
          </a:xfrm>
          <a:solidFill>
            <a:srgbClr val="FFFF00"/>
          </a:solidFill>
        </p:spPr>
        <p:txBody>
          <a:bodyPr/>
          <a:lstStyle/>
          <a:p>
            <a:r>
              <a:rPr lang="en-US" altLang="en-US" sz="3200" dirty="0" smtClean="0"/>
              <a:t>Problem 2:</a:t>
            </a:r>
            <a:r>
              <a:rPr lang="en-US" altLang="en-US" dirty="0" smtClean="0"/>
              <a:t> </a:t>
            </a:r>
          </a:p>
        </p:txBody>
      </p:sp>
      <p:sp>
        <p:nvSpPr>
          <p:cNvPr id="3" name="Content Placeholder 2"/>
          <p:cNvSpPr>
            <a:spLocks noGrp="1"/>
          </p:cNvSpPr>
          <p:nvPr>
            <p:ph idx="1"/>
          </p:nvPr>
        </p:nvSpPr>
        <p:spPr>
          <a:xfrm>
            <a:off x="152400" y="1066800"/>
            <a:ext cx="11125200" cy="5105400"/>
          </a:xfrm>
        </p:spPr>
        <p:txBody>
          <a:bodyPr/>
          <a:lstStyle/>
          <a:p>
            <a:pPr marL="0"/>
            <a:r>
              <a:rPr lang="en-US" altLang="en-US" sz="2400" dirty="0" smtClean="0">
                <a:latin typeface="Times New Roman" pitchFamily="18" charset="0"/>
                <a:cs typeface="Times New Roman" pitchFamily="18" charset="0"/>
              </a:rPr>
              <a:t>A car with a mass of 1 300 kg is constructed so that its frame is supported by four springs. Each spring has a force constant of 20 000 N/m. If two people riding in the car have a combined mass of 160 kg, find the frequency of vibration of the car after it is driven over a pothole in the road</a:t>
            </a:r>
            <a:r>
              <a:rPr lang="en-US" altLang="en-US" sz="2000" dirty="0" smtClean="0">
                <a:latin typeface="Times New Roman" pitchFamily="18" charset="0"/>
                <a:cs typeface="Times New Roman" pitchFamily="18" charset="0"/>
              </a:rPr>
              <a:t> </a:t>
            </a:r>
            <a:br>
              <a:rPr lang="en-US" altLang="en-US" sz="2000" dirty="0" smtClean="0">
                <a:latin typeface="Times New Roman" pitchFamily="18" charset="0"/>
                <a:cs typeface="Times New Roman" pitchFamily="18" charset="0"/>
              </a:rPr>
            </a:br>
            <a:r>
              <a:rPr lang="en-US" altLang="en-US" sz="2400" b="1" dirty="0" smtClean="0">
                <a:latin typeface="Times New Roman" pitchFamily="18" charset="0"/>
                <a:cs typeface="Times New Roman" pitchFamily="18" charset="0"/>
              </a:rPr>
              <a:t>Solution:</a:t>
            </a:r>
            <a:r>
              <a:rPr lang="en-US" altLang="en-US" sz="2000" dirty="0" smtClean="0">
                <a:latin typeface="Times New Roman" pitchFamily="18" charset="0"/>
                <a:cs typeface="Times New Roman" pitchFamily="18" charset="0"/>
              </a:rPr>
              <a:t>   </a:t>
            </a:r>
          </a:p>
        </p:txBody>
      </p:sp>
      <p:graphicFrame>
        <p:nvGraphicFramePr>
          <p:cNvPr id="4" name="Object 3"/>
          <p:cNvGraphicFramePr>
            <a:graphicFrameLocks noChangeAspect="1"/>
          </p:cNvGraphicFramePr>
          <p:nvPr/>
        </p:nvGraphicFramePr>
        <p:xfrm>
          <a:off x="381000" y="2895600"/>
          <a:ext cx="4162425" cy="558800"/>
        </p:xfrm>
        <a:graphic>
          <a:graphicData uri="http://schemas.openxmlformats.org/presentationml/2006/ole">
            <mc:AlternateContent xmlns:mc="http://schemas.openxmlformats.org/markup-compatibility/2006">
              <mc:Choice xmlns:v="urn:schemas-microsoft-com:vml" Requires="v">
                <p:oleObj spid="_x0000_s31977" name="Equation" r:id="rId3" imgW="1892300" imgH="254000" progId="Equation.3">
                  <p:embed/>
                </p:oleObj>
              </mc:Choice>
              <mc:Fallback>
                <p:oleObj name="Equation" r:id="rId3" imgW="1892300" imgH="254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95600"/>
                        <a:ext cx="4162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76200" y="4038600"/>
          <a:ext cx="6286500" cy="635000"/>
        </p:xfrm>
        <a:graphic>
          <a:graphicData uri="http://schemas.openxmlformats.org/presentationml/2006/ole">
            <mc:AlternateContent xmlns:mc="http://schemas.openxmlformats.org/markup-compatibility/2006">
              <mc:Choice xmlns:v="urn:schemas-microsoft-com:vml" Requires="v">
                <p:oleObj spid="_x0000_s31978" name="Equation" r:id="rId5" imgW="2514600" imgH="254000" progId="Equation.3">
                  <p:embed/>
                </p:oleObj>
              </mc:Choice>
              <mc:Fallback>
                <p:oleObj name="Equation" r:id="rId5" imgW="2514600" imgH="254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4038600"/>
                        <a:ext cx="6286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152400" y="4724400"/>
          <a:ext cx="4703763" cy="1143000"/>
        </p:xfrm>
        <a:graphic>
          <a:graphicData uri="http://schemas.openxmlformats.org/presentationml/2006/ole">
            <mc:AlternateContent xmlns:mc="http://schemas.openxmlformats.org/markup-compatibility/2006">
              <mc:Choice xmlns:v="urn:schemas-microsoft-com:vml" Requires="v">
                <p:oleObj spid="_x0000_s31979" name="Equation" r:id="rId7" imgW="1828800" imgH="444500" progId="Equation.3">
                  <p:embed/>
                </p:oleObj>
              </mc:Choice>
              <mc:Fallback>
                <p:oleObj name="Equation" r:id="rId7" imgW="1828800" imgH="444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724400"/>
                        <a:ext cx="4703763"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a:spLocks noChangeArrowheads="1"/>
          </p:cNvSpPr>
          <p:nvPr/>
        </p:nvSpPr>
        <p:spPr bwMode="auto">
          <a:xfrm>
            <a:off x="5105400" y="2438400"/>
            <a:ext cx="6172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000" dirty="0"/>
              <a:t>What if? Suppose the two people exit the car on the side of the road. One of them pushes downward on the car and release it so that it oscillates vertically. Is the frequency of the oscillation the same as the value we just calculated?</a:t>
            </a:r>
            <a:endParaRPr lang="en-US" altLang="en-US" dirty="0"/>
          </a:p>
        </p:txBody>
      </p:sp>
      <p:graphicFrame>
        <p:nvGraphicFramePr>
          <p:cNvPr id="9" name="Object 8"/>
          <p:cNvGraphicFramePr>
            <a:graphicFrameLocks noChangeAspect="1"/>
          </p:cNvGraphicFramePr>
          <p:nvPr/>
        </p:nvGraphicFramePr>
        <p:xfrm>
          <a:off x="6400800" y="4953000"/>
          <a:ext cx="4703763" cy="1143000"/>
        </p:xfrm>
        <a:graphic>
          <a:graphicData uri="http://schemas.openxmlformats.org/presentationml/2006/ole">
            <mc:AlternateContent xmlns:mc="http://schemas.openxmlformats.org/markup-compatibility/2006">
              <mc:Choice xmlns:v="urn:schemas-microsoft-com:vml" Requires="v">
                <p:oleObj spid="_x0000_s31980" name="Equation" r:id="rId9" imgW="1828800" imgH="444500" progId="Equation.3">
                  <p:embed/>
                </p:oleObj>
              </mc:Choice>
              <mc:Fallback>
                <p:oleObj name="Equation" r:id="rId9" imgW="1828800" imgH="4445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4953000"/>
                        <a:ext cx="4703763"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1">
            <p14:nvContentPartPr>
              <p14:cNvPr id="2" name="Ink 1"/>
              <p14:cNvContentPartPr/>
              <p14:nvPr/>
            </p14:nvContentPartPr>
            <p14:xfrm>
              <a:off x="2491920" y="1580760"/>
              <a:ext cx="2438640" cy="339840"/>
            </p14:xfrm>
          </p:contentPart>
        </mc:Choice>
        <mc:Fallback xmlns="">
          <p:pic>
            <p:nvPicPr>
              <p:cNvPr id="2" name="Ink 1"/>
              <p:cNvPicPr/>
              <p:nvPr/>
            </p:nvPicPr>
            <p:blipFill>
              <a:blip r:embed="rId12"/>
              <a:stretch>
                <a:fillRect/>
              </a:stretch>
            </p:blipFill>
            <p:spPr>
              <a:xfrm>
                <a:off x="2482560" y="1571400"/>
                <a:ext cx="24573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p14:cNvContentPartPr/>
              <p14:nvPr/>
            </p14:nvContentPartPr>
            <p14:xfrm>
              <a:off x="4483440" y="5510160"/>
              <a:ext cx="518400" cy="286200"/>
            </p14:xfrm>
          </p:contentPart>
        </mc:Choice>
        <mc:Fallback xmlns="">
          <p:pic>
            <p:nvPicPr>
              <p:cNvPr id="11" name="Ink 10"/>
              <p:cNvPicPr/>
              <p:nvPr/>
            </p:nvPicPr>
            <p:blipFill>
              <a:blip r:embed="rId14"/>
              <a:stretch>
                <a:fillRect/>
              </a:stretch>
            </p:blipFill>
            <p:spPr>
              <a:xfrm>
                <a:off x="4474080" y="5500800"/>
                <a:ext cx="537120" cy="304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0"/>
            <a:ext cx="11430000" cy="838200"/>
          </a:xfrm>
          <a:solidFill>
            <a:schemeClr val="accent2"/>
          </a:solidFill>
        </p:spPr>
        <p:txBody>
          <a:bodyPr/>
          <a:lstStyle/>
          <a:p>
            <a:r>
              <a:rPr lang="en-US" altLang="en-US" sz="3600" dirty="0" smtClean="0">
                <a:solidFill>
                  <a:srgbClr val="FFFF00"/>
                </a:solidFill>
              </a:rPr>
              <a:t>Problem: 3</a:t>
            </a:r>
            <a:endParaRPr lang="en-US" altLang="en-US" dirty="0" smtClean="0">
              <a:solidFill>
                <a:srgbClr val="FFFF00"/>
              </a:solidFill>
            </a:endParaRPr>
          </a:p>
        </p:txBody>
      </p:sp>
      <p:sp>
        <p:nvSpPr>
          <p:cNvPr id="3" name="Content Placeholder 2"/>
          <p:cNvSpPr>
            <a:spLocks noGrp="1"/>
          </p:cNvSpPr>
          <p:nvPr>
            <p:ph idx="1"/>
          </p:nvPr>
        </p:nvSpPr>
        <p:spPr>
          <a:xfrm>
            <a:off x="228600" y="1143000"/>
            <a:ext cx="11049000" cy="4191000"/>
          </a:xfrm>
        </p:spPr>
        <p:txBody>
          <a:bodyPr/>
          <a:lstStyle/>
          <a:p>
            <a:pPr marL="0">
              <a:defRPr/>
            </a:pPr>
            <a:r>
              <a:rPr lang="en-US" sz="2800" dirty="0">
                <a:latin typeface="Times New Roman" panose="02020603050405020304" pitchFamily="18" charset="0"/>
                <a:ea typeface="+mn-ea"/>
                <a:cs typeface="Times New Roman" panose="02020603050405020304" pitchFamily="18" charset="0"/>
              </a:rPr>
              <a:t>A 200-g block connected to a light spring for which </a:t>
            </a:r>
            <a:r>
              <a:rPr lang="en-US" sz="2800" dirty="0" smtClean="0">
                <a:latin typeface="Times New Roman" panose="02020603050405020304" pitchFamily="18" charset="0"/>
                <a:ea typeface="+mn-ea"/>
                <a:cs typeface="Times New Roman" panose="02020603050405020304" pitchFamily="18" charset="0"/>
              </a:rPr>
              <a:t>the force </a:t>
            </a:r>
            <a:r>
              <a:rPr lang="en-US" sz="2800" dirty="0">
                <a:latin typeface="Times New Roman" panose="02020603050405020304" pitchFamily="18" charset="0"/>
                <a:ea typeface="+mn-ea"/>
                <a:cs typeface="Times New Roman" panose="02020603050405020304" pitchFamily="18" charset="0"/>
              </a:rPr>
              <a:t>constant is 5.00 N/m is free to oscillate on a horizontal, frictionless surface. The block is displaced 5.00 cm </a:t>
            </a:r>
            <a:r>
              <a:rPr lang="en-US" sz="2800" dirty="0" smtClean="0">
                <a:latin typeface="Times New Roman" panose="02020603050405020304" pitchFamily="18" charset="0"/>
                <a:ea typeface="+mn-ea"/>
                <a:cs typeface="Times New Roman" panose="02020603050405020304" pitchFamily="18" charset="0"/>
              </a:rPr>
              <a:t>from equilibrium </a:t>
            </a:r>
            <a:r>
              <a:rPr lang="en-US" sz="2800" dirty="0">
                <a:latin typeface="Times New Roman" panose="02020603050405020304" pitchFamily="18" charset="0"/>
                <a:ea typeface="+mn-ea"/>
                <a:cs typeface="Times New Roman" panose="02020603050405020304" pitchFamily="18" charset="0"/>
              </a:rPr>
              <a:t>and released from </a:t>
            </a:r>
            <a:r>
              <a:rPr lang="en-US" sz="2800" dirty="0" smtClean="0">
                <a:latin typeface="Times New Roman" panose="02020603050405020304" pitchFamily="18" charset="0"/>
                <a:ea typeface="+mn-ea"/>
                <a:cs typeface="Times New Roman" panose="02020603050405020304" pitchFamily="18" charset="0"/>
              </a:rPr>
              <a:t>rest. </a:t>
            </a:r>
          </a:p>
          <a:p>
            <a:pPr marL="0">
              <a:buFontTx/>
              <a:buAutoNum type="alphaUcParenBoth"/>
              <a:defRPr/>
            </a:pPr>
            <a:r>
              <a:rPr lang="en-US" sz="2800" dirty="0" smtClean="0">
                <a:latin typeface="Times New Roman" panose="02020603050405020304" pitchFamily="18" charset="0"/>
                <a:ea typeface="+mn-ea"/>
                <a:cs typeface="Times New Roman" panose="02020603050405020304" pitchFamily="18" charset="0"/>
              </a:rPr>
              <a:t> Find </a:t>
            </a:r>
            <a:r>
              <a:rPr lang="en-US" sz="2800" dirty="0">
                <a:latin typeface="Times New Roman" panose="02020603050405020304" pitchFamily="18" charset="0"/>
                <a:ea typeface="+mn-ea"/>
                <a:cs typeface="Times New Roman" panose="02020603050405020304" pitchFamily="18" charset="0"/>
              </a:rPr>
              <a:t>the period of its motion.</a:t>
            </a:r>
            <a:r>
              <a:rPr lang="en-US" sz="2800" dirty="0" smtClean="0">
                <a:latin typeface="Times New Roman" panose="02020603050405020304" pitchFamily="18" charset="0"/>
                <a:ea typeface="+mn-ea"/>
                <a:cs typeface="Times New Roman" panose="02020603050405020304" pitchFamily="18" charset="0"/>
              </a:rPr>
              <a:t> </a:t>
            </a:r>
          </a:p>
          <a:p>
            <a:pPr marL="0">
              <a:buFontTx/>
              <a:buAutoNum type="alphaUcParenBoth"/>
              <a:defRPr/>
            </a:pPr>
            <a:r>
              <a:rPr lang="en-US" sz="2800" dirty="0" smtClean="0">
                <a:latin typeface="Times New Roman" panose="02020603050405020304" pitchFamily="18" charset="0"/>
                <a:ea typeface="+mn-ea"/>
                <a:cs typeface="Times New Roman" panose="02020603050405020304" pitchFamily="18" charset="0"/>
              </a:rPr>
              <a:t> Determine </a:t>
            </a:r>
            <a:r>
              <a:rPr lang="en-US" sz="2800" dirty="0">
                <a:latin typeface="Times New Roman" panose="02020603050405020304" pitchFamily="18" charset="0"/>
                <a:ea typeface="+mn-ea"/>
                <a:cs typeface="Times New Roman" panose="02020603050405020304" pitchFamily="18" charset="0"/>
              </a:rPr>
              <a:t>the maximum speed of the block.</a:t>
            </a:r>
            <a:r>
              <a:rPr lang="en-US" sz="2800" dirty="0" smtClean="0">
                <a:latin typeface="Times New Roman" panose="02020603050405020304" pitchFamily="18" charset="0"/>
                <a:ea typeface="+mn-ea"/>
                <a:cs typeface="Times New Roman" panose="02020603050405020304" pitchFamily="18" charset="0"/>
              </a:rPr>
              <a:t> </a:t>
            </a:r>
          </a:p>
          <a:p>
            <a:pPr marL="0">
              <a:buFontTx/>
              <a:buAutoNum type="alphaUcParenBoth"/>
              <a:defRPr/>
            </a:pPr>
            <a:r>
              <a:rPr lang="en-US" sz="2800" dirty="0" smtClean="0">
                <a:latin typeface="Times New Roman" panose="02020603050405020304" pitchFamily="18" charset="0"/>
                <a:ea typeface="+mn-ea"/>
                <a:cs typeface="Times New Roman" panose="02020603050405020304" pitchFamily="18" charset="0"/>
              </a:rPr>
              <a:t> What </a:t>
            </a:r>
            <a:r>
              <a:rPr lang="en-US" sz="2800" dirty="0">
                <a:latin typeface="Times New Roman" panose="02020603050405020304" pitchFamily="18" charset="0"/>
                <a:ea typeface="+mn-ea"/>
                <a:cs typeface="Times New Roman" panose="02020603050405020304" pitchFamily="18" charset="0"/>
              </a:rPr>
              <a:t>is the maximum acceleration of the block?</a:t>
            </a:r>
            <a:r>
              <a:rPr lang="en-US" sz="2800" dirty="0" smtClean="0">
                <a:latin typeface="Times New Roman" panose="02020603050405020304" pitchFamily="18" charset="0"/>
                <a:ea typeface="+mn-ea"/>
                <a:cs typeface="Times New Roman" panose="02020603050405020304" pitchFamily="18" charset="0"/>
              </a:rPr>
              <a:t> </a:t>
            </a:r>
          </a:p>
          <a:p>
            <a:pPr marL="0">
              <a:buFontTx/>
              <a:buAutoNum type="alphaUcParenBoth"/>
              <a:defRPr/>
            </a:pPr>
            <a:r>
              <a:rPr lang="en-US" sz="2800" dirty="0" smtClean="0">
                <a:latin typeface="Times New Roman" panose="02020603050405020304" pitchFamily="18" charset="0"/>
                <a:ea typeface="+mn-ea"/>
                <a:cs typeface="Times New Roman" panose="02020603050405020304" pitchFamily="18" charset="0"/>
              </a:rPr>
              <a:t> Express </a:t>
            </a:r>
            <a:r>
              <a:rPr lang="en-US" sz="2800" dirty="0">
                <a:latin typeface="Times New Roman" panose="02020603050405020304" pitchFamily="18" charset="0"/>
                <a:ea typeface="+mn-ea"/>
                <a:cs typeface="Times New Roman" panose="02020603050405020304" pitchFamily="18" charset="0"/>
              </a:rPr>
              <a:t>the position, speed, and acceleration as functions of time.</a:t>
            </a:r>
            <a:r>
              <a:rPr lang="en-US" sz="2800" dirty="0" smtClean="0">
                <a:latin typeface="Times New Roman" panose="02020603050405020304" pitchFamily="18" charset="0"/>
                <a:ea typeface="+mn-ea"/>
                <a:cs typeface="Times New Roman" panose="02020603050405020304" pitchFamily="18" charset="0"/>
              </a:rPr>
              <a:t> </a:t>
            </a:r>
          </a:p>
          <a:p>
            <a:pPr marL="0" indent="0">
              <a:defRPr/>
            </a:pPr>
            <a:r>
              <a:rPr lang="en-US" sz="3200" b="1" dirty="0" smtClean="0">
                <a:latin typeface="Times New Roman" panose="02020603050405020304" pitchFamily="18" charset="0"/>
                <a:ea typeface="+mn-ea"/>
                <a:cs typeface="Times New Roman" panose="02020603050405020304" pitchFamily="18" charset="0"/>
              </a:rPr>
              <a:t>What </a:t>
            </a:r>
            <a:r>
              <a:rPr lang="en-US" sz="3200" b="1" dirty="0">
                <a:latin typeface="Times New Roman" panose="02020603050405020304" pitchFamily="18" charset="0"/>
                <a:ea typeface="+mn-ea"/>
                <a:cs typeface="Times New Roman" panose="02020603050405020304" pitchFamily="18" charset="0"/>
              </a:rPr>
              <a:t>If?</a:t>
            </a:r>
            <a:r>
              <a:rPr lang="en-US" sz="2800" dirty="0">
                <a:latin typeface="Times New Roman" panose="02020603050405020304" pitchFamily="18" charset="0"/>
                <a:ea typeface="+mn-ea"/>
                <a:cs typeface="Times New Roman" panose="02020603050405020304" pitchFamily="18" charset="0"/>
              </a:rPr>
              <a:t> What if the block is released from the same </a:t>
            </a:r>
            <a:r>
              <a:rPr lang="en-US" sz="2800" dirty="0" smtClean="0">
                <a:latin typeface="Times New Roman" panose="02020603050405020304" pitchFamily="18" charset="0"/>
                <a:ea typeface="+mn-ea"/>
                <a:cs typeface="Times New Roman" panose="02020603050405020304" pitchFamily="18" charset="0"/>
              </a:rPr>
              <a:t>initial position</a:t>
            </a:r>
            <a:r>
              <a:rPr lang="en-US" sz="2800" dirty="0">
                <a:latin typeface="Times New Roman" panose="02020603050405020304" pitchFamily="18" charset="0"/>
                <a:ea typeface="+mn-ea"/>
                <a:cs typeface="Times New Roman" panose="02020603050405020304" pitchFamily="18" charset="0"/>
              </a:rPr>
              <a:t>, </a:t>
            </a:r>
            <a:r>
              <a:rPr lang="en-US" sz="2800" b="1" i="1" dirty="0">
                <a:latin typeface="Times New Roman" panose="02020603050405020304" pitchFamily="18" charset="0"/>
                <a:ea typeface="+mn-ea"/>
                <a:cs typeface="Times New Roman" panose="02020603050405020304" pitchFamily="18" charset="0"/>
              </a:rPr>
              <a:t>x</a:t>
            </a:r>
            <a:r>
              <a:rPr lang="en-US" sz="2800" b="1" i="1" baseline="-25000" dirty="0">
                <a:latin typeface="Times New Roman" panose="02020603050405020304" pitchFamily="18" charset="0"/>
                <a:ea typeface="+mn-ea"/>
                <a:cs typeface="Times New Roman" panose="02020603050405020304" pitchFamily="18" charset="0"/>
              </a:rPr>
              <a:t>i</a:t>
            </a:r>
            <a:r>
              <a:rPr lang="en-US" sz="2800" b="1" i="1" dirty="0">
                <a:latin typeface="Times New Roman" panose="02020603050405020304" pitchFamily="18" charset="0"/>
                <a:ea typeface="+mn-ea"/>
                <a:cs typeface="Times New Roman" panose="02020603050405020304" pitchFamily="18" charset="0"/>
              </a:rPr>
              <a:t> </a:t>
            </a:r>
            <a:r>
              <a:rPr lang="en-US" sz="2800" b="1" dirty="0" smtClean="0">
                <a:latin typeface="Times New Roman" panose="02020603050405020304" pitchFamily="18" charset="0"/>
                <a:ea typeface="+mn-ea"/>
                <a:cs typeface="Times New Roman" panose="02020603050405020304" pitchFamily="18" charset="0"/>
              </a:rPr>
              <a:t>= </a:t>
            </a:r>
            <a:r>
              <a:rPr lang="en-US" sz="2800" b="1" dirty="0">
                <a:latin typeface="Times New Roman" panose="02020603050405020304" pitchFamily="18" charset="0"/>
                <a:ea typeface="+mn-ea"/>
                <a:cs typeface="Times New Roman" panose="02020603050405020304" pitchFamily="18" charset="0"/>
              </a:rPr>
              <a:t>5.00 cm</a:t>
            </a:r>
            <a:r>
              <a:rPr lang="en-US" sz="2800" dirty="0">
                <a:latin typeface="Times New Roman" panose="02020603050405020304" pitchFamily="18" charset="0"/>
                <a:ea typeface="+mn-ea"/>
                <a:cs typeface="Times New Roman" panose="02020603050405020304" pitchFamily="18" charset="0"/>
              </a:rPr>
              <a:t>, but with an initial velocity </a:t>
            </a:r>
            <a:r>
              <a:rPr lang="en-US" sz="2800" dirty="0" smtClean="0">
                <a:latin typeface="Times New Roman" panose="02020603050405020304" pitchFamily="18" charset="0"/>
                <a:ea typeface="+mn-ea"/>
                <a:cs typeface="Times New Roman" panose="02020603050405020304" pitchFamily="18" charset="0"/>
              </a:rPr>
              <a:t>of </a:t>
            </a:r>
            <a:r>
              <a:rPr lang="en-US" sz="2800" b="1" i="1" dirty="0" smtClean="0">
                <a:latin typeface="Times New Roman" panose="02020603050405020304" pitchFamily="18" charset="0"/>
                <a:ea typeface="+mn-ea"/>
                <a:cs typeface="Times New Roman" panose="02020603050405020304" pitchFamily="18" charset="0"/>
              </a:rPr>
              <a:t>v</a:t>
            </a:r>
            <a:r>
              <a:rPr lang="en-US" sz="2800" b="1" i="1" baseline="-25000" dirty="0" smtClean="0">
                <a:latin typeface="Times New Roman" panose="02020603050405020304" pitchFamily="18" charset="0"/>
                <a:ea typeface="+mn-ea"/>
                <a:cs typeface="Times New Roman" panose="02020603050405020304" pitchFamily="18" charset="0"/>
              </a:rPr>
              <a:t>i</a:t>
            </a:r>
            <a:r>
              <a:rPr lang="en-US" sz="2800" b="1" i="1" dirty="0" smtClean="0">
                <a:latin typeface="Times New Roman" panose="02020603050405020304" pitchFamily="18" charset="0"/>
                <a:ea typeface="+mn-ea"/>
                <a:cs typeface="Times New Roman" panose="02020603050405020304" pitchFamily="18" charset="0"/>
              </a:rPr>
              <a:t> </a:t>
            </a:r>
            <a:r>
              <a:rPr lang="en-US" sz="2800" b="1" dirty="0" smtClean="0">
                <a:latin typeface="Times New Roman" panose="02020603050405020304" pitchFamily="18" charset="0"/>
                <a:ea typeface="+mn-ea"/>
                <a:cs typeface="Times New Roman" panose="02020603050405020304" pitchFamily="18" charset="0"/>
              </a:rPr>
              <a:t>= 0.100 </a:t>
            </a:r>
            <a:r>
              <a:rPr lang="en-US" sz="2800" b="1" dirty="0">
                <a:latin typeface="Times New Roman" panose="02020603050405020304" pitchFamily="18" charset="0"/>
                <a:ea typeface="+mn-ea"/>
                <a:cs typeface="Times New Roman" panose="02020603050405020304" pitchFamily="18" charset="0"/>
              </a:rPr>
              <a:t>m/s?</a:t>
            </a:r>
            <a:r>
              <a:rPr lang="en-US" sz="2800" dirty="0">
                <a:latin typeface="Times New Roman" panose="02020603050405020304" pitchFamily="18" charset="0"/>
                <a:ea typeface="+mn-ea"/>
                <a:cs typeface="Times New Roman" panose="02020603050405020304" pitchFamily="18" charset="0"/>
              </a:rPr>
              <a:t> Which parts of the solution change </a:t>
            </a:r>
            <a:r>
              <a:rPr lang="en-US" sz="2800" dirty="0" smtClean="0">
                <a:latin typeface="Times New Roman" panose="02020603050405020304" pitchFamily="18" charset="0"/>
                <a:ea typeface="+mn-ea"/>
                <a:cs typeface="Times New Roman" panose="02020603050405020304" pitchFamily="18" charset="0"/>
              </a:rPr>
              <a:t>and what </a:t>
            </a:r>
            <a:r>
              <a:rPr lang="en-US" sz="2800" dirty="0">
                <a:latin typeface="Times New Roman" panose="02020603050405020304" pitchFamily="18" charset="0"/>
                <a:ea typeface="+mn-ea"/>
                <a:cs typeface="Times New Roman" panose="02020603050405020304" pitchFamily="18" charset="0"/>
              </a:rPr>
              <a:t>are the new answers for those that do change?</a:t>
            </a:r>
            <a:r>
              <a:rPr lang="en-US" sz="2400" dirty="0" smtClean="0">
                <a:latin typeface="Times New Roman" panose="02020603050405020304" pitchFamily="18" charset="0"/>
                <a:ea typeface="+mn-ea"/>
                <a:cs typeface="Times New Roman" panose="02020603050405020304" pitchFamily="18" charset="0"/>
              </a:rPr>
              <a:t> </a:t>
            </a:r>
            <a:r>
              <a:rPr lang="en-US" sz="2000" dirty="0" smtClean="0">
                <a:ea typeface="+mn-ea"/>
              </a:rPr>
              <a:t/>
            </a:r>
            <a:br>
              <a:rPr lang="en-US" sz="2000" dirty="0" smtClean="0">
                <a:ea typeface="+mn-ea"/>
              </a:rPr>
            </a:br>
            <a:r>
              <a:rPr lang="en-US" dirty="0" smtClean="0">
                <a:ea typeface="+mn-ea"/>
              </a:rPr>
              <a:t/>
            </a:r>
            <a:br>
              <a:rPr lang="en-US" dirty="0" smtClean="0">
                <a:ea typeface="+mn-ea"/>
              </a:rPr>
            </a:br>
            <a:r>
              <a:rPr lang="en-US" dirty="0" smtClean="0">
                <a:ea typeface="+mn-ea"/>
              </a:rPr>
              <a:t/>
            </a:r>
            <a:br>
              <a:rPr lang="en-US" dirty="0" smtClean="0">
                <a:ea typeface="+mn-ea"/>
              </a:rPr>
            </a:br>
            <a:r>
              <a:rPr lang="en-US" dirty="0" smtClean="0">
                <a:ea typeface="+mn-ea"/>
              </a:rPr>
              <a:t/>
            </a:r>
            <a:br>
              <a:rPr lang="en-US" dirty="0" smtClean="0">
                <a:ea typeface="+mn-ea"/>
              </a:rPr>
            </a:br>
            <a:r>
              <a:rPr lang="en-US" dirty="0" smtClean="0">
                <a:ea typeface="+mn-ea"/>
              </a:rPr>
              <a:t/>
            </a:r>
            <a:br>
              <a:rPr lang="en-US" dirty="0" smtClean="0">
                <a:ea typeface="+mn-ea"/>
              </a:rPr>
            </a:br>
            <a:r>
              <a:rPr lang="en-US" dirty="0" smtClean="0">
                <a:ea typeface="+mn-ea"/>
              </a:rPr>
              <a:t/>
            </a:r>
            <a:br>
              <a:rPr lang="en-US" dirty="0" smtClean="0">
                <a:ea typeface="+mn-ea"/>
              </a:rPr>
            </a:br>
            <a:endParaRPr lang="en-US" dirty="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10972800" cy="4495800"/>
          </a:xfrm>
        </p:spPr>
        <p:txBody>
          <a:bodyPr/>
          <a:lstStyle/>
          <a:p>
            <a:pPr>
              <a:buFontTx/>
              <a:buAutoNum type="alphaUcParenBoth"/>
              <a:defRPr/>
            </a:pPr>
            <a:r>
              <a:rPr lang="en-US" sz="2000" b="1" dirty="0" smtClean="0">
                <a:ea typeface="+mn-ea"/>
              </a:rPr>
              <a:t>Find the period of it motion?</a:t>
            </a:r>
            <a:r>
              <a:rPr lang="en-US" b="1" dirty="0" smtClean="0">
                <a:ea typeface="+mn-ea"/>
              </a:rPr>
              <a:t> </a:t>
            </a:r>
            <a:r>
              <a:rPr lang="en-US" dirty="0" smtClean="0">
                <a:ea typeface="+mn-ea"/>
              </a:rPr>
              <a:t>                          </a:t>
            </a:r>
          </a:p>
          <a:p>
            <a:pPr marL="0" indent="0">
              <a:defRPr/>
            </a:pPr>
            <a:endParaRPr lang="en-US" dirty="0">
              <a:ea typeface="+mn-ea"/>
            </a:endParaRPr>
          </a:p>
          <a:p>
            <a:pPr marL="0" indent="0">
              <a:defRPr/>
            </a:pPr>
            <a:endParaRPr lang="en-US" dirty="0" smtClean="0">
              <a:ea typeface="+mn-ea"/>
            </a:endParaRPr>
          </a:p>
          <a:p>
            <a:pPr marL="0" indent="0">
              <a:defRPr/>
            </a:pPr>
            <a:endParaRPr lang="en-US" dirty="0">
              <a:ea typeface="+mn-ea"/>
            </a:endParaRPr>
          </a:p>
          <a:p>
            <a:pPr marL="0" indent="0">
              <a:defRPr/>
            </a:pPr>
            <a:endParaRPr lang="en-US" dirty="0" smtClean="0">
              <a:ea typeface="+mn-ea"/>
            </a:endParaRPr>
          </a:p>
          <a:p>
            <a:pPr marL="0" indent="0">
              <a:defRPr/>
            </a:pPr>
            <a:endParaRPr lang="en-US" dirty="0" smtClean="0">
              <a:ea typeface="+mn-ea"/>
            </a:endParaRPr>
          </a:p>
          <a:p>
            <a:pPr marL="0" indent="0">
              <a:defRPr/>
            </a:pPr>
            <a:endParaRPr lang="en-US" dirty="0">
              <a:ea typeface="+mn-ea"/>
            </a:endParaRPr>
          </a:p>
          <a:p>
            <a:pPr marL="0" indent="0">
              <a:defRPr/>
            </a:pPr>
            <a:endParaRPr lang="en-US" b="1" dirty="0" smtClean="0">
              <a:ea typeface="+mn-ea"/>
            </a:endParaRPr>
          </a:p>
          <a:p>
            <a:pPr marL="0" indent="0">
              <a:defRPr/>
            </a:pPr>
            <a:r>
              <a:rPr lang="en-US" b="1" dirty="0" smtClean="0">
                <a:ea typeface="+mn-ea"/>
              </a:rPr>
              <a:t>(b</a:t>
            </a:r>
            <a:r>
              <a:rPr lang="en-US" sz="2000" b="1" dirty="0" smtClean="0">
                <a:ea typeface="+mn-ea"/>
              </a:rPr>
              <a:t>) Determine the maximum speed of the block?</a:t>
            </a:r>
            <a:endParaRPr lang="en-US" b="1" dirty="0" smtClean="0">
              <a:ea typeface="+mn-ea"/>
            </a:endParaRPr>
          </a:p>
          <a:p>
            <a:pPr marL="0" indent="0">
              <a:defRPr/>
            </a:pPr>
            <a:endParaRPr lang="en-US" dirty="0">
              <a:ea typeface="+mn-ea"/>
            </a:endParaRPr>
          </a:p>
        </p:txBody>
      </p:sp>
      <p:graphicFrame>
        <p:nvGraphicFramePr>
          <p:cNvPr id="33796" name="Object 3"/>
          <p:cNvGraphicFramePr>
            <a:graphicFrameLocks noChangeAspect="1"/>
          </p:cNvGraphicFramePr>
          <p:nvPr>
            <p:extLst>
              <p:ext uri="{D42A27DB-BD31-4B8C-83A1-F6EECF244321}">
                <p14:modId xmlns:p14="http://schemas.microsoft.com/office/powerpoint/2010/main" val="3963696250"/>
              </p:ext>
            </p:extLst>
          </p:nvPr>
        </p:nvGraphicFramePr>
        <p:xfrm>
          <a:off x="0" y="1676400"/>
          <a:ext cx="5123729" cy="990600"/>
        </p:xfrm>
        <a:graphic>
          <a:graphicData uri="http://schemas.openxmlformats.org/presentationml/2006/ole">
            <mc:AlternateContent xmlns:mc="http://schemas.openxmlformats.org/markup-compatibility/2006">
              <mc:Choice xmlns:v="urn:schemas-microsoft-com:vml" Requires="v">
                <p:oleObj spid="_x0000_s34017" name="Equation" r:id="rId3" imgW="2298700" imgH="444500" progId="Equation.3">
                  <p:embed/>
                </p:oleObj>
              </mc:Choice>
              <mc:Fallback>
                <p:oleObj name="Equation" r:id="rId3" imgW="2298700" imgH="444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6400"/>
                        <a:ext cx="5123729" cy="990600"/>
                      </a:xfrm>
                      <a:prstGeom prst="rect">
                        <a:avLst/>
                      </a:prstGeom>
                      <a:noFill/>
                      <a:ln>
                        <a:noFill/>
                      </a:ln>
                      <a:extLst/>
                    </p:spPr>
                  </p:pic>
                </p:oleObj>
              </mc:Fallback>
            </mc:AlternateContent>
          </a:graphicData>
        </a:graphic>
      </p:graphicFrame>
      <p:graphicFrame>
        <p:nvGraphicFramePr>
          <p:cNvPr id="33797" name="Object 4"/>
          <p:cNvGraphicFramePr>
            <a:graphicFrameLocks noChangeAspect="1"/>
          </p:cNvGraphicFramePr>
          <p:nvPr>
            <p:extLst>
              <p:ext uri="{D42A27DB-BD31-4B8C-83A1-F6EECF244321}">
                <p14:modId xmlns:p14="http://schemas.microsoft.com/office/powerpoint/2010/main" val="904720258"/>
              </p:ext>
            </p:extLst>
          </p:nvPr>
        </p:nvGraphicFramePr>
        <p:xfrm>
          <a:off x="381000" y="3124200"/>
          <a:ext cx="3429000" cy="862793"/>
        </p:xfrm>
        <a:graphic>
          <a:graphicData uri="http://schemas.openxmlformats.org/presentationml/2006/ole">
            <mc:AlternateContent xmlns:mc="http://schemas.openxmlformats.org/markup-compatibility/2006">
              <mc:Choice xmlns:v="urn:schemas-microsoft-com:vml" Requires="v">
                <p:oleObj spid="_x0000_s34018" name="Equation" r:id="rId5" imgW="1562100" imgH="393700" progId="Equation.3">
                  <p:embed/>
                </p:oleObj>
              </mc:Choice>
              <mc:Fallback>
                <p:oleObj name="Equation" r:id="rId5" imgW="15621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124200"/>
                        <a:ext cx="3429000" cy="862793"/>
                      </a:xfrm>
                      <a:prstGeom prst="rect">
                        <a:avLst/>
                      </a:prstGeom>
                      <a:noFill/>
                      <a:ln>
                        <a:noFill/>
                      </a:ln>
                      <a:extLst/>
                    </p:spPr>
                  </p:pic>
                </p:oleObj>
              </mc:Fallback>
            </mc:AlternateContent>
          </a:graphicData>
        </a:graphic>
      </p:graphicFrame>
      <p:graphicFrame>
        <p:nvGraphicFramePr>
          <p:cNvPr id="33798" name="Object 5"/>
          <p:cNvGraphicFramePr>
            <a:graphicFrameLocks noChangeAspect="1"/>
          </p:cNvGraphicFramePr>
          <p:nvPr>
            <p:extLst>
              <p:ext uri="{D42A27DB-BD31-4B8C-83A1-F6EECF244321}">
                <p14:modId xmlns:p14="http://schemas.microsoft.com/office/powerpoint/2010/main" val="1063122720"/>
              </p:ext>
            </p:extLst>
          </p:nvPr>
        </p:nvGraphicFramePr>
        <p:xfrm>
          <a:off x="457200" y="5181600"/>
          <a:ext cx="6367463" cy="606425"/>
        </p:xfrm>
        <a:graphic>
          <a:graphicData uri="http://schemas.openxmlformats.org/presentationml/2006/ole">
            <mc:AlternateContent xmlns:mc="http://schemas.openxmlformats.org/markup-compatibility/2006">
              <mc:Choice xmlns:v="urn:schemas-microsoft-com:vml" Requires="v">
                <p:oleObj spid="_x0000_s34019" name="Equation" r:id="rId7" imgW="2527300" imgH="241300" progId="Equation.3">
                  <p:embed/>
                </p:oleObj>
              </mc:Choice>
              <mc:Fallback>
                <p:oleObj name="Equation" r:id="rId7" imgW="25273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181600"/>
                        <a:ext cx="6367463" cy="606425"/>
                      </a:xfrm>
                      <a:prstGeom prst="rect">
                        <a:avLst/>
                      </a:prstGeom>
                      <a:noFill/>
                      <a:ln>
                        <a:noFill/>
                      </a:ln>
                      <a:extLst/>
                    </p:spPr>
                  </p:pic>
                </p:oleObj>
              </mc:Fallback>
            </mc:AlternateContent>
          </a:graphicData>
        </a:graphic>
      </p:graphicFrame>
      <p:sp>
        <p:nvSpPr>
          <p:cNvPr id="33799" name="TextBox 6"/>
          <p:cNvSpPr txBox="1">
            <a:spLocks noChangeArrowheads="1"/>
          </p:cNvSpPr>
          <p:nvPr/>
        </p:nvSpPr>
        <p:spPr bwMode="auto">
          <a:xfrm>
            <a:off x="4724400" y="1143000"/>
            <a:ext cx="640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000" b="1" dirty="0"/>
              <a:t>(c) What is the maximum acceleration of the block? </a:t>
            </a:r>
          </a:p>
        </p:txBody>
      </p:sp>
      <p:graphicFrame>
        <p:nvGraphicFramePr>
          <p:cNvPr id="33800" name="Object 7"/>
          <p:cNvGraphicFramePr>
            <a:graphicFrameLocks noChangeAspect="1"/>
          </p:cNvGraphicFramePr>
          <p:nvPr>
            <p:extLst>
              <p:ext uri="{D42A27DB-BD31-4B8C-83A1-F6EECF244321}">
                <p14:modId xmlns:p14="http://schemas.microsoft.com/office/powerpoint/2010/main" val="1486538878"/>
              </p:ext>
            </p:extLst>
          </p:nvPr>
        </p:nvGraphicFramePr>
        <p:xfrm>
          <a:off x="5317347" y="2286000"/>
          <a:ext cx="5824505" cy="533400"/>
        </p:xfrm>
        <a:graphic>
          <a:graphicData uri="http://schemas.openxmlformats.org/presentationml/2006/ole">
            <mc:AlternateContent xmlns:mc="http://schemas.openxmlformats.org/markup-compatibility/2006">
              <mc:Choice xmlns:v="urn:schemas-microsoft-com:vml" Requires="v">
                <p:oleObj spid="_x0000_s34020" name="Equation" r:id="rId9" imgW="2628900" imgH="241300" progId="Equation.3">
                  <p:embed/>
                </p:oleObj>
              </mc:Choice>
              <mc:Fallback>
                <p:oleObj name="Equation" r:id="rId9" imgW="26289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7347" y="2286000"/>
                        <a:ext cx="5824505" cy="533400"/>
                      </a:xfrm>
                      <a:prstGeom prst="rect">
                        <a:avLst/>
                      </a:prstGeom>
                      <a:noFill/>
                      <a:ln>
                        <a:noFill/>
                      </a:ln>
                      <a:extLst/>
                    </p:spPr>
                  </p:pic>
                </p:oleObj>
              </mc:Fallback>
            </mc:AlternateContent>
          </a:graphicData>
        </a:graphic>
      </p:graphicFrame>
      <p:sp>
        <p:nvSpPr>
          <p:cNvPr id="9" name="Title 1"/>
          <p:cNvSpPr txBox="1">
            <a:spLocks/>
          </p:cNvSpPr>
          <p:nvPr/>
        </p:nvSpPr>
        <p:spPr bwMode="auto">
          <a:xfrm>
            <a:off x="0" y="0"/>
            <a:ext cx="11430000" cy="838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altLang="en-US" sz="3600" kern="0" dirty="0" smtClean="0">
                <a:solidFill>
                  <a:srgbClr val="FFFF00"/>
                </a:solidFill>
              </a:rPr>
              <a:t>Problem 3: Solution</a:t>
            </a:r>
            <a:endParaRPr lang="en-US" altLang="en-US" kern="0"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en-US" sz="4000" dirty="0" smtClean="0">
                <a:solidFill>
                  <a:srgbClr val="FFFF00"/>
                </a:solidFill>
              </a:rPr>
              <a:t>Periodic Motion</a:t>
            </a:r>
          </a:p>
        </p:txBody>
      </p:sp>
      <p:sp>
        <p:nvSpPr>
          <p:cNvPr id="6148" name="Rectangle 3"/>
          <p:cNvSpPr>
            <a:spLocks noGrp="1" noChangeArrowheads="1"/>
          </p:cNvSpPr>
          <p:nvPr>
            <p:ph type="body" idx="1"/>
          </p:nvPr>
        </p:nvSpPr>
        <p:spPr>
          <a:xfrm>
            <a:off x="381000" y="1549400"/>
            <a:ext cx="10747375" cy="4305300"/>
          </a:xfrm>
        </p:spPr>
        <p:txBody>
          <a:bodyPr/>
          <a:lstStyle/>
          <a:p>
            <a:pPr eaLnBrk="1" hangingPunct="1">
              <a:buFont typeface="Wingdings" panose="05000000000000000000" pitchFamily="2" charset="2"/>
              <a:buChar char="q"/>
            </a:pPr>
            <a:r>
              <a:rPr lang="en-US" altLang="zh-CN" sz="2400" dirty="0" smtClean="0">
                <a:ea typeface="SimSun" pitchFamily="2" charset="-122"/>
              </a:rPr>
              <a:t>Periodic motion is a motion that regularly returns to a given position after a fixed time interval.</a:t>
            </a:r>
          </a:p>
          <a:p>
            <a:pPr eaLnBrk="1" hangingPunct="1">
              <a:buFont typeface="Wingdings" panose="05000000000000000000" pitchFamily="2" charset="2"/>
              <a:buChar char="q"/>
            </a:pPr>
            <a:r>
              <a:rPr lang="en-US" altLang="zh-CN" sz="2400" dirty="0" smtClean="0">
                <a:ea typeface="SimSun" pitchFamily="2" charset="-122"/>
              </a:rPr>
              <a:t>A particular type of periodic motion is “simple harmonic motion,” which arises when the force acting on an object is proportional to the position of the object about some equilibrium position.</a:t>
            </a:r>
          </a:p>
          <a:p>
            <a:pPr eaLnBrk="1" hangingPunct="1">
              <a:buFont typeface="Wingdings" panose="05000000000000000000" pitchFamily="2" charset="2"/>
              <a:buChar char="q"/>
            </a:pPr>
            <a:r>
              <a:rPr lang="en-US" altLang="en-US" sz="2400" dirty="0" smtClean="0">
                <a:ea typeface="SimSun" pitchFamily="2" charset="-122"/>
              </a:rPr>
              <a:t>The motion of an object connected to a spring is a  good example.</a:t>
            </a:r>
            <a:endParaRPr lang="en-US" altLang="en-US" sz="2400" dirty="0" smtClean="0"/>
          </a:p>
        </p:txBody>
      </p:sp>
      <p:pic>
        <p:nvPicPr>
          <p:cNvPr id="6149" name="Picture 6" descr="15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999" y="3743589"/>
            <a:ext cx="5715001" cy="2885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3962400"/>
            <a:ext cx="5562600" cy="1754326"/>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Examples: The </a:t>
            </a:r>
            <a:r>
              <a:rPr lang="en-US" dirty="0">
                <a:latin typeface="Times New Roman" panose="02020603050405020304" pitchFamily="18" charset="0"/>
                <a:cs typeface="Times New Roman" panose="02020603050405020304" pitchFamily="18" charset="0"/>
              </a:rPr>
              <a:t>beating of your heart, the ticking of a clock, and the movement of a child on a swing.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Earth returns to the same position in its orbit around the Sun each year</a:t>
            </a:r>
            <a:r>
              <a:rPr lang="en-US" dirty="0">
                <a:cs typeface="Times New Roman" panose="02020603050405020304" pitchFamily="18" charset="0"/>
              </a:rPr>
              <a:t>. </a:t>
            </a:r>
            <a:endParaRPr lang="en-US" dirty="0" smtClean="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alternating-current electrical circuits, voltage, current, and electric charge vary periodically with time</a:t>
            </a:r>
            <a:endParaRPr lang="en-US" dirty="0"/>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107800" y="1875600"/>
              <a:ext cx="6618240" cy="4742280"/>
            </p14:xfrm>
          </p:contentPart>
        </mc:Choice>
        <mc:Fallback xmlns="">
          <p:pic>
            <p:nvPicPr>
              <p:cNvPr id="4" name="Ink 3"/>
              <p:cNvPicPr/>
              <p:nvPr/>
            </p:nvPicPr>
            <p:blipFill>
              <a:blip r:embed="rId5"/>
              <a:stretch>
                <a:fillRect/>
              </a:stretch>
            </p:blipFill>
            <p:spPr>
              <a:xfrm>
                <a:off x="2098440" y="1866240"/>
                <a:ext cx="6636960" cy="4761000"/>
              </a:xfrm>
              <a:prstGeom prst="rect">
                <a:avLst/>
              </a:prstGeom>
            </p:spPr>
          </p:pic>
        </mc:Fallback>
      </mc:AlternateContent>
    </p:spTree>
    <p:extLst>
      <p:ext uri="{BB962C8B-B14F-4D97-AF65-F5344CB8AC3E}">
        <p14:creationId xmlns:p14="http://schemas.microsoft.com/office/powerpoint/2010/main" val="79657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52400" y="914400"/>
            <a:ext cx="10287000" cy="609600"/>
          </a:xfrm>
        </p:spPr>
        <p:txBody>
          <a:bodyPr/>
          <a:lstStyle/>
          <a:p>
            <a:r>
              <a:rPr lang="en-US" altLang="en-US" sz="2400" b="1" dirty="0"/>
              <a:t>(D) Express the position, speed and acceleration as function of time?</a:t>
            </a:r>
            <a:r>
              <a:rPr lang="en-US" altLang="en-US" dirty="0" smtClean="0"/>
              <a:t> </a:t>
            </a:r>
          </a:p>
        </p:txBody>
      </p:sp>
      <p:sp>
        <p:nvSpPr>
          <p:cNvPr id="34819" name="Content Placeholder 2"/>
          <p:cNvSpPr>
            <a:spLocks noGrp="1"/>
          </p:cNvSpPr>
          <p:nvPr>
            <p:ph idx="1"/>
          </p:nvPr>
        </p:nvSpPr>
        <p:spPr>
          <a:xfrm>
            <a:off x="228600" y="1676400"/>
            <a:ext cx="11049000" cy="4419600"/>
          </a:xfrm>
        </p:spPr>
        <p:txBody>
          <a:bodyPr/>
          <a:lstStyle/>
          <a:p>
            <a:pPr marL="0" indent="0"/>
            <a:r>
              <a:rPr lang="en-US" altLang="en-US" sz="2000" b="1" dirty="0" smtClean="0"/>
              <a:t>     </a:t>
            </a:r>
          </a:p>
          <a:p>
            <a:pPr marL="0" indent="0"/>
            <a:r>
              <a:rPr lang="en-US" altLang="en-US" sz="2000" b="1" dirty="0" smtClean="0"/>
              <a:t>First we will find  phase constant from the initial condition that </a:t>
            </a:r>
            <a:r>
              <a:rPr lang="en-US" altLang="en-US" sz="2000" b="1" i="1" dirty="0" smtClean="0"/>
              <a:t>x </a:t>
            </a:r>
            <a:r>
              <a:rPr lang="en-US" altLang="en-US" sz="2000" b="1" dirty="0" smtClean="0"/>
              <a:t>= </a:t>
            </a:r>
            <a:r>
              <a:rPr lang="en-US" altLang="en-US" sz="2000" b="1" i="1" dirty="0" smtClean="0"/>
              <a:t>A </a:t>
            </a:r>
            <a:r>
              <a:rPr lang="en-US" altLang="en-US" sz="2000" b="1" dirty="0" smtClean="0"/>
              <a:t>at </a:t>
            </a:r>
            <a:r>
              <a:rPr lang="en-US" altLang="en-US" sz="2000" b="1" i="1" dirty="0" smtClean="0"/>
              <a:t>t </a:t>
            </a:r>
            <a:r>
              <a:rPr lang="en-US" altLang="en-US" sz="2000" b="1" dirty="0" smtClean="0"/>
              <a:t>= 0: </a:t>
            </a:r>
            <a:br>
              <a:rPr lang="en-US" altLang="en-US" sz="2000" b="1" dirty="0" smtClean="0"/>
            </a:br>
            <a:r>
              <a:rPr lang="en-US" altLang="en-US" dirty="0" smtClean="0"/>
              <a:t>                      </a:t>
            </a:r>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p:txBody>
      </p:sp>
      <p:graphicFrame>
        <p:nvGraphicFramePr>
          <p:cNvPr id="34820" name="Object 8"/>
          <p:cNvGraphicFramePr>
            <a:graphicFrameLocks noChangeAspect="1"/>
          </p:cNvGraphicFramePr>
          <p:nvPr>
            <p:extLst>
              <p:ext uri="{D42A27DB-BD31-4B8C-83A1-F6EECF244321}">
                <p14:modId xmlns:p14="http://schemas.microsoft.com/office/powerpoint/2010/main" val="2493424327"/>
              </p:ext>
            </p:extLst>
          </p:nvPr>
        </p:nvGraphicFramePr>
        <p:xfrm>
          <a:off x="381000" y="2492375"/>
          <a:ext cx="5181600" cy="1030288"/>
        </p:xfrm>
        <a:graphic>
          <a:graphicData uri="http://schemas.openxmlformats.org/presentationml/2006/ole">
            <mc:AlternateContent xmlns:mc="http://schemas.openxmlformats.org/markup-compatibility/2006">
              <mc:Choice xmlns:v="urn:schemas-microsoft-com:vml" Requires="v">
                <p:oleObj spid="_x0000_s35100" name="Equation" r:id="rId3" imgW="1981080" imgH="393480" progId="Equation.3">
                  <p:embed/>
                </p:oleObj>
              </mc:Choice>
              <mc:Fallback>
                <p:oleObj name="Equation" r:id="rId3" imgW="1981080" imgH="393480" progId="Equation.3">
                  <p:embed/>
                  <p:pic>
                    <p:nvPicPr>
                      <p:cNvPr id="0" name="Object 8"/>
                      <p:cNvPicPr>
                        <a:picLocks noChangeAspect="1" noChangeArrowheads="1"/>
                      </p:cNvPicPr>
                      <p:nvPr/>
                    </p:nvPicPr>
                    <p:blipFill>
                      <a:blip r:embed="rId4"/>
                      <a:srcRect/>
                      <a:stretch>
                        <a:fillRect/>
                      </a:stretch>
                    </p:blipFill>
                    <p:spPr bwMode="auto">
                      <a:xfrm>
                        <a:off x="381000" y="2492375"/>
                        <a:ext cx="5181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9"/>
          <p:cNvGraphicFramePr>
            <a:graphicFrameLocks noChangeAspect="1"/>
          </p:cNvGraphicFramePr>
          <p:nvPr/>
        </p:nvGraphicFramePr>
        <p:xfrm>
          <a:off x="381000" y="3505200"/>
          <a:ext cx="1428750" cy="531813"/>
        </p:xfrm>
        <a:graphic>
          <a:graphicData uri="http://schemas.openxmlformats.org/presentationml/2006/ole">
            <mc:AlternateContent xmlns:mc="http://schemas.openxmlformats.org/markup-compatibility/2006">
              <mc:Choice xmlns:v="urn:schemas-microsoft-com:vml" Requires="v">
                <p:oleObj spid="_x0000_s35101" name="Equation" r:id="rId5" imgW="545626" imgH="203024" progId="Equation.3">
                  <p:embed/>
                </p:oleObj>
              </mc:Choice>
              <mc:Fallback>
                <p:oleObj name="Equation" r:id="rId5" imgW="545626" imgH="203024"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505200"/>
                        <a:ext cx="14287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228600" y="4267200"/>
          <a:ext cx="4611688" cy="463550"/>
        </p:xfrm>
        <a:graphic>
          <a:graphicData uri="http://schemas.openxmlformats.org/presentationml/2006/ole">
            <mc:AlternateContent xmlns:mc="http://schemas.openxmlformats.org/markup-compatibility/2006">
              <mc:Choice xmlns:v="urn:schemas-microsoft-com:vml" Requires="v">
                <p:oleObj spid="_x0000_s35102" name="Equation" r:id="rId7" imgW="2019300" imgH="203200" progId="Equation.3">
                  <p:embed/>
                </p:oleObj>
              </mc:Choice>
              <mc:Fallback>
                <p:oleObj name="Equation" r:id="rId7" imgW="2019300" imgH="203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4267200"/>
                        <a:ext cx="46116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15875" y="4953000"/>
          <a:ext cx="5191125" cy="463550"/>
        </p:xfrm>
        <a:graphic>
          <a:graphicData uri="http://schemas.openxmlformats.org/presentationml/2006/ole">
            <mc:AlternateContent xmlns:mc="http://schemas.openxmlformats.org/markup-compatibility/2006">
              <mc:Choice xmlns:v="urn:schemas-microsoft-com:vml" Requires="v">
                <p:oleObj spid="_x0000_s35103" name="Equation" r:id="rId9" imgW="2273300" imgH="203200" progId="Equation.3">
                  <p:embed/>
                </p:oleObj>
              </mc:Choice>
              <mc:Fallback>
                <p:oleObj name="Equation" r:id="rId9" imgW="2273300" imgH="203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5" y="4953000"/>
                        <a:ext cx="5191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290513" y="5715000"/>
          <a:ext cx="4959350" cy="523875"/>
        </p:xfrm>
        <a:graphic>
          <a:graphicData uri="http://schemas.openxmlformats.org/presentationml/2006/ole">
            <mc:AlternateContent xmlns:mc="http://schemas.openxmlformats.org/markup-compatibility/2006">
              <mc:Choice xmlns:v="urn:schemas-microsoft-com:vml" Requires="v">
                <p:oleObj spid="_x0000_s35104" name="Equation" r:id="rId11" imgW="2171700" imgH="228600" progId="Equation.3">
                  <p:embed/>
                </p:oleObj>
              </mc:Choice>
              <mc:Fallback>
                <p:oleObj name="Equation" r:id="rId11" imgW="21717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513" y="5715000"/>
                        <a:ext cx="4959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itle 1"/>
          <p:cNvSpPr txBox="1">
            <a:spLocks/>
          </p:cNvSpPr>
          <p:nvPr/>
        </p:nvSpPr>
        <p:spPr bwMode="auto">
          <a:xfrm>
            <a:off x="0" y="0"/>
            <a:ext cx="11430000" cy="838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altLang="en-US" sz="3600" kern="0" dirty="0" smtClean="0">
                <a:solidFill>
                  <a:srgbClr val="FFFF00"/>
                </a:solidFill>
              </a:rPr>
              <a:t>Problem 3: Solution</a:t>
            </a:r>
            <a:endParaRPr lang="en-US" altLang="en-US" kern="0" dirty="0" smtClean="0">
              <a:solidFill>
                <a:srgbClr val="FFFF00"/>
              </a:solidFill>
            </a:endParaRPr>
          </a:p>
        </p:txBody>
      </p:sp>
      <mc:AlternateContent xmlns:mc="http://schemas.openxmlformats.org/markup-compatibility/2006" xmlns:p14="http://schemas.microsoft.com/office/powerpoint/2010/main">
        <mc:Choice Requires="p14">
          <p:contentPart p14:bwMode="auto" r:id="rId13">
            <p14:nvContentPartPr>
              <p14:cNvPr id="3" name="Ink 2"/>
              <p14:cNvContentPartPr/>
              <p14:nvPr/>
            </p14:nvContentPartPr>
            <p14:xfrm>
              <a:off x="1268280" y="4697640"/>
              <a:ext cx="330840" cy="660960"/>
            </p14:xfrm>
          </p:contentPart>
        </mc:Choice>
        <mc:Fallback xmlns="">
          <p:pic>
            <p:nvPicPr>
              <p:cNvPr id="3" name="Ink 2"/>
              <p:cNvPicPr/>
              <p:nvPr/>
            </p:nvPicPr>
            <p:blipFill>
              <a:blip r:embed="rId16"/>
              <a:stretch>
                <a:fillRect/>
              </a:stretch>
            </p:blipFill>
            <p:spPr>
              <a:xfrm>
                <a:off x="1258920" y="4688280"/>
                <a:ext cx="349560" cy="679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 name="Ink 3"/>
              <p14:cNvContentPartPr/>
              <p14:nvPr/>
            </p14:nvContentPartPr>
            <p14:xfrm>
              <a:off x="759240" y="2357640"/>
              <a:ext cx="9092160" cy="768600"/>
            </p14:xfrm>
          </p:contentPart>
        </mc:Choice>
        <mc:Fallback xmlns="">
          <p:pic>
            <p:nvPicPr>
              <p:cNvPr id="4" name="Ink 3"/>
              <p:cNvPicPr/>
              <p:nvPr/>
            </p:nvPicPr>
            <p:blipFill>
              <a:blip r:embed="rId18"/>
              <a:stretch>
                <a:fillRect/>
              </a:stretch>
            </p:blipFill>
            <p:spPr>
              <a:xfrm>
                <a:off x="749880" y="2348280"/>
                <a:ext cx="9110880" cy="787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ppt_x"/>
                                          </p:val>
                                        </p:tav>
                                        <p:tav tm="100000">
                                          <p:val>
                                            <p:strVal val="#ppt_x"/>
                                          </p:val>
                                        </p:tav>
                                      </p:tavLst>
                                    </p:anim>
                                    <p:anim calcmode="lin" valueType="num">
                                      <p:cBhvr additive="base">
                                        <p:cTn id="14"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21"/>
                                        </p:tgtEl>
                                        <p:attrNameLst>
                                          <p:attrName>style.visibility</p:attrName>
                                        </p:attrNameLst>
                                      </p:cBhvr>
                                      <p:to>
                                        <p:strVal val="visible"/>
                                      </p:to>
                                    </p:set>
                                    <p:anim calcmode="lin" valueType="num">
                                      <p:cBhvr additive="base">
                                        <p:cTn id="19" dur="500" fill="hold"/>
                                        <p:tgtEl>
                                          <p:spTgt spid="34821"/>
                                        </p:tgtEl>
                                        <p:attrNameLst>
                                          <p:attrName>ppt_x</p:attrName>
                                        </p:attrNameLst>
                                      </p:cBhvr>
                                      <p:tavLst>
                                        <p:tav tm="0">
                                          <p:val>
                                            <p:strVal val="#ppt_x"/>
                                          </p:val>
                                        </p:tav>
                                        <p:tav tm="100000">
                                          <p:val>
                                            <p:strVal val="#ppt_x"/>
                                          </p:val>
                                        </p:tav>
                                      </p:tavLst>
                                    </p:anim>
                                    <p:anim calcmode="lin" valueType="num">
                                      <p:cBhvr additive="base">
                                        <p:cTn id="20"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0" y="2209800"/>
            <a:ext cx="11201400" cy="4495800"/>
          </a:xfrm>
        </p:spPr>
        <p:txBody>
          <a:bodyPr/>
          <a:lstStyle/>
          <a:p>
            <a:pPr marL="0" indent="0"/>
            <a:r>
              <a:rPr lang="en-US" altLang="en-US" sz="2000" b="1" dirty="0" smtClean="0"/>
              <a:t>  </a:t>
            </a:r>
            <a:r>
              <a:rPr lang="en-US" sz="2000" b="1" dirty="0" smtClean="0"/>
              <a:t>Answers </a:t>
            </a:r>
            <a:r>
              <a:rPr lang="en-US" sz="2000" dirty="0"/>
              <a:t>Part (A) does not change because the period is independent of how the oscillator is set into motion. </a:t>
            </a:r>
            <a:r>
              <a:rPr lang="en-US" sz="2000" dirty="0" smtClean="0"/>
              <a:t>Parts (B</a:t>
            </a:r>
            <a:r>
              <a:rPr lang="en-US" sz="2000" dirty="0"/>
              <a:t>), (C), and (D) will change </a:t>
            </a:r>
            <a:br>
              <a:rPr lang="en-US" sz="2000" dirty="0"/>
            </a:br>
            <a:r>
              <a:rPr lang="en-US" altLang="en-US" sz="2000" b="1" dirty="0" smtClean="0"/>
              <a:t> </a:t>
            </a:r>
            <a:br>
              <a:rPr lang="en-US" altLang="en-US" sz="2000" b="1" dirty="0" smtClean="0"/>
            </a:br>
            <a:r>
              <a:rPr lang="en-US" altLang="en-US" dirty="0" smtClean="0"/>
              <a:t>                      </a:t>
            </a:r>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p:txBody>
      </p:sp>
      <p:graphicFrame>
        <p:nvGraphicFramePr>
          <p:cNvPr id="34820" name="Object 8"/>
          <p:cNvGraphicFramePr>
            <a:graphicFrameLocks noChangeAspect="1"/>
          </p:cNvGraphicFramePr>
          <p:nvPr>
            <p:extLst>
              <p:ext uri="{D42A27DB-BD31-4B8C-83A1-F6EECF244321}">
                <p14:modId xmlns:p14="http://schemas.microsoft.com/office/powerpoint/2010/main" val="112851549"/>
              </p:ext>
            </p:extLst>
          </p:nvPr>
        </p:nvGraphicFramePr>
        <p:xfrm>
          <a:off x="381000" y="2971800"/>
          <a:ext cx="4038600" cy="692698"/>
        </p:xfrm>
        <a:graphic>
          <a:graphicData uri="http://schemas.openxmlformats.org/presentationml/2006/ole">
            <mc:AlternateContent xmlns:mc="http://schemas.openxmlformats.org/markup-compatibility/2006">
              <mc:Choice xmlns:v="urn:schemas-microsoft-com:vml" Requires="v">
                <p:oleObj spid="_x0000_s130185" name="Equation" r:id="rId3" imgW="1333440" imgH="228600" progId="Equation.3">
                  <p:embed/>
                </p:oleObj>
              </mc:Choice>
              <mc:Fallback>
                <p:oleObj name="Equation" r:id="rId3" imgW="1333440" imgH="228600" progId="Equation.3">
                  <p:embed/>
                  <p:pic>
                    <p:nvPicPr>
                      <p:cNvPr id="0" name=""/>
                      <p:cNvPicPr>
                        <a:picLocks noChangeAspect="1" noChangeArrowheads="1"/>
                      </p:cNvPicPr>
                      <p:nvPr/>
                    </p:nvPicPr>
                    <p:blipFill>
                      <a:blip r:embed="rId4"/>
                      <a:srcRect/>
                      <a:stretch>
                        <a:fillRect/>
                      </a:stretch>
                    </p:blipFill>
                    <p:spPr bwMode="auto">
                      <a:xfrm>
                        <a:off x="381000" y="2971800"/>
                        <a:ext cx="4038600" cy="692698"/>
                      </a:xfrm>
                      <a:prstGeom prst="rect">
                        <a:avLst/>
                      </a:prstGeom>
                      <a:noFill/>
                      <a:ln>
                        <a:noFill/>
                      </a:ln>
                      <a:extLst/>
                    </p:spPr>
                  </p:pic>
                </p:oleObj>
              </mc:Fallback>
            </mc:AlternateContent>
          </a:graphicData>
        </a:graphic>
      </p:graphicFrame>
      <p:graphicFrame>
        <p:nvGraphicFramePr>
          <p:cNvPr id="34821" name="Object 9"/>
          <p:cNvGraphicFramePr>
            <a:graphicFrameLocks noChangeAspect="1"/>
          </p:cNvGraphicFramePr>
          <p:nvPr>
            <p:extLst>
              <p:ext uri="{D42A27DB-BD31-4B8C-83A1-F6EECF244321}">
                <p14:modId xmlns:p14="http://schemas.microsoft.com/office/powerpoint/2010/main" val="735053255"/>
              </p:ext>
            </p:extLst>
          </p:nvPr>
        </p:nvGraphicFramePr>
        <p:xfrm>
          <a:off x="609600" y="5943600"/>
          <a:ext cx="2359026" cy="531813"/>
        </p:xfrm>
        <a:graphic>
          <a:graphicData uri="http://schemas.openxmlformats.org/presentationml/2006/ole">
            <mc:AlternateContent xmlns:mc="http://schemas.openxmlformats.org/markup-compatibility/2006">
              <mc:Choice xmlns:v="urn:schemas-microsoft-com:vml" Requires="v">
                <p:oleObj spid="_x0000_s130186" name="Equation" r:id="rId5" imgW="901440" imgH="203040" progId="Equation.3">
                  <p:embed/>
                </p:oleObj>
              </mc:Choice>
              <mc:Fallback>
                <p:oleObj name="Equation" r:id="rId5" imgW="901440" imgH="203040" progId="Equation.3">
                  <p:embed/>
                  <p:pic>
                    <p:nvPicPr>
                      <p:cNvPr id="0" name=""/>
                      <p:cNvPicPr>
                        <a:picLocks noChangeAspect="1" noChangeArrowheads="1"/>
                      </p:cNvPicPr>
                      <p:nvPr/>
                    </p:nvPicPr>
                    <p:blipFill>
                      <a:blip r:embed="rId6"/>
                      <a:srcRect/>
                      <a:stretch>
                        <a:fillRect/>
                      </a:stretch>
                    </p:blipFill>
                    <p:spPr bwMode="auto">
                      <a:xfrm>
                        <a:off x="609600" y="5943600"/>
                        <a:ext cx="2359026"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itle 1"/>
          <p:cNvSpPr txBox="1">
            <a:spLocks/>
          </p:cNvSpPr>
          <p:nvPr/>
        </p:nvSpPr>
        <p:spPr bwMode="auto">
          <a:xfrm>
            <a:off x="0" y="0"/>
            <a:ext cx="11430000" cy="838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altLang="en-US" sz="3600" kern="0" dirty="0" smtClean="0">
                <a:solidFill>
                  <a:srgbClr val="FFFF00"/>
                </a:solidFill>
              </a:rPr>
              <a:t>Problem 3: Solution</a:t>
            </a:r>
            <a:endParaRPr lang="en-US" altLang="en-US" kern="0" dirty="0" smtClean="0">
              <a:solidFill>
                <a:srgbClr val="FFFF00"/>
              </a:solidFill>
            </a:endParaRPr>
          </a:p>
        </p:txBody>
      </p:sp>
      <p:sp>
        <p:nvSpPr>
          <p:cNvPr id="2" name="Title 1"/>
          <p:cNvSpPr>
            <a:spLocks noGrp="1"/>
          </p:cNvSpPr>
          <p:nvPr>
            <p:ph type="title"/>
          </p:nvPr>
        </p:nvSpPr>
        <p:spPr>
          <a:xfrm>
            <a:off x="0" y="914400"/>
            <a:ext cx="11430000" cy="1143000"/>
          </a:xfrm>
        </p:spPr>
        <p:txBody>
          <a:bodyPr/>
          <a:lstStyle/>
          <a:p>
            <a:r>
              <a:rPr lang="en-US" sz="2800" b="1" dirty="0">
                <a:latin typeface="Times New Roman" panose="02020603050405020304" pitchFamily="18" charset="0"/>
                <a:cs typeface="Times New Roman" panose="02020603050405020304" pitchFamily="18" charset="0"/>
              </a:rPr>
              <a:t>What If?</a:t>
            </a:r>
            <a:r>
              <a:rPr lang="en-US" sz="2400" dirty="0">
                <a:latin typeface="Times New Roman" panose="02020603050405020304" pitchFamily="18" charset="0"/>
                <a:cs typeface="Times New Roman" panose="02020603050405020304" pitchFamily="18" charset="0"/>
              </a:rPr>
              <a:t> What if the block is released from the same initial position, </a:t>
            </a:r>
            <a:r>
              <a:rPr lang="en-US" sz="2400" b="1" i="1" dirty="0">
                <a:latin typeface="Times New Roman" panose="02020603050405020304" pitchFamily="18" charset="0"/>
                <a:cs typeface="Times New Roman" panose="02020603050405020304" pitchFamily="18" charset="0"/>
              </a:rPr>
              <a:t>x</a:t>
            </a:r>
            <a:r>
              <a:rPr lang="en-US" sz="2400" b="1" i="1" baseline="-25000" dirty="0">
                <a:latin typeface="Times New Roman" panose="02020603050405020304" pitchFamily="18" charset="0"/>
                <a:cs typeface="Times New Roman" panose="02020603050405020304" pitchFamily="18" charset="0"/>
              </a:rPr>
              <a:t>i</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5.00 cm</a:t>
            </a:r>
            <a:r>
              <a:rPr lang="en-US" sz="2400" dirty="0">
                <a:latin typeface="Times New Roman" panose="02020603050405020304" pitchFamily="18" charset="0"/>
                <a:cs typeface="Times New Roman" panose="02020603050405020304" pitchFamily="18" charset="0"/>
              </a:rPr>
              <a:t>, but with an initial velocity of </a:t>
            </a:r>
            <a:r>
              <a:rPr lang="en-US" sz="2400" b="1" i="1" dirty="0">
                <a:latin typeface="Times New Roman" panose="02020603050405020304" pitchFamily="18" charset="0"/>
                <a:cs typeface="Times New Roman" panose="02020603050405020304" pitchFamily="18" charset="0"/>
              </a:rPr>
              <a:t>v</a:t>
            </a:r>
            <a:r>
              <a:rPr lang="en-US" sz="2400" b="1" i="1" baseline="-25000" dirty="0">
                <a:latin typeface="Times New Roman" panose="02020603050405020304" pitchFamily="18" charset="0"/>
                <a:cs typeface="Times New Roman" panose="02020603050405020304" pitchFamily="18" charset="0"/>
              </a:rPr>
              <a:t>i</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0.100 m/s?</a:t>
            </a:r>
            <a:r>
              <a:rPr lang="en-US" sz="2400" dirty="0">
                <a:latin typeface="Times New Roman" panose="02020603050405020304" pitchFamily="18" charset="0"/>
                <a:cs typeface="Times New Roman" panose="02020603050405020304" pitchFamily="18" charset="0"/>
              </a:rPr>
              <a:t> Which parts of the solution change and what are the new answers for those that do change?</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078668470"/>
              </p:ext>
            </p:extLst>
          </p:nvPr>
        </p:nvGraphicFramePr>
        <p:xfrm>
          <a:off x="5334000" y="2971800"/>
          <a:ext cx="4419600" cy="691940"/>
        </p:xfrm>
        <a:graphic>
          <a:graphicData uri="http://schemas.openxmlformats.org/presentationml/2006/ole">
            <mc:AlternateContent xmlns:mc="http://schemas.openxmlformats.org/markup-compatibility/2006">
              <mc:Choice xmlns:v="urn:schemas-microsoft-com:vml" Requires="v">
                <p:oleObj spid="_x0000_s130187" name="Equation" r:id="rId7" imgW="1460160" imgH="228600" progId="Equation.3">
                  <p:embed/>
                </p:oleObj>
              </mc:Choice>
              <mc:Fallback>
                <p:oleObj name="Equation" r:id="rId7" imgW="1460160" imgH="228600" progId="Equation.3">
                  <p:embed/>
                  <p:pic>
                    <p:nvPicPr>
                      <p:cNvPr id="0" name=""/>
                      <p:cNvPicPr>
                        <a:picLocks noChangeAspect="1" noChangeArrowheads="1"/>
                      </p:cNvPicPr>
                      <p:nvPr/>
                    </p:nvPicPr>
                    <p:blipFill>
                      <a:blip r:embed="rId8"/>
                      <a:srcRect/>
                      <a:stretch>
                        <a:fillRect/>
                      </a:stretch>
                    </p:blipFill>
                    <p:spPr bwMode="auto">
                      <a:xfrm>
                        <a:off x="5334000" y="2971800"/>
                        <a:ext cx="4419600" cy="691940"/>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408913302"/>
              </p:ext>
            </p:extLst>
          </p:nvPr>
        </p:nvGraphicFramePr>
        <p:xfrm>
          <a:off x="304800" y="3733800"/>
          <a:ext cx="2990850" cy="1130300"/>
        </p:xfrm>
        <a:graphic>
          <a:graphicData uri="http://schemas.openxmlformats.org/presentationml/2006/ole">
            <mc:AlternateContent xmlns:mc="http://schemas.openxmlformats.org/markup-compatibility/2006">
              <mc:Choice xmlns:v="urn:schemas-microsoft-com:vml" Requires="v">
                <p:oleObj spid="_x0000_s130188" name="Equation" r:id="rId9" imgW="1143000" imgH="431640" progId="Equation.3">
                  <p:embed/>
                </p:oleObj>
              </mc:Choice>
              <mc:Fallback>
                <p:oleObj name="Equation" r:id="rId9" imgW="1143000" imgH="431640" progId="Equation.3">
                  <p:embed/>
                  <p:pic>
                    <p:nvPicPr>
                      <p:cNvPr id="0" name=""/>
                      <p:cNvPicPr>
                        <a:picLocks noChangeAspect="1" noChangeArrowheads="1"/>
                      </p:cNvPicPr>
                      <p:nvPr/>
                    </p:nvPicPr>
                    <p:blipFill>
                      <a:blip r:embed="rId10"/>
                      <a:srcRect/>
                      <a:stretch>
                        <a:fillRect/>
                      </a:stretch>
                    </p:blipFill>
                    <p:spPr bwMode="auto">
                      <a:xfrm>
                        <a:off x="304800" y="3733800"/>
                        <a:ext cx="29908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57850523"/>
              </p:ext>
            </p:extLst>
          </p:nvPr>
        </p:nvGraphicFramePr>
        <p:xfrm>
          <a:off x="231775" y="4876800"/>
          <a:ext cx="5630863" cy="908050"/>
        </p:xfrm>
        <a:graphic>
          <a:graphicData uri="http://schemas.openxmlformats.org/presentationml/2006/ole">
            <mc:AlternateContent xmlns:mc="http://schemas.openxmlformats.org/markup-compatibility/2006">
              <mc:Choice xmlns:v="urn:schemas-microsoft-com:vml" Requires="v">
                <p:oleObj spid="_x0000_s130189" name="Equation" r:id="rId11" imgW="2679480" imgH="431640" progId="Equation.3">
                  <p:embed/>
                </p:oleObj>
              </mc:Choice>
              <mc:Fallback>
                <p:oleObj name="Equation" r:id="rId11" imgW="2679480" imgH="431640" progId="Equation.3">
                  <p:embed/>
                  <p:pic>
                    <p:nvPicPr>
                      <p:cNvPr id="0" name=""/>
                      <p:cNvPicPr>
                        <a:picLocks noChangeAspect="1" noChangeArrowheads="1"/>
                      </p:cNvPicPr>
                      <p:nvPr/>
                    </p:nvPicPr>
                    <p:blipFill>
                      <a:blip r:embed="rId12"/>
                      <a:srcRect/>
                      <a:stretch>
                        <a:fillRect/>
                      </a:stretch>
                    </p:blipFill>
                    <p:spPr bwMode="auto">
                      <a:xfrm>
                        <a:off x="231775" y="4876800"/>
                        <a:ext cx="5630863" cy="90805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85321297"/>
              </p:ext>
            </p:extLst>
          </p:nvPr>
        </p:nvGraphicFramePr>
        <p:xfrm>
          <a:off x="4800600" y="3657600"/>
          <a:ext cx="6534150" cy="1129062"/>
        </p:xfrm>
        <a:graphic>
          <a:graphicData uri="http://schemas.openxmlformats.org/presentationml/2006/ole">
            <mc:AlternateContent xmlns:mc="http://schemas.openxmlformats.org/markup-compatibility/2006">
              <mc:Choice xmlns:v="urn:schemas-microsoft-com:vml" Requires="v">
                <p:oleObj spid="_x0000_s130190" name="Equation" r:id="rId13" imgW="2425680" imgH="419040" progId="Equation.3">
                  <p:embed/>
                </p:oleObj>
              </mc:Choice>
              <mc:Fallback>
                <p:oleObj name="Equation" r:id="rId13" imgW="2425680" imgH="419040" progId="Equation.3">
                  <p:embed/>
                  <p:pic>
                    <p:nvPicPr>
                      <p:cNvPr id="0" name="Object 2"/>
                      <p:cNvPicPr>
                        <a:picLocks noChangeAspect="1" noChangeArrowheads="1"/>
                      </p:cNvPicPr>
                      <p:nvPr/>
                    </p:nvPicPr>
                    <p:blipFill>
                      <a:blip r:embed="rId14"/>
                      <a:srcRect/>
                      <a:stretch>
                        <a:fillRect/>
                      </a:stretch>
                    </p:blipFill>
                    <p:spPr bwMode="auto">
                      <a:xfrm>
                        <a:off x="4800600" y="3657600"/>
                        <a:ext cx="6534150" cy="1129062"/>
                      </a:xfrm>
                      <a:prstGeom prst="rect">
                        <a:avLst/>
                      </a:prstGeom>
                      <a:noFill/>
                      <a:ln>
                        <a:noFill/>
                      </a:ln>
                    </p:spPr>
                  </p:pic>
                </p:oleObj>
              </mc:Fallback>
            </mc:AlternateContent>
          </a:graphicData>
        </a:graphic>
      </p:graphicFrame>
      <mc:AlternateContent xmlns:mc="http://schemas.openxmlformats.org/markup-compatibility/2006" xmlns:p14="http://schemas.microsoft.com/office/powerpoint/2010/main">
        <mc:Choice Requires="p14">
          <p:contentPart p14:bwMode="auto" r:id="rId15">
            <p14:nvContentPartPr>
              <p14:cNvPr id="11" name="Ink 10"/>
              <p14:cNvContentPartPr/>
              <p14:nvPr/>
            </p14:nvContentPartPr>
            <p14:xfrm>
              <a:off x="2795400" y="3402720"/>
              <a:ext cx="8359920" cy="1321920"/>
            </p14:xfrm>
          </p:contentPart>
        </mc:Choice>
        <mc:Fallback xmlns="">
          <p:pic>
            <p:nvPicPr>
              <p:cNvPr id="11" name="Ink 10"/>
              <p:cNvPicPr/>
              <p:nvPr/>
            </p:nvPicPr>
            <p:blipFill>
              <a:blip r:embed="rId18"/>
              <a:stretch>
                <a:fillRect/>
              </a:stretch>
            </p:blipFill>
            <p:spPr>
              <a:xfrm>
                <a:off x="2786040" y="3393360"/>
                <a:ext cx="8378640" cy="1340640"/>
              </a:xfrm>
              <a:prstGeom prst="rect">
                <a:avLst/>
              </a:prstGeom>
            </p:spPr>
          </p:pic>
        </mc:Fallback>
      </mc:AlternateContent>
    </p:spTree>
    <p:extLst>
      <p:ext uri="{BB962C8B-B14F-4D97-AF65-F5344CB8AC3E}">
        <p14:creationId xmlns:p14="http://schemas.microsoft.com/office/powerpoint/2010/main" val="263634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 calcmode="lin" valueType="num">
                                      <p:cBhvr additive="base">
                                        <p:cTn id="7" dur="500" fill="hold"/>
                                        <p:tgtEl>
                                          <p:spTgt spid="34820"/>
                                        </p:tgtEl>
                                        <p:attrNameLst>
                                          <p:attrName>ppt_x</p:attrName>
                                        </p:attrNameLst>
                                      </p:cBhvr>
                                      <p:tavLst>
                                        <p:tav tm="0">
                                          <p:val>
                                            <p:strVal val="#ppt_x"/>
                                          </p:val>
                                        </p:tav>
                                        <p:tav tm="100000">
                                          <p:val>
                                            <p:strVal val="#ppt_x"/>
                                          </p:val>
                                        </p:tav>
                                      </p:tavLst>
                                    </p:anim>
                                    <p:anim calcmode="lin" valueType="num">
                                      <p:cBhvr additive="base">
                                        <p:cTn id="8"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21"/>
                                        </p:tgtEl>
                                        <p:attrNameLst>
                                          <p:attrName>style.visibility</p:attrName>
                                        </p:attrNameLst>
                                      </p:cBhvr>
                                      <p:to>
                                        <p:strVal val="visible"/>
                                      </p:to>
                                    </p:set>
                                    <p:anim calcmode="lin" valueType="num">
                                      <p:cBhvr additive="base">
                                        <p:cTn id="31" dur="500" fill="hold"/>
                                        <p:tgtEl>
                                          <p:spTgt spid="34821"/>
                                        </p:tgtEl>
                                        <p:attrNameLst>
                                          <p:attrName>ppt_x</p:attrName>
                                        </p:attrNameLst>
                                      </p:cBhvr>
                                      <p:tavLst>
                                        <p:tav tm="0">
                                          <p:val>
                                            <p:strVal val="#ppt_x"/>
                                          </p:val>
                                        </p:tav>
                                        <p:tav tm="100000">
                                          <p:val>
                                            <p:strVal val="#ppt_x"/>
                                          </p:val>
                                        </p:tav>
                                      </p:tavLst>
                                    </p:anim>
                                    <p:anim calcmode="lin" valueType="num">
                                      <p:cBhvr additive="base">
                                        <p:cTn id="32"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0" y="838200"/>
            <a:ext cx="11277600" cy="5257800"/>
          </a:xfrm>
        </p:spPr>
        <p:txBody>
          <a:bodyPr/>
          <a:lstStyle/>
          <a:p>
            <a:pPr marL="0" indent="0"/>
            <a:r>
              <a:rPr lang="en-US" altLang="en-US" sz="2000" b="1" dirty="0" smtClean="0"/>
              <a:t>     </a:t>
            </a:r>
          </a:p>
          <a:p>
            <a:pPr marL="0" indent="0"/>
            <a:r>
              <a:rPr lang="en-US" altLang="en-US" sz="2000" b="1" dirty="0" smtClean="0"/>
              <a:t> </a:t>
            </a:r>
            <a:br>
              <a:rPr lang="en-US" altLang="en-US" sz="2000" b="1" dirty="0" smtClean="0"/>
            </a:br>
            <a:r>
              <a:rPr lang="en-US" altLang="en-US" dirty="0" smtClean="0"/>
              <a:t>                      </a:t>
            </a:r>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p:txBody>
      </p:sp>
      <p:graphicFrame>
        <p:nvGraphicFramePr>
          <p:cNvPr id="12" name="Object 11"/>
          <p:cNvGraphicFramePr>
            <a:graphicFrameLocks noChangeAspect="1"/>
          </p:cNvGraphicFramePr>
          <p:nvPr>
            <p:extLst>
              <p:ext uri="{D42A27DB-BD31-4B8C-83A1-F6EECF244321}">
                <p14:modId xmlns:p14="http://schemas.microsoft.com/office/powerpoint/2010/main" val="2665885152"/>
              </p:ext>
            </p:extLst>
          </p:nvPr>
        </p:nvGraphicFramePr>
        <p:xfrm>
          <a:off x="839788" y="4343400"/>
          <a:ext cx="5046662" cy="463550"/>
        </p:xfrm>
        <a:graphic>
          <a:graphicData uri="http://schemas.openxmlformats.org/presentationml/2006/ole">
            <mc:AlternateContent xmlns:mc="http://schemas.openxmlformats.org/markup-compatibility/2006">
              <mc:Choice xmlns:v="urn:schemas-microsoft-com:vml" Requires="v">
                <p:oleObj spid="_x0000_s129124" name="Equation" r:id="rId3" imgW="2209680" imgH="203040" progId="Equation.3">
                  <p:embed/>
                </p:oleObj>
              </mc:Choice>
              <mc:Fallback>
                <p:oleObj name="Equation" r:id="rId3" imgW="2209680" imgH="203040" progId="Equation.3">
                  <p:embed/>
                  <p:pic>
                    <p:nvPicPr>
                      <p:cNvPr id="0" name=""/>
                      <p:cNvPicPr>
                        <a:picLocks noChangeAspect="1" noChangeArrowheads="1"/>
                      </p:cNvPicPr>
                      <p:nvPr/>
                    </p:nvPicPr>
                    <p:blipFill>
                      <a:blip r:embed="rId4"/>
                      <a:srcRect/>
                      <a:stretch>
                        <a:fillRect/>
                      </a:stretch>
                    </p:blipFill>
                    <p:spPr bwMode="auto">
                      <a:xfrm>
                        <a:off x="839788" y="4343400"/>
                        <a:ext cx="50466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itle 1"/>
          <p:cNvSpPr txBox="1">
            <a:spLocks/>
          </p:cNvSpPr>
          <p:nvPr/>
        </p:nvSpPr>
        <p:spPr bwMode="auto">
          <a:xfrm>
            <a:off x="0" y="0"/>
            <a:ext cx="11430000" cy="838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altLang="en-US" sz="3600" kern="0" dirty="0" smtClean="0">
                <a:solidFill>
                  <a:srgbClr val="FFFF00"/>
                </a:solidFill>
              </a:rPr>
              <a:t>Problem 3: Solution</a:t>
            </a:r>
            <a:endParaRPr lang="en-US" altLang="en-US" kern="0" dirty="0" smtClean="0">
              <a:solidFill>
                <a:srgbClr val="FFFF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962653389"/>
              </p:ext>
            </p:extLst>
          </p:nvPr>
        </p:nvGraphicFramePr>
        <p:xfrm>
          <a:off x="27482" y="874426"/>
          <a:ext cx="6534150" cy="1128713"/>
        </p:xfrm>
        <a:graphic>
          <a:graphicData uri="http://schemas.openxmlformats.org/presentationml/2006/ole">
            <mc:AlternateContent xmlns:mc="http://schemas.openxmlformats.org/markup-compatibility/2006">
              <mc:Choice xmlns:v="urn:schemas-microsoft-com:vml" Requires="v">
                <p:oleObj spid="_x0000_s129125" name="Equation" r:id="rId5" imgW="2425680" imgH="419040" progId="Equation.3">
                  <p:embed/>
                </p:oleObj>
              </mc:Choice>
              <mc:Fallback>
                <p:oleObj name="Equation" r:id="rId5" imgW="242568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82" y="874426"/>
                        <a:ext cx="653415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9046"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3600"/>
            <a:ext cx="8029388" cy="1023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9047"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3306458"/>
            <a:ext cx="8696965" cy="732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p:cNvGraphicFramePr>
            <a:graphicFrameLocks noChangeAspect="1"/>
          </p:cNvGraphicFramePr>
          <p:nvPr>
            <p:extLst>
              <p:ext uri="{D42A27DB-BD31-4B8C-83A1-F6EECF244321}">
                <p14:modId xmlns:p14="http://schemas.microsoft.com/office/powerpoint/2010/main" val="2364456097"/>
              </p:ext>
            </p:extLst>
          </p:nvPr>
        </p:nvGraphicFramePr>
        <p:xfrm>
          <a:off x="552450" y="4953000"/>
          <a:ext cx="5162550" cy="463550"/>
        </p:xfrm>
        <a:graphic>
          <a:graphicData uri="http://schemas.openxmlformats.org/presentationml/2006/ole">
            <mc:AlternateContent xmlns:mc="http://schemas.openxmlformats.org/markup-compatibility/2006">
              <mc:Choice xmlns:v="urn:schemas-microsoft-com:vml" Requires="v">
                <p:oleObj spid="_x0000_s129126" name="Equation" r:id="rId9" imgW="2260440" imgH="203040" progId="Equation.3">
                  <p:embed/>
                </p:oleObj>
              </mc:Choice>
              <mc:Fallback>
                <p:oleObj name="Equation" r:id="rId9" imgW="2260440" imgH="203040" progId="Equation.3">
                  <p:embed/>
                  <p:pic>
                    <p:nvPicPr>
                      <p:cNvPr id="0" name="Object 11"/>
                      <p:cNvPicPr>
                        <a:picLocks noChangeAspect="1" noChangeArrowheads="1"/>
                      </p:cNvPicPr>
                      <p:nvPr/>
                    </p:nvPicPr>
                    <p:blipFill>
                      <a:blip r:embed="rId10"/>
                      <a:srcRect/>
                      <a:stretch>
                        <a:fillRect/>
                      </a:stretch>
                    </p:blipFill>
                    <p:spPr bwMode="auto">
                      <a:xfrm>
                        <a:off x="552450" y="4953000"/>
                        <a:ext cx="5162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07110482"/>
              </p:ext>
            </p:extLst>
          </p:nvPr>
        </p:nvGraphicFramePr>
        <p:xfrm>
          <a:off x="407987" y="5638800"/>
          <a:ext cx="5307013" cy="522288"/>
        </p:xfrm>
        <a:graphic>
          <a:graphicData uri="http://schemas.openxmlformats.org/presentationml/2006/ole">
            <mc:AlternateContent xmlns:mc="http://schemas.openxmlformats.org/markup-compatibility/2006">
              <mc:Choice xmlns:v="urn:schemas-microsoft-com:vml" Requires="v">
                <p:oleObj spid="_x0000_s129127" name="Equation" r:id="rId11" imgW="2323800" imgH="228600" progId="Equation.3">
                  <p:embed/>
                </p:oleObj>
              </mc:Choice>
              <mc:Fallback>
                <p:oleObj name="Equation" r:id="rId11" imgW="2323800" imgH="228600" progId="Equation.3">
                  <p:embed/>
                  <p:pic>
                    <p:nvPicPr>
                      <p:cNvPr id="0" name="Object 7"/>
                      <p:cNvPicPr>
                        <a:picLocks noChangeAspect="1" noChangeArrowheads="1"/>
                      </p:cNvPicPr>
                      <p:nvPr/>
                    </p:nvPicPr>
                    <p:blipFill>
                      <a:blip r:embed="rId12"/>
                      <a:srcRect/>
                      <a:stretch>
                        <a:fillRect/>
                      </a:stretch>
                    </p:blipFill>
                    <p:spPr bwMode="auto">
                      <a:xfrm>
                        <a:off x="407987" y="5638800"/>
                        <a:ext cx="53070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812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9046"/>
                                        </p:tgtEl>
                                        <p:attrNameLst>
                                          <p:attrName>style.visibility</p:attrName>
                                        </p:attrNameLst>
                                      </p:cBhvr>
                                      <p:to>
                                        <p:strVal val="visible"/>
                                      </p:to>
                                    </p:set>
                                    <p:anim calcmode="lin" valueType="num">
                                      <p:cBhvr additive="base">
                                        <p:cTn id="14" dur="500" fill="hold"/>
                                        <p:tgtEl>
                                          <p:spTgt spid="129046"/>
                                        </p:tgtEl>
                                        <p:attrNameLst>
                                          <p:attrName>ppt_x</p:attrName>
                                        </p:attrNameLst>
                                      </p:cBhvr>
                                      <p:tavLst>
                                        <p:tav tm="0">
                                          <p:val>
                                            <p:strVal val="#ppt_x"/>
                                          </p:val>
                                        </p:tav>
                                        <p:tav tm="100000">
                                          <p:val>
                                            <p:strVal val="#ppt_x"/>
                                          </p:val>
                                        </p:tav>
                                      </p:tavLst>
                                    </p:anim>
                                    <p:anim calcmode="lin" valueType="num">
                                      <p:cBhvr additive="base">
                                        <p:cTn id="15" dur="500" fill="hold"/>
                                        <p:tgtEl>
                                          <p:spTgt spid="12904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9047"/>
                                        </p:tgtEl>
                                        <p:attrNameLst>
                                          <p:attrName>style.visibility</p:attrName>
                                        </p:attrNameLst>
                                      </p:cBhvr>
                                      <p:to>
                                        <p:strVal val="visible"/>
                                      </p:to>
                                    </p:set>
                                    <p:anim calcmode="lin" valueType="num">
                                      <p:cBhvr additive="base">
                                        <p:cTn id="20" dur="500" fill="hold"/>
                                        <p:tgtEl>
                                          <p:spTgt spid="129047"/>
                                        </p:tgtEl>
                                        <p:attrNameLst>
                                          <p:attrName>ppt_x</p:attrName>
                                        </p:attrNameLst>
                                      </p:cBhvr>
                                      <p:tavLst>
                                        <p:tav tm="0">
                                          <p:val>
                                            <p:strVal val="#ppt_x"/>
                                          </p:val>
                                        </p:tav>
                                        <p:tav tm="100000">
                                          <p:val>
                                            <p:strVal val="#ppt_x"/>
                                          </p:val>
                                        </p:tav>
                                      </p:tavLst>
                                    </p:anim>
                                    <p:anim calcmode="lin" valueType="num">
                                      <p:cBhvr additive="base">
                                        <p:cTn id="21" dur="500" fill="hold"/>
                                        <p:tgtEl>
                                          <p:spTgt spid="12904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ircle(in)">
                                      <p:cBhvr>
                                        <p:cTn id="26" dur="2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in)">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a:xfrm>
            <a:off x="0" y="17463"/>
            <a:ext cx="11430000" cy="744537"/>
          </a:xfrm>
          <a:solidFill>
            <a:srgbClr val="FFFF00"/>
          </a:solidFill>
        </p:spPr>
        <p:txBody>
          <a:bodyPr/>
          <a:lstStyle/>
          <a:p>
            <a:r>
              <a:rPr lang="en-US" altLang="zh-TW" smtClean="0">
                <a:solidFill>
                  <a:srgbClr val="0070C0"/>
                </a:solidFill>
              </a:rPr>
              <a:t>Problem</a:t>
            </a:r>
            <a:r>
              <a:rPr lang="en-US" altLang="zh-TW" smtClean="0"/>
              <a:t>:  Tuned Mass Damper</a:t>
            </a:r>
            <a:endParaRPr lang="zh-TW" altLang="en-US" smtClean="0"/>
          </a:p>
        </p:txBody>
      </p:sp>
      <p:sp>
        <p:nvSpPr>
          <p:cNvPr id="7184" name="文字方塊 3"/>
          <p:cNvSpPr txBox="1">
            <a:spLocks noChangeArrowheads="1"/>
          </p:cNvSpPr>
          <p:nvPr/>
        </p:nvSpPr>
        <p:spPr bwMode="auto">
          <a:xfrm>
            <a:off x="381000" y="960438"/>
            <a:ext cx="102457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50000"/>
              </a:lnSpc>
              <a:spcBef>
                <a:spcPct val="0"/>
              </a:spcBef>
            </a:pPr>
            <a:r>
              <a:rPr kumimoji="1" lang="en-US" altLang="zh-TW" sz="2000">
                <a:latin typeface="Times New Roman" pitchFamily="18" charset="0"/>
                <a:ea typeface="PMingLiU" pitchFamily="18" charset="-120"/>
                <a:cs typeface="Times New Roman" pitchFamily="18" charset="0"/>
              </a:rPr>
              <a:t>The tuned mass damper in New York’s Citicorp Tower consists of a 373-10</a:t>
            </a:r>
            <a:r>
              <a:rPr kumimoji="1" lang="en-US" altLang="zh-TW" sz="2000" baseline="30000">
                <a:latin typeface="Times New Roman" pitchFamily="18" charset="0"/>
                <a:ea typeface="PMingLiU" pitchFamily="18" charset="-120"/>
                <a:cs typeface="Times New Roman" pitchFamily="18" charset="0"/>
              </a:rPr>
              <a:t>3</a:t>
            </a:r>
            <a:r>
              <a:rPr kumimoji="1" lang="en-US" altLang="zh-TW" sz="2000">
                <a:latin typeface="Times New Roman" pitchFamily="18" charset="0"/>
                <a:ea typeface="PMingLiU" pitchFamily="18" charset="-120"/>
                <a:cs typeface="Times New Roman" pitchFamily="18" charset="0"/>
              </a:rPr>
              <a:t> kg concrete block that completes one cycle of oscillation in 6.80 s. The oscillation amplitude in a high wind is 110 cm. Determine the spring constant &amp; the maximum speed &amp; acceleration of the block.</a:t>
            </a:r>
            <a:endParaRPr kumimoji="1" lang="zh-TW" altLang="en-US" sz="2000">
              <a:latin typeface="Times New Roman" pitchFamily="18" charset="0"/>
              <a:ea typeface="PMingLiU" pitchFamily="18" charset="-120"/>
              <a:cs typeface="Times New Roman" pitchFamily="18" charset="0"/>
            </a:endParaRPr>
          </a:p>
        </p:txBody>
      </p:sp>
      <p:graphicFrame>
        <p:nvGraphicFramePr>
          <p:cNvPr id="7170" name="Object 4"/>
          <p:cNvGraphicFramePr>
            <a:graphicFrameLocks noChangeAspect="1"/>
          </p:cNvGraphicFramePr>
          <p:nvPr/>
        </p:nvGraphicFramePr>
        <p:xfrm>
          <a:off x="5537200" y="2857500"/>
          <a:ext cx="3249613" cy="714375"/>
        </p:xfrm>
        <a:graphic>
          <a:graphicData uri="http://schemas.openxmlformats.org/presentationml/2006/ole">
            <mc:AlternateContent xmlns:mc="http://schemas.openxmlformats.org/markup-compatibility/2006">
              <mc:Choice xmlns:v="urn:schemas-microsoft-com:vml" Requires="v">
                <p:oleObj spid="_x0000_s36573" name="Equation" r:id="rId3" imgW="1854200" imgH="508000" progId="Equation.DSMT4">
                  <p:embed/>
                </p:oleObj>
              </mc:Choice>
              <mc:Fallback>
                <p:oleObj name="Equation" r:id="rId3" imgW="1854200" imgH="50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200" y="2857500"/>
                        <a:ext cx="3249613"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3840163" y="3929063"/>
          <a:ext cx="996950" cy="620712"/>
        </p:xfrm>
        <a:graphic>
          <a:graphicData uri="http://schemas.openxmlformats.org/presentationml/2006/ole">
            <mc:AlternateContent xmlns:mc="http://schemas.openxmlformats.org/markup-compatibility/2006">
              <mc:Choice xmlns:v="urn:schemas-microsoft-com:vml" Requires="v">
                <p:oleObj spid="_x0000_s36574" name="Equation" r:id="rId5" imgW="507780" imgH="393529" progId="Equation.DSMT4">
                  <p:embed/>
                </p:oleObj>
              </mc:Choice>
              <mc:Fallback>
                <p:oleObj name="Equation" r:id="rId5" imgW="507780"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163" y="3929063"/>
                        <a:ext cx="996950"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4"/>
          <p:cNvGraphicFramePr>
            <a:graphicFrameLocks noChangeAspect="1"/>
          </p:cNvGraphicFramePr>
          <p:nvPr/>
        </p:nvGraphicFramePr>
        <p:xfrm>
          <a:off x="8929688" y="3071813"/>
          <a:ext cx="2198687" cy="361950"/>
        </p:xfrm>
        <a:graphic>
          <a:graphicData uri="http://schemas.openxmlformats.org/presentationml/2006/ole">
            <mc:AlternateContent xmlns:mc="http://schemas.openxmlformats.org/markup-compatibility/2006">
              <mc:Choice xmlns:v="urn:schemas-microsoft-com:vml" Requires="v">
                <p:oleObj spid="_x0000_s36575" name="Equation" r:id="rId7" imgW="1117600" imgH="228600" progId="Equation.DSMT4">
                  <p:embed/>
                </p:oleObj>
              </mc:Choice>
              <mc:Fallback>
                <p:oleObj name="Equation" r:id="rId7" imgW="111760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29688" y="3071813"/>
                        <a:ext cx="2198687"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p:cNvGraphicFramePr>
            <a:graphicFrameLocks noChangeAspect="1"/>
          </p:cNvGraphicFramePr>
          <p:nvPr/>
        </p:nvGraphicFramePr>
        <p:xfrm>
          <a:off x="4911725" y="3929063"/>
          <a:ext cx="1573213" cy="681037"/>
        </p:xfrm>
        <a:graphic>
          <a:graphicData uri="http://schemas.openxmlformats.org/presentationml/2006/ole">
            <mc:AlternateContent xmlns:mc="http://schemas.openxmlformats.org/markup-compatibility/2006">
              <mc:Choice xmlns:v="urn:schemas-microsoft-com:vml" Requires="v">
                <p:oleObj spid="_x0000_s36576" name="Equation" r:id="rId9" imgW="799753" imgH="431613" progId="Equation.DSMT4">
                  <p:embed/>
                </p:oleObj>
              </mc:Choice>
              <mc:Fallback>
                <p:oleObj name="Equation" r:id="rId9" imgW="799753" imgH="431613"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1725" y="3929063"/>
                        <a:ext cx="1573213"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6661150" y="4052888"/>
          <a:ext cx="1376363" cy="360362"/>
        </p:xfrm>
        <a:graphic>
          <a:graphicData uri="http://schemas.openxmlformats.org/presentationml/2006/ole">
            <mc:AlternateContent xmlns:mc="http://schemas.openxmlformats.org/markup-compatibility/2006">
              <mc:Choice xmlns:v="urn:schemas-microsoft-com:vml" Requires="v">
                <p:oleObj spid="_x0000_s36577" name="Equation" r:id="rId11" imgW="698500" imgH="228600" progId="Equation.DSMT4">
                  <p:embed/>
                </p:oleObj>
              </mc:Choice>
              <mc:Fallback>
                <p:oleObj name="Equation" r:id="rId11" imgW="69850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1150" y="4052888"/>
                        <a:ext cx="137636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5" name="文字方塊 11"/>
          <p:cNvSpPr txBox="1">
            <a:spLocks noChangeArrowheads="1"/>
          </p:cNvSpPr>
          <p:nvPr/>
        </p:nvSpPr>
        <p:spPr bwMode="auto">
          <a:xfrm>
            <a:off x="2946400" y="3071813"/>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kumimoji="1" lang="en-US" altLang="zh-TW">
                <a:ea typeface="PMingLiU" pitchFamily="18" charset="-120"/>
                <a:sym typeface="Wingdings" pitchFamily="2" charset="2"/>
              </a:rPr>
              <a:t></a:t>
            </a:r>
            <a:endParaRPr kumimoji="1" lang="zh-TW" altLang="en-US">
              <a:ea typeface="PMingLiU" pitchFamily="18" charset="-120"/>
            </a:endParaRPr>
          </a:p>
        </p:txBody>
      </p:sp>
      <p:graphicFrame>
        <p:nvGraphicFramePr>
          <p:cNvPr id="7175" name="Object 8"/>
          <p:cNvGraphicFramePr>
            <a:graphicFrameLocks noChangeAspect="1"/>
          </p:cNvGraphicFramePr>
          <p:nvPr/>
        </p:nvGraphicFramePr>
        <p:xfrm>
          <a:off x="3751263" y="2857500"/>
          <a:ext cx="1624012" cy="741363"/>
        </p:xfrm>
        <a:graphic>
          <a:graphicData uri="http://schemas.openxmlformats.org/presentationml/2006/ole">
            <mc:AlternateContent xmlns:mc="http://schemas.openxmlformats.org/markup-compatibility/2006">
              <mc:Choice xmlns:v="urn:schemas-microsoft-com:vml" Requires="v">
                <p:oleObj spid="_x0000_s36578" name="Equation" r:id="rId13" imgW="825500" imgH="469900" progId="Equation.DSMT4">
                  <p:embed/>
                </p:oleObj>
              </mc:Choice>
              <mc:Fallback>
                <p:oleObj name="Equation" r:id="rId13" imgW="825500" imgH="4699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1263" y="2857500"/>
                        <a:ext cx="1624012"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9"/>
          <p:cNvGraphicFramePr>
            <a:graphicFrameLocks noChangeAspect="1"/>
          </p:cNvGraphicFramePr>
          <p:nvPr/>
        </p:nvGraphicFramePr>
        <p:xfrm>
          <a:off x="1071563" y="2857500"/>
          <a:ext cx="1576387" cy="701675"/>
        </p:xfrm>
        <a:graphic>
          <a:graphicData uri="http://schemas.openxmlformats.org/presentationml/2006/ole">
            <mc:AlternateContent xmlns:mc="http://schemas.openxmlformats.org/markup-compatibility/2006">
              <mc:Choice xmlns:v="urn:schemas-microsoft-com:vml" Requires="v">
                <p:oleObj spid="_x0000_s36579" name="Equation" r:id="rId15" imgW="799753" imgH="444307" progId="Equation.DSMT4">
                  <p:embed/>
                </p:oleObj>
              </mc:Choice>
              <mc:Fallback>
                <p:oleObj name="Equation" r:id="rId15" imgW="799753" imgH="444307"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1563" y="2857500"/>
                        <a:ext cx="15763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10"/>
          <p:cNvGraphicFramePr>
            <a:graphicFrameLocks noChangeAspect="1"/>
          </p:cNvGraphicFramePr>
          <p:nvPr/>
        </p:nvGraphicFramePr>
        <p:xfrm>
          <a:off x="3768725" y="4845050"/>
          <a:ext cx="1320800" cy="360363"/>
        </p:xfrm>
        <a:graphic>
          <a:graphicData uri="http://schemas.openxmlformats.org/presentationml/2006/ole">
            <mc:AlternateContent xmlns:mc="http://schemas.openxmlformats.org/markup-compatibility/2006">
              <mc:Choice xmlns:v="urn:schemas-microsoft-com:vml" Requires="v">
                <p:oleObj spid="_x0000_s36580" name="Equation" r:id="rId17" imgW="672808" imgH="228501" progId="Equation.DSMT4">
                  <p:embed/>
                </p:oleObj>
              </mc:Choice>
              <mc:Fallback>
                <p:oleObj name="Equation" r:id="rId17" imgW="672808" imgH="228501"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68725" y="4845050"/>
                        <a:ext cx="13208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11"/>
          <p:cNvGraphicFramePr>
            <a:graphicFrameLocks noChangeAspect="1"/>
          </p:cNvGraphicFramePr>
          <p:nvPr/>
        </p:nvGraphicFramePr>
        <p:xfrm>
          <a:off x="5292725" y="4786313"/>
          <a:ext cx="2670175" cy="439737"/>
        </p:xfrm>
        <a:graphic>
          <a:graphicData uri="http://schemas.openxmlformats.org/presentationml/2006/ole">
            <mc:AlternateContent xmlns:mc="http://schemas.openxmlformats.org/markup-compatibility/2006">
              <mc:Choice xmlns:v="urn:schemas-microsoft-com:vml" Requires="v">
                <p:oleObj spid="_x0000_s36581" name="Equation" r:id="rId19" imgW="1358900" imgH="279400" progId="Equation.DSMT4">
                  <p:embed/>
                </p:oleObj>
              </mc:Choice>
              <mc:Fallback>
                <p:oleObj name="Equation" r:id="rId19" imgW="1358900" imgH="27940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92725" y="4786313"/>
                        <a:ext cx="2670175"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9" name="Object 12"/>
          <p:cNvGraphicFramePr>
            <a:graphicFrameLocks noChangeAspect="1"/>
          </p:cNvGraphicFramePr>
          <p:nvPr/>
        </p:nvGraphicFramePr>
        <p:xfrm>
          <a:off x="8126413" y="4857750"/>
          <a:ext cx="1422400" cy="319088"/>
        </p:xfrm>
        <a:graphic>
          <a:graphicData uri="http://schemas.openxmlformats.org/presentationml/2006/ole">
            <mc:AlternateContent xmlns:mc="http://schemas.openxmlformats.org/markup-compatibility/2006">
              <mc:Choice xmlns:v="urn:schemas-microsoft-com:vml" Requires="v">
                <p:oleObj spid="_x0000_s36582" name="Equation" r:id="rId21" imgW="723586" imgH="203112" progId="Equation.DSMT4">
                  <p:embed/>
                </p:oleObj>
              </mc:Choice>
              <mc:Fallback>
                <p:oleObj name="Equation" r:id="rId21" imgW="723586" imgH="203112"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26413" y="4857750"/>
                        <a:ext cx="142240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13"/>
          <p:cNvGraphicFramePr>
            <a:graphicFrameLocks noChangeAspect="1"/>
          </p:cNvGraphicFramePr>
          <p:nvPr/>
        </p:nvGraphicFramePr>
        <p:xfrm>
          <a:off x="3676650" y="5419725"/>
          <a:ext cx="1471613" cy="381000"/>
        </p:xfrm>
        <a:graphic>
          <a:graphicData uri="http://schemas.openxmlformats.org/presentationml/2006/ole">
            <mc:AlternateContent xmlns:mc="http://schemas.openxmlformats.org/markup-compatibility/2006">
              <mc:Choice xmlns:v="urn:schemas-microsoft-com:vml" Requires="v">
                <p:oleObj spid="_x0000_s36583" name="Equation" r:id="rId23" imgW="748975" imgH="241195" progId="Equation.DSMT4">
                  <p:embed/>
                </p:oleObj>
              </mc:Choice>
              <mc:Fallback>
                <p:oleObj name="Equation" r:id="rId23" imgW="748975" imgH="241195"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76650" y="5419725"/>
                        <a:ext cx="14716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4"/>
          <p:cNvGraphicFramePr>
            <a:graphicFrameLocks noChangeAspect="1"/>
          </p:cNvGraphicFramePr>
          <p:nvPr/>
        </p:nvGraphicFramePr>
        <p:xfrm>
          <a:off x="5295900" y="5410200"/>
          <a:ext cx="2797175" cy="479425"/>
        </p:xfrm>
        <a:graphic>
          <a:graphicData uri="http://schemas.openxmlformats.org/presentationml/2006/ole">
            <mc:AlternateContent xmlns:mc="http://schemas.openxmlformats.org/markup-compatibility/2006">
              <mc:Choice xmlns:v="urn:schemas-microsoft-com:vml" Requires="v">
                <p:oleObj spid="_x0000_s36584" name="Equation" r:id="rId25" imgW="1422400" imgH="304800" progId="Equation.DSMT4">
                  <p:embed/>
                </p:oleObj>
              </mc:Choice>
              <mc:Fallback>
                <p:oleObj name="Equation" r:id="rId25" imgW="1422400" imgH="304800" progId="Equation.DSMT4">
                  <p:embed/>
                  <p:pic>
                    <p:nvPicPr>
                      <p:cNvPr id="0" name="Object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95900" y="5410200"/>
                        <a:ext cx="27971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2" name="Object 15"/>
          <p:cNvGraphicFramePr>
            <a:graphicFrameLocks noChangeAspect="1"/>
          </p:cNvGraphicFramePr>
          <p:nvPr/>
        </p:nvGraphicFramePr>
        <p:xfrm>
          <a:off x="8126413" y="5481638"/>
          <a:ext cx="1695450" cy="358775"/>
        </p:xfrm>
        <a:graphic>
          <a:graphicData uri="http://schemas.openxmlformats.org/presentationml/2006/ole">
            <mc:AlternateContent xmlns:mc="http://schemas.openxmlformats.org/markup-compatibility/2006">
              <mc:Choice xmlns:v="urn:schemas-microsoft-com:vml" Requires="v">
                <p:oleObj spid="_x0000_s36585" name="Equation" r:id="rId27" imgW="863225" imgH="228501" progId="Equation.DSMT4">
                  <p:embed/>
                </p:oleObj>
              </mc:Choice>
              <mc:Fallback>
                <p:oleObj name="Equation" r:id="rId27" imgW="863225" imgH="228501" progId="Equation.DSMT4">
                  <p:embed/>
                  <p:pic>
                    <p:nvPicPr>
                      <p:cNvPr id="0" name="Object 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126413" y="5481638"/>
                        <a:ext cx="169545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29">
            <p14:nvContentPartPr>
              <p14:cNvPr id="2" name="Ink 1"/>
              <p14:cNvContentPartPr/>
              <p14:nvPr/>
            </p14:nvContentPartPr>
            <p14:xfrm>
              <a:off x="2107800" y="866160"/>
              <a:ext cx="8333280" cy="1929600"/>
            </p14:xfrm>
          </p:contentPart>
        </mc:Choice>
        <mc:Fallback xmlns="">
          <p:pic>
            <p:nvPicPr>
              <p:cNvPr id="2" name="Ink 1"/>
              <p:cNvPicPr/>
              <p:nvPr/>
            </p:nvPicPr>
            <p:blipFill>
              <a:blip r:embed="rId30"/>
              <a:stretch>
                <a:fillRect/>
              </a:stretch>
            </p:blipFill>
            <p:spPr>
              <a:xfrm>
                <a:off x="2098440" y="856800"/>
                <a:ext cx="8352000" cy="1948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 name="Ink 2"/>
              <p14:cNvContentPartPr/>
              <p14:nvPr/>
            </p14:nvContentPartPr>
            <p14:xfrm>
              <a:off x="6251760" y="3393720"/>
              <a:ext cx="1733040" cy="152280"/>
            </p14:xfrm>
          </p:contentPart>
        </mc:Choice>
        <mc:Fallback xmlns="">
          <p:pic>
            <p:nvPicPr>
              <p:cNvPr id="3" name="Ink 2"/>
              <p:cNvPicPr/>
              <p:nvPr/>
            </p:nvPicPr>
            <p:blipFill>
              <a:blip r:embed="rId32"/>
              <a:stretch>
                <a:fillRect/>
              </a:stretch>
            </p:blipFill>
            <p:spPr>
              <a:xfrm>
                <a:off x="6242400" y="3384360"/>
                <a:ext cx="17517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 name="Ink 3"/>
              <p14:cNvContentPartPr/>
              <p14:nvPr/>
            </p14:nvContentPartPr>
            <p14:xfrm>
              <a:off x="4349520" y="1848600"/>
              <a:ext cx="152280" cy="161280"/>
            </p14:xfrm>
          </p:contentPart>
        </mc:Choice>
        <mc:Fallback xmlns="">
          <p:pic>
            <p:nvPicPr>
              <p:cNvPr id="4" name="Ink 3"/>
              <p:cNvPicPr/>
              <p:nvPr/>
            </p:nvPicPr>
            <p:blipFill>
              <a:blip r:embed="rId34"/>
              <a:stretch>
                <a:fillRect/>
              </a:stretch>
            </p:blipFill>
            <p:spPr>
              <a:xfrm>
                <a:off x="4340160" y="1839240"/>
                <a:ext cx="171000" cy="180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84">
                                            <p:txEl>
                                              <p:pRg st="0" end="0"/>
                                            </p:txEl>
                                          </p:spTgt>
                                        </p:tgtEl>
                                        <p:attrNameLst>
                                          <p:attrName>style.visibility</p:attrName>
                                        </p:attrNameLst>
                                      </p:cBhvr>
                                      <p:to>
                                        <p:strVal val="visible"/>
                                      </p:to>
                                    </p:set>
                                    <p:animEffect transition="in" filter="box(in)">
                                      <p:cBhvr>
                                        <p:cTn id="7" dur="500"/>
                                        <p:tgtEl>
                                          <p:spTgt spid="71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176"/>
                                        </p:tgtEl>
                                        <p:attrNameLst>
                                          <p:attrName>style.visibility</p:attrName>
                                        </p:attrNameLst>
                                      </p:cBhvr>
                                      <p:to>
                                        <p:strVal val="visible"/>
                                      </p:to>
                                    </p:set>
                                    <p:animEffect transition="in" filter="box(in)">
                                      <p:cBhvr>
                                        <p:cTn id="12" dur="500"/>
                                        <p:tgtEl>
                                          <p:spTgt spid="71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85"/>
                                        </p:tgtEl>
                                        <p:attrNameLst>
                                          <p:attrName>style.visibility</p:attrName>
                                        </p:attrNameLst>
                                      </p:cBhvr>
                                      <p:to>
                                        <p:strVal val="visible"/>
                                      </p:to>
                                    </p:set>
                                    <p:animEffect transition="in" filter="box(in)">
                                      <p:cBhvr>
                                        <p:cTn id="17" dur="500"/>
                                        <p:tgtEl>
                                          <p:spTgt spid="7185"/>
                                        </p:tgtEl>
                                      </p:cBhvr>
                                    </p:animEffect>
                                  </p:childTnLst>
                                </p:cTn>
                              </p:par>
                              <p:par>
                                <p:cTn id="18" presetID="4" presetClass="entr" presetSubtype="16" fill="hold" nodeType="withEffect">
                                  <p:stCondLst>
                                    <p:cond delay="0"/>
                                  </p:stCondLst>
                                  <p:childTnLst>
                                    <p:set>
                                      <p:cBhvr>
                                        <p:cTn id="19" dur="1" fill="hold">
                                          <p:stCondLst>
                                            <p:cond delay="0"/>
                                          </p:stCondLst>
                                        </p:cTn>
                                        <p:tgtEl>
                                          <p:spTgt spid="7175"/>
                                        </p:tgtEl>
                                        <p:attrNameLst>
                                          <p:attrName>style.visibility</p:attrName>
                                        </p:attrNameLst>
                                      </p:cBhvr>
                                      <p:to>
                                        <p:strVal val="visible"/>
                                      </p:to>
                                    </p:set>
                                    <p:animEffect transition="in" filter="box(in)">
                                      <p:cBhvr>
                                        <p:cTn id="20" dur="500"/>
                                        <p:tgtEl>
                                          <p:spTgt spid="717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Effect transition="in" filter="box(in)">
                                      <p:cBhvr>
                                        <p:cTn id="25" dur="500"/>
                                        <p:tgtEl>
                                          <p:spTgt spid="717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7172"/>
                                        </p:tgtEl>
                                        <p:attrNameLst>
                                          <p:attrName>style.visibility</p:attrName>
                                        </p:attrNameLst>
                                      </p:cBhvr>
                                      <p:to>
                                        <p:strVal val="visible"/>
                                      </p:to>
                                    </p:set>
                                    <p:animEffect transition="in" filter="box(in)">
                                      <p:cBhvr>
                                        <p:cTn id="30" dur="500"/>
                                        <p:tgtEl>
                                          <p:spTgt spid="717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7171"/>
                                        </p:tgtEl>
                                        <p:attrNameLst>
                                          <p:attrName>style.visibility</p:attrName>
                                        </p:attrNameLst>
                                      </p:cBhvr>
                                      <p:to>
                                        <p:strVal val="visible"/>
                                      </p:to>
                                    </p:set>
                                    <p:animEffect transition="in" filter="box(in)">
                                      <p:cBhvr>
                                        <p:cTn id="35" dur="500"/>
                                        <p:tgtEl>
                                          <p:spTgt spid="71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7173"/>
                                        </p:tgtEl>
                                        <p:attrNameLst>
                                          <p:attrName>style.visibility</p:attrName>
                                        </p:attrNameLst>
                                      </p:cBhvr>
                                      <p:to>
                                        <p:strVal val="visible"/>
                                      </p:to>
                                    </p:set>
                                    <p:animEffect transition="in" filter="box(in)">
                                      <p:cBhvr>
                                        <p:cTn id="40" dur="500"/>
                                        <p:tgtEl>
                                          <p:spTgt spid="717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7174"/>
                                        </p:tgtEl>
                                        <p:attrNameLst>
                                          <p:attrName>style.visibility</p:attrName>
                                        </p:attrNameLst>
                                      </p:cBhvr>
                                      <p:to>
                                        <p:strVal val="visible"/>
                                      </p:to>
                                    </p:set>
                                    <p:animEffect transition="in" filter="box(in)">
                                      <p:cBhvr>
                                        <p:cTn id="45" dur="500"/>
                                        <p:tgtEl>
                                          <p:spTgt spid="717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7177"/>
                                        </p:tgtEl>
                                        <p:attrNameLst>
                                          <p:attrName>style.visibility</p:attrName>
                                        </p:attrNameLst>
                                      </p:cBhvr>
                                      <p:to>
                                        <p:strVal val="visible"/>
                                      </p:to>
                                    </p:set>
                                    <p:animEffect transition="in" filter="box(in)">
                                      <p:cBhvr>
                                        <p:cTn id="50" dur="500"/>
                                        <p:tgtEl>
                                          <p:spTgt spid="717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7178"/>
                                        </p:tgtEl>
                                        <p:attrNameLst>
                                          <p:attrName>style.visibility</p:attrName>
                                        </p:attrNameLst>
                                      </p:cBhvr>
                                      <p:to>
                                        <p:strVal val="visible"/>
                                      </p:to>
                                    </p:set>
                                    <p:animEffect transition="in" filter="box(in)">
                                      <p:cBhvr>
                                        <p:cTn id="55" dur="500"/>
                                        <p:tgtEl>
                                          <p:spTgt spid="717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7179"/>
                                        </p:tgtEl>
                                        <p:attrNameLst>
                                          <p:attrName>style.visibility</p:attrName>
                                        </p:attrNameLst>
                                      </p:cBhvr>
                                      <p:to>
                                        <p:strVal val="visible"/>
                                      </p:to>
                                    </p:set>
                                    <p:animEffect transition="in" filter="box(in)">
                                      <p:cBhvr>
                                        <p:cTn id="60" dur="500"/>
                                        <p:tgtEl>
                                          <p:spTgt spid="717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7180"/>
                                        </p:tgtEl>
                                        <p:attrNameLst>
                                          <p:attrName>style.visibility</p:attrName>
                                        </p:attrNameLst>
                                      </p:cBhvr>
                                      <p:to>
                                        <p:strVal val="visible"/>
                                      </p:to>
                                    </p:set>
                                    <p:animEffect transition="in" filter="box(in)">
                                      <p:cBhvr>
                                        <p:cTn id="65" dur="500"/>
                                        <p:tgtEl>
                                          <p:spTgt spid="718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7181"/>
                                        </p:tgtEl>
                                        <p:attrNameLst>
                                          <p:attrName>style.visibility</p:attrName>
                                        </p:attrNameLst>
                                      </p:cBhvr>
                                      <p:to>
                                        <p:strVal val="visible"/>
                                      </p:to>
                                    </p:set>
                                    <p:animEffect transition="in" filter="box(in)">
                                      <p:cBhvr>
                                        <p:cTn id="70" dur="500"/>
                                        <p:tgtEl>
                                          <p:spTgt spid="718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7182"/>
                                        </p:tgtEl>
                                        <p:attrNameLst>
                                          <p:attrName>style.visibility</p:attrName>
                                        </p:attrNameLst>
                                      </p:cBhvr>
                                      <p:to>
                                        <p:strVal val="visible"/>
                                      </p:to>
                                    </p:set>
                                    <p:animEffect transition="in" filter="box(in)">
                                      <p:cBhvr>
                                        <p:cTn id="75" dur="500"/>
                                        <p:tgtEl>
                                          <p:spTgt spid="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11430000" cy="762000"/>
          </a:xfrm>
          <a:solidFill>
            <a:schemeClr val="accent2"/>
          </a:solidFill>
        </p:spPr>
        <p:txBody>
          <a:bodyPr/>
          <a:lstStyle/>
          <a:p>
            <a:pPr eaLnBrk="1" hangingPunct="1"/>
            <a:r>
              <a:rPr lang="en-US" altLang="en-US" sz="3200" b="1" dirty="0" smtClean="0">
                <a:solidFill>
                  <a:srgbClr val="FFFF00"/>
                </a:solidFill>
              </a:rPr>
              <a:t>Energy of the SHM Oscillator</a:t>
            </a:r>
            <a:endParaRPr lang="en-US" altLang="en-US" sz="2400" b="1" dirty="0" smtClean="0">
              <a:solidFill>
                <a:srgbClr val="FFFF00"/>
              </a:solidFill>
            </a:endParaRPr>
          </a:p>
        </p:txBody>
      </p:sp>
      <p:sp>
        <p:nvSpPr>
          <p:cNvPr id="36867" name="Rectangle 3"/>
          <p:cNvSpPr>
            <a:spLocks noGrp="1" noChangeArrowheads="1"/>
          </p:cNvSpPr>
          <p:nvPr>
            <p:ph idx="1"/>
          </p:nvPr>
        </p:nvSpPr>
        <p:spPr>
          <a:xfrm>
            <a:off x="152400" y="990600"/>
            <a:ext cx="10820400" cy="5029200"/>
          </a:xfrm>
        </p:spPr>
        <p:txBody>
          <a:bodyPr/>
          <a:lstStyle/>
          <a:p>
            <a:pPr marL="0" indent="0" eaLnBrk="1" hangingPunct="1"/>
            <a:r>
              <a:rPr lang="en-US" altLang="en-US" sz="2400" dirty="0" smtClean="0"/>
              <a:t>Mechanical energy is associated with a system in which a particle undergoes simple harmonic motion. </a:t>
            </a:r>
          </a:p>
          <a:p>
            <a:pPr lvl="1" eaLnBrk="1" hangingPunct="1"/>
            <a:r>
              <a:rPr lang="en-US" altLang="en-US" sz="2400" dirty="0" smtClean="0"/>
              <a:t>For example, assume a spring-mass system is moving on a frictionless surface.</a:t>
            </a:r>
          </a:p>
          <a:p>
            <a:pPr marL="0" indent="0" eaLnBrk="1" hangingPunct="1"/>
            <a:r>
              <a:rPr lang="en-US" altLang="en-US" sz="2400" dirty="0" smtClean="0"/>
              <a:t>Because the surface is frictionless, the system is isolated.</a:t>
            </a:r>
          </a:p>
          <a:p>
            <a:pPr lvl="1" eaLnBrk="1" hangingPunct="1"/>
            <a:r>
              <a:rPr lang="en-US" altLang="en-US" sz="2400" dirty="0" smtClean="0"/>
              <a:t>This tells us the total energy is constant.</a:t>
            </a:r>
          </a:p>
          <a:p>
            <a:pPr marL="0" indent="0" eaLnBrk="1" hangingPunct="1"/>
            <a:r>
              <a:rPr lang="en-US" altLang="en-US" sz="2400" dirty="0" smtClean="0"/>
              <a:t>The kinetic energy can be found by</a:t>
            </a:r>
          </a:p>
          <a:p>
            <a:pPr lvl="1" eaLnBrk="1" hangingPunct="1"/>
            <a:r>
              <a:rPr lang="en-US" altLang="en-US" sz="2400" i="1" dirty="0" smtClean="0"/>
              <a:t>K</a:t>
            </a:r>
            <a:r>
              <a:rPr lang="en-US" altLang="en-US" sz="2400" dirty="0" smtClean="0"/>
              <a:t> = ½ </a:t>
            </a:r>
            <a:r>
              <a:rPr lang="en-US" altLang="en-US" sz="2400" i="1" dirty="0" smtClean="0"/>
              <a:t>mv </a:t>
            </a:r>
            <a:r>
              <a:rPr lang="en-US" altLang="en-US" sz="2400" baseline="30000" dirty="0" smtClean="0"/>
              <a:t>2</a:t>
            </a:r>
            <a:r>
              <a:rPr lang="en-US" altLang="en-US" sz="2400" dirty="0" smtClean="0"/>
              <a:t> = ½ </a:t>
            </a:r>
            <a:r>
              <a:rPr lang="en-US" altLang="en-US" sz="2400" i="1" dirty="0" smtClean="0"/>
              <a:t>m</a:t>
            </a:r>
            <a:r>
              <a:rPr lang="en-US" altLang="en-US" sz="2400" i="1" dirty="0" smtClean="0">
                <a:latin typeface="Symbol" pitchFamily="18" charset="2"/>
              </a:rPr>
              <a:t>w</a:t>
            </a:r>
            <a:r>
              <a:rPr lang="en-US" altLang="en-US" sz="2400" baseline="30000" dirty="0" smtClean="0"/>
              <a:t>2</a:t>
            </a:r>
            <a:r>
              <a:rPr lang="en-US" altLang="en-US" sz="2400" dirty="0" smtClean="0"/>
              <a:t> </a:t>
            </a:r>
            <a:r>
              <a:rPr lang="en-US" altLang="en-US" sz="2400" i="1" dirty="0" smtClean="0"/>
              <a:t>A</a:t>
            </a:r>
            <a:r>
              <a:rPr lang="en-US" altLang="en-US" sz="2400" baseline="30000" dirty="0" smtClean="0"/>
              <a:t>2</a:t>
            </a:r>
            <a:r>
              <a:rPr lang="en-US" altLang="en-US" sz="2400" dirty="0" smtClean="0"/>
              <a:t> sin</a:t>
            </a:r>
            <a:r>
              <a:rPr lang="en-US" altLang="en-US" sz="2400" baseline="30000" dirty="0" smtClean="0"/>
              <a:t>2</a:t>
            </a:r>
            <a:r>
              <a:rPr lang="en-US" altLang="en-US" sz="2400" dirty="0" smtClean="0"/>
              <a:t> (</a:t>
            </a:r>
            <a:r>
              <a:rPr lang="en-US" altLang="en-US" sz="2400" i="1" dirty="0" err="1" smtClean="0">
                <a:latin typeface="Symbol" pitchFamily="18" charset="2"/>
              </a:rPr>
              <a:t>w</a:t>
            </a:r>
            <a:r>
              <a:rPr lang="en-US" altLang="en-US" sz="2400" i="1" dirty="0" err="1" smtClean="0"/>
              <a:t>t</a:t>
            </a:r>
            <a:r>
              <a:rPr lang="en-US" altLang="en-US" sz="2400" dirty="0" smtClean="0"/>
              <a:t> + </a:t>
            </a:r>
            <a:r>
              <a:rPr lang="en-US" altLang="en-US" sz="2400" i="1" dirty="0" smtClean="0">
                <a:latin typeface="Symbol" pitchFamily="18" charset="2"/>
              </a:rPr>
              <a:t>f</a:t>
            </a:r>
            <a:r>
              <a:rPr lang="en-US" altLang="en-US" sz="2400" dirty="0" smtClean="0"/>
              <a:t>)</a:t>
            </a:r>
          </a:p>
          <a:p>
            <a:pPr lvl="2" eaLnBrk="1" hangingPunct="1"/>
            <a:r>
              <a:rPr lang="en-US" altLang="en-US" sz="2000" dirty="0" smtClean="0"/>
              <a:t>Assume a massless spring, so the mass is the mass of the block only.</a:t>
            </a:r>
          </a:p>
          <a:p>
            <a:pPr marL="0" indent="0" eaLnBrk="1" hangingPunct="1"/>
            <a:r>
              <a:rPr lang="en-US" altLang="en-US" sz="2400" dirty="0" smtClean="0"/>
              <a:t>The elastic potential energy can be found by</a:t>
            </a:r>
          </a:p>
          <a:p>
            <a:pPr lvl="1" eaLnBrk="1" hangingPunct="1"/>
            <a:r>
              <a:rPr lang="en-US" altLang="en-US" sz="2400" i="1" dirty="0" smtClean="0"/>
              <a:t>U</a:t>
            </a:r>
            <a:r>
              <a:rPr lang="en-US" altLang="en-US" sz="2400" dirty="0" smtClean="0"/>
              <a:t> = ½ </a:t>
            </a:r>
            <a:r>
              <a:rPr lang="en-US" altLang="en-US" sz="2400" i="1" dirty="0" err="1" smtClean="0"/>
              <a:t>kx</a:t>
            </a:r>
            <a:r>
              <a:rPr lang="en-US" altLang="en-US" sz="2400" i="1" dirty="0" smtClean="0"/>
              <a:t> </a:t>
            </a:r>
            <a:r>
              <a:rPr lang="en-US" altLang="en-US" sz="2400" baseline="30000" dirty="0" smtClean="0"/>
              <a:t>2</a:t>
            </a:r>
            <a:r>
              <a:rPr lang="en-US" altLang="en-US" sz="2400" dirty="0" smtClean="0"/>
              <a:t> = ½ </a:t>
            </a:r>
            <a:r>
              <a:rPr lang="en-US" altLang="en-US" sz="2400" i="1" dirty="0" smtClean="0"/>
              <a:t>kA</a:t>
            </a:r>
            <a:r>
              <a:rPr lang="en-US" altLang="en-US" sz="2400" baseline="30000" dirty="0" smtClean="0"/>
              <a:t>2</a:t>
            </a:r>
            <a:r>
              <a:rPr lang="en-US" altLang="en-US" sz="2400" dirty="0" smtClean="0"/>
              <a:t> cos</a:t>
            </a:r>
            <a:r>
              <a:rPr lang="en-US" altLang="en-US" sz="2400" baseline="30000" dirty="0" smtClean="0"/>
              <a:t>2</a:t>
            </a:r>
            <a:r>
              <a:rPr lang="en-US" altLang="en-US" sz="2400" dirty="0" smtClean="0"/>
              <a:t> (</a:t>
            </a:r>
            <a:r>
              <a:rPr lang="en-US" altLang="en-US" sz="2400" i="1" dirty="0" err="1" smtClean="0">
                <a:latin typeface="Symbol" pitchFamily="18" charset="2"/>
              </a:rPr>
              <a:t>w</a:t>
            </a:r>
            <a:r>
              <a:rPr lang="en-US" altLang="en-US" sz="2400" i="1" dirty="0" err="1" smtClean="0"/>
              <a:t>t</a:t>
            </a:r>
            <a:r>
              <a:rPr lang="en-US" altLang="en-US" sz="2400" dirty="0" smtClean="0"/>
              <a:t> + </a:t>
            </a:r>
            <a:r>
              <a:rPr lang="en-US" altLang="en-US" sz="2400" i="1" dirty="0" smtClean="0">
                <a:latin typeface="Symbol" pitchFamily="18" charset="2"/>
              </a:rPr>
              <a:t>f</a:t>
            </a:r>
            <a:r>
              <a:rPr lang="en-US" altLang="en-US" sz="2400" dirty="0" smtClean="0"/>
              <a:t>)</a:t>
            </a:r>
          </a:p>
        </p:txBody>
      </p:sp>
      <p:sp>
        <p:nvSpPr>
          <p:cNvPr id="36868"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3686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995316"/>
            <a:ext cx="41433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val="1377928958"/>
              </p:ext>
            </p:extLst>
          </p:nvPr>
        </p:nvGraphicFramePr>
        <p:xfrm>
          <a:off x="5818981" y="3505200"/>
          <a:ext cx="2992437" cy="630238"/>
        </p:xfrm>
        <a:graphic>
          <a:graphicData uri="http://schemas.openxmlformats.org/presentationml/2006/ole">
            <mc:AlternateContent xmlns:mc="http://schemas.openxmlformats.org/markup-compatibility/2006">
              <mc:Choice xmlns:v="urn:schemas-microsoft-com:vml" Requires="v">
                <p:oleObj spid="_x0000_s36984" name="Equation" r:id="rId5" imgW="1714500" imgH="393700" progId="Equation.3">
                  <p:embed/>
                </p:oleObj>
              </mc:Choice>
              <mc:Fallback>
                <p:oleObj name="Equation" r:id="rId5" imgW="1714500" imgH="393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8981" y="3505200"/>
                        <a:ext cx="299243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14944378"/>
              </p:ext>
            </p:extLst>
          </p:nvPr>
        </p:nvGraphicFramePr>
        <p:xfrm>
          <a:off x="457200" y="6134100"/>
          <a:ext cx="2738438" cy="381000"/>
        </p:xfrm>
        <a:graphic>
          <a:graphicData uri="http://schemas.openxmlformats.org/presentationml/2006/ole">
            <mc:AlternateContent xmlns:mc="http://schemas.openxmlformats.org/markup-compatibility/2006">
              <mc:Choice xmlns:v="urn:schemas-microsoft-com:vml" Requires="v">
                <p:oleObj spid="_x0000_s36985" name="Equation" r:id="rId7" imgW="1459866" imgH="203112" progId="Equation.3">
                  <p:embed/>
                </p:oleObj>
              </mc:Choice>
              <mc:Fallback>
                <p:oleObj name="Equation" r:id="rId7" imgW="1459866" imgH="203112"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6134100"/>
                        <a:ext cx="2738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86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0"/>
            <a:ext cx="11430000" cy="685800"/>
          </a:xfrm>
          <a:solidFill>
            <a:schemeClr val="accent2"/>
          </a:solidFill>
        </p:spPr>
        <p:txBody>
          <a:bodyPr/>
          <a:lstStyle/>
          <a:p>
            <a:r>
              <a:rPr lang="en-US" altLang="en-US" sz="2800" b="1" dirty="0" smtClean="0">
                <a:solidFill>
                  <a:srgbClr val="FFFF00"/>
                </a:solidFill>
              </a:rPr>
              <a:t>Energy of the SHM Oscillator</a:t>
            </a:r>
            <a:endParaRPr lang="en-US" altLang="en-US" dirty="0" smtClean="0">
              <a:solidFill>
                <a:srgbClr val="FFFF00"/>
              </a:solidFill>
            </a:endParaRPr>
          </a:p>
        </p:txBody>
      </p:sp>
      <p:sp>
        <p:nvSpPr>
          <p:cNvPr id="37891" name="Content Placeholder 2"/>
          <p:cNvSpPr>
            <a:spLocks noGrp="1"/>
          </p:cNvSpPr>
          <p:nvPr>
            <p:ph idx="1"/>
          </p:nvPr>
        </p:nvSpPr>
        <p:spPr>
          <a:xfrm>
            <a:off x="304800" y="1219200"/>
            <a:ext cx="10591800" cy="5105400"/>
          </a:xfrm>
        </p:spPr>
        <p:txBody>
          <a:bodyPr/>
          <a:lstStyle/>
          <a:p>
            <a:r>
              <a:rPr lang="en-US" altLang="en-US" sz="2400" b="1" dirty="0" smtClean="0"/>
              <a:t>The kinetic energy</a:t>
            </a:r>
          </a:p>
          <a:p>
            <a:endParaRPr lang="en-US" altLang="en-US" dirty="0" smtClean="0"/>
          </a:p>
          <a:p>
            <a:endParaRPr lang="en-US" altLang="en-US" dirty="0" smtClean="0"/>
          </a:p>
          <a:p>
            <a:endParaRPr lang="en-US" altLang="en-US" dirty="0" smtClean="0"/>
          </a:p>
          <a:p>
            <a:r>
              <a:rPr lang="en-US" altLang="en-US" sz="2400" b="1" dirty="0" smtClean="0"/>
              <a:t>And Potential energy</a:t>
            </a:r>
            <a:r>
              <a:rPr lang="en-US" altLang="en-US" dirty="0" smtClean="0"/>
              <a:t> </a:t>
            </a:r>
          </a:p>
          <a:p>
            <a:endParaRPr lang="en-US" altLang="en-US" dirty="0" smtClean="0"/>
          </a:p>
          <a:p>
            <a:r>
              <a:rPr lang="en-US" altLang="en-US" dirty="0" smtClean="0"/>
              <a:t> </a:t>
            </a:r>
          </a:p>
          <a:p>
            <a:endParaRPr lang="en-US" altLang="en-US" dirty="0" smtClean="0"/>
          </a:p>
          <a:p>
            <a:r>
              <a:rPr lang="en-US" altLang="en-US" sz="2400" b="1" dirty="0" smtClean="0"/>
              <a:t>The total energy</a:t>
            </a:r>
            <a:r>
              <a:rPr lang="en-US" altLang="en-US" dirty="0" smtClean="0"/>
              <a:t>  </a:t>
            </a:r>
          </a:p>
          <a:p>
            <a:endParaRPr lang="en-US" altLang="en-US" dirty="0" smtClean="0"/>
          </a:p>
        </p:txBody>
      </p:sp>
      <p:graphicFrame>
        <p:nvGraphicFramePr>
          <p:cNvPr id="37892" name="Object 3"/>
          <p:cNvGraphicFramePr>
            <a:graphicFrameLocks noChangeAspect="1"/>
          </p:cNvGraphicFramePr>
          <p:nvPr>
            <p:extLst>
              <p:ext uri="{D42A27DB-BD31-4B8C-83A1-F6EECF244321}">
                <p14:modId xmlns:p14="http://schemas.microsoft.com/office/powerpoint/2010/main" val="1248880366"/>
              </p:ext>
            </p:extLst>
          </p:nvPr>
        </p:nvGraphicFramePr>
        <p:xfrm>
          <a:off x="381000" y="1676400"/>
          <a:ext cx="3669600" cy="882650"/>
        </p:xfrm>
        <a:graphic>
          <a:graphicData uri="http://schemas.openxmlformats.org/presentationml/2006/ole">
            <mc:AlternateContent xmlns:mc="http://schemas.openxmlformats.org/markup-compatibility/2006">
              <mc:Choice xmlns:v="urn:schemas-microsoft-com:vml" Requires="v">
                <p:oleObj spid="_x0000_s38177" name="Equation" r:id="rId3" imgW="1637589" imgH="393529" progId="Equation.3">
                  <p:embed/>
                </p:oleObj>
              </mc:Choice>
              <mc:Fallback>
                <p:oleObj name="Equation" r:id="rId3" imgW="1637589"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76400"/>
                        <a:ext cx="3669600" cy="882650"/>
                      </a:xfrm>
                      <a:prstGeom prst="rect">
                        <a:avLst/>
                      </a:prstGeom>
                      <a:noFill/>
                      <a:ln>
                        <a:noFill/>
                      </a:ln>
                      <a:extLst/>
                    </p:spPr>
                  </p:pic>
                </p:oleObj>
              </mc:Fallback>
            </mc:AlternateContent>
          </a:graphicData>
        </a:graphic>
      </p:graphicFrame>
      <p:graphicFrame>
        <p:nvGraphicFramePr>
          <p:cNvPr id="37893" name="Object 4"/>
          <p:cNvGraphicFramePr>
            <a:graphicFrameLocks noChangeAspect="1"/>
          </p:cNvGraphicFramePr>
          <p:nvPr>
            <p:extLst>
              <p:ext uri="{D42A27DB-BD31-4B8C-83A1-F6EECF244321}">
                <p14:modId xmlns:p14="http://schemas.microsoft.com/office/powerpoint/2010/main" val="333025665"/>
              </p:ext>
            </p:extLst>
          </p:nvPr>
        </p:nvGraphicFramePr>
        <p:xfrm>
          <a:off x="304800" y="3428999"/>
          <a:ext cx="3429000" cy="925083"/>
        </p:xfrm>
        <a:graphic>
          <a:graphicData uri="http://schemas.openxmlformats.org/presentationml/2006/ole">
            <mc:AlternateContent xmlns:mc="http://schemas.openxmlformats.org/markup-compatibility/2006">
              <mc:Choice xmlns:v="urn:schemas-microsoft-com:vml" Requires="v">
                <p:oleObj spid="_x0000_s38178" name="Equation" r:id="rId5" imgW="1459866" imgH="393529" progId="Equation.3">
                  <p:embed/>
                </p:oleObj>
              </mc:Choice>
              <mc:Fallback>
                <p:oleObj name="Equation" r:id="rId5" imgW="1459866"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428999"/>
                        <a:ext cx="3429000" cy="925083"/>
                      </a:xfrm>
                      <a:prstGeom prst="rect">
                        <a:avLst/>
                      </a:prstGeom>
                      <a:noFill/>
                      <a:ln>
                        <a:noFill/>
                      </a:ln>
                      <a:extLst/>
                    </p:spPr>
                  </p:pic>
                </p:oleObj>
              </mc:Fallback>
            </mc:AlternateContent>
          </a:graphicData>
        </a:graphic>
      </p:graphicFrame>
      <p:graphicFrame>
        <p:nvGraphicFramePr>
          <p:cNvPr id="37894" name="Object 5"/>
          <p:cNvGraphicFramePr>
            <a:graphicFrameLocks noChangeAspect="1"/>
          </p:cNvGraphicFramePr>
          <p:nvPr>
            <p:extLst>
              <p:ext uri="{D42A27DB-BD31-4B8C-83A1-F6EECF244321}">
                <p14:modId xmlns:p14="http://schemas.microsoft.com/office/powerpoint/2010/main" val="2734540687"/>
              </p:ext>
            </p:extLst>
          </p:nvPr>
        </p:nvGraphicFramePr>
        <p:xfrm>
          <a:off x="4572000" y="1676400"/>
          <a:ext cx="3657600" cy="907700"/>
        </p:xfrm>
        <a:graphic>
          <a:graphicData uri="http://schemas.openxmlformats.org/presentationml/2006/ole">
            <mc:AlternateContent xmlns:mc="http://schemas.openxmlformats.org/markup-compatibility/2006">
              <mc:Choice xmlns:v="urn:schemas-microsoft-com:vml" Requires="v">
                <p:oleObj spid="_x0000_s38179" name="Equation" r:id="rId7" imgW="1586811" imgH="393529" progId="Equation.3">
                  <p:embed/>
                </p:oleObj>
              </mc:Choice>
              <mc:Fallback>
                <p:oleObj name="Equation" r:id="rId7" imgW="1586811"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676400"/>
                        <a:ext cx="3657600" cy="907700"/>
                      </a:xfrm>
                      <a:prstGeom prst="rect">
                        <a:avLst/>
                      </a:prstGeom>
                      <a:noFill/>
                      <a:ln>
                        <a:noFill/>
                      </a:ln>
                      <a:extLst/>
                    </p:spPr>
                  </p:pic>
                </p:oleObj>
              </mc:Fallback>
            </mc:AlternateContent>
          </a:graphicData>
        </a:graphic>
      </p:graphicFrame>
      <p:graphicFrame>
        <p:nvGraphicFramePr>
          <p:cNvPr id="37895" name="Object 6"/>
          <p:cNvGraphicFramePr>
            <a:graphicFrameLocks noChangeAspect="1"/>
          </p:cNvGraphicFramePr>
          <p:nvPr>
            <p:extLst>
              <p:ext uri="{D42A27DB-BD31-4B8C-83A1-F6EECF244321}">
                <p14:modId xmlns:p14="http://schemas.microsoft.com/office/powerpoint/2010/main" val="3036280031"/>
              </p:ext>
            </p:extLst>
          </p:nvPr>
        </p:nvGraphicFramePr>
        <p:xfrm>
          <a:off x="8839200" y="1905000"/>
          <a:ext cx="1952261" cy="568325"/>
        </p:xfrm>
        <a:graphic>
          <a:graphicData uri="http://schemas.openxmlformats.org/presentationml/2006/ole">
            <mc:AlternateContent xmlns:mc="http://schemas.openxmlformats.org/markup-compatibility/2006">
              <mc:Choice xmlns:v="urn:schemas-microsoft-com:vml" Requires="v">
                <p:oleObj spid="_x0000_s38180" name="Equation" r:id="rId9" imgW="698197" imgH="203112" progId="Equation.3">
                  <p:embed/>
                </p:oleObj>
              </mc:Choice>
              <mc:Fallback>
                <p:oleObj name="Equation" r:id="rId9" imgW="698197" imgH="203112"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39200" y="1905000"/>
                        <a:ext cx="1952261" cy="568325"/>
                      </a:xfrm>
                      <a:prstGeom prst="rect">
                        <a:avLst/>
                      </a:prstGeom>
                      <a:noFill/>
                      <a:ln>
                        <a:noFill/>
                      </a:ln>
                      <a:extLst/>
                    </p:spPr>
                  </p:pic>
                </p:oleObj>
              </mc:Fallback>
            </mc:AlternateContent>
          </a:graphicData>
        </a:graphic>
      </p:graphicFrame>
      <p:graphicFrame>
        <p:nvGraphicFramePr>
          <p:cNvPr id="37896" name="Object 7"/>
          <p:cNvGraphicFramePr>
            <a:graphicFrameLocks noChangeAspect="1"/>
          </p:cNvGraphicFramePr>
          <p:nvPr>
            <p:extLst>
              <p:ext uri="{D42A27DB-BD31-4B8C-83A1-F6EECF244321}">
                <p14:modId xmlns:p14="http://schemas.microsoft.com/office/powerpoint/2010/main" val="3407062497"/>
              </p:ext>
            </p:extLst>
          </p:nvPr>
        </p:nvGraphicFramePr>
        <p:xfrm>
          <a:off x="381000" y="5105400"/>
          <a:ext cx="8534400" cy="903412"/>
        </p:xfrm>
        <a:graphic>
          <a:graphicData uri="http://schemas.openxmlformats.org/presentationml/2006/ole">
            <mc:AlternateContent xmlns:mc="http://schemas.openxmlformats.org/markup-compatibility/2006">
              <mc:Choice xmlns:v="urn:schemas-microsoft-com:vml" Requires="v">
                <p:oleObj spid="_x0000_s38181" name="Equation" r:id="rId11" imgW="3721100" imgH="393700" progId="Equation.3">
                  <p:embed/>
                </p:oleObj>
              </mc:Choice>
              <mc:Fallback>
                <p:oleObj name="Equation" r:id="rId11" imgW="3721100" imgH="3937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5105400"/>
                        <a:ext cx="8534400" cy="903412"/>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200" dirty="0" smtClean="0">
                <a:solidFill>
                  <a:srgbClr val="FFFF00"/>
                </a:solidFill>
              </a:rPr>
              <a:t>Energy of the SHM Oscillator, cont.</a:t>
            </a:r>
            <a:endParaRPr lang="en-US" altLang="en-US" dirty="0" smtClean="0">
              <a:solidFill>
                <a:srgbClr val="FFFF00"/>
              </a:solidFill>
            </a:endParaRPr>
          </a:p>
        </p:txBody>
      </p:sp>
      <p:sp>
        <p:nvSpPr>
          <p:cNvPr id="37891" name="Rectangle 3"/>
          <p:cNvSpPr>
            <a:spLocks noGrp="1" noChangeArrowheads="1"/>
          </p:cNvSpPr>
          <p:nvPr>
            <p:ph sz="half" idx="1"/>
          </p:nvPr>
        </p:nvSpPr>
        <p:spPr>
          <a:xfrm>
            <a:off x="152400" y="944563"/>
            <a:ext cx="5864225" cy="5518150"/>
          </a:xfrm>
        </p:spPr>
        <p:txBody>
          <a:bodyPr/>
          <a:lstStyle/>
          <a:p>
            <a:pPr marL="0" indent="0" eaLnBrk="1" hangingPunct="1"/>
            <a:r>
              <a:rPr lang="en-US" altLang="en-US" sz="2400" dirty="0" smtClean="0"/>
              <a:t>The total mechanical energy is constant.</a:t>
            </a:r>
          </a:p>
          <a:p>
            <a:pPr lvl="1" eaLnBrk="1" hangingPunct="1"/>
            <a:r>
              <a:rPr lang="en-US" altLang="en-US" dirty="0" smtClean="0"/>
              <a:t>At all times, the total energy is </a:t>
            </a:r>
          </a:p>
          <a:p>
            <a:pPr lvl="1" eaLnBrk="1" hangingPunct="1">
              <a:buFont typeface="Wingdings" pitchFamily="2" charset="2"/>
              <a:buNone/>
            </a:pPr>
            <a:r>
              <a:rPr lang="en-US" altLang="en-US" dirty="0" smtClean="0"/>
              <a:t>½ k A</a:t>
            </a:r>
            <a:r>
              <a:rPr lang="en-US" altLang="en-US" baseline="30000" dirty="0" smtClean="0"/>
              <a:t>2</a:t>
            </a:r>
            <a:r>
              <a:rPr lang="en-US" altLang="en-US" dirty="0" smtClean="0"/>
              <a:t> </a:t>
            </a:r>
          </a:p>
          <a:p>
            <a:pPr marL="0" indent="0" eaLnBrk="1" hangingPunct="1">
              <a:lnSpc>
                <a:spcPct val="90000"/>
              </a:lnSpc>
            </a:pPr>
            <a:r>
              <a:rPr lang="en-US" altLang="en-US" sz="2400" dirty="0" smtClean="0"/>
              <a:t>The total mechanical energy is proportional to the square of the amplitude.</a:t>
            </a:r>
          </a:p>
          <a:p>
            <a:pPr marL="0" indent="0" eaLnBrk="1" hangingPunct="1">
              <a:lnSpc>
                <a:spcPct val="90000"/>
              </a:lnSpc>
            </a:pPr>
            <a:r>
              <a:rPr lang="en-US" altLang="en-US" sz="2400" dirty="0" smtClean="0"/>
              <a:t>Energy is continuously being transferred between potential energy stored in the spring and the kinetic energy of the block.</a:t>
            </a:r>
          </a:p>
          <a:p>
            <a:pPr marL="0" indent="0" eaLnBrk="1" hangingPunct="1">
              <a:lnSpc>
                <a:spcPct val="90000"/>
              </a:lnSpc>
            </a:pPr>
            <a:r>
              <a:rPr lang="en-US" altLang="en-US" sz="2400" dirty="0" smtClean="0"/>
              <a:t>In the diagram, </a:t>
            </a:r>
            <a:r>
              <a:rPr lang="el-GR" altLang="en-US" sz="2400" i="1" dirty="0" smtClean="0">
                <a:latin typeface="Lucida Grande" pitchFamily="80" charset="0"/>
                <a:cs typeface="Arial" charset="0"/>
              </a:rPr>
              <a:t>Φ</a:t>
            </a:r>
            <a:r>
              <a:rPr lang="en-US" altLang="en-US" sz="2400" dirty="0" smtClean="0">
                <a:cs typeface="Arial" charset="0"/>
              </a:rPr>
              <a:t> = 0</a:t>
            </a:r>
            <a:endParaRPr lang="en-US" altLang="en-US" sz="2400" dirty="0" smtClean="0"/>
          </a:p>
          <a:p>
            <a:pPr marL="0" indent="0" eaLnBrk="1" hangingPunct="1"/>
            <a:endParaRPr lang="en-US" altLang="en-US" sz="2600" dirty="0" smtClean="0"/>
          </a:p>
          <a:p>
            <a:pPr marL="0" indent="0" eaLnBrk="1" hangingPunct="1"/>
            <a:endParaRPr lang="en-US" altLang="en-US" sz="2600" dirty="0" smtClean="0"/>
          </a:p>
          <a:p>
            <a:pPr marL="0" indent="0" eaLnBrk="1" hangingPunct="1"/>
            <a:r>
              <a:rPr lang="en-US" altLang="en-US" sz="2600" dirty="0" smtClean="0"/>
              <a:t>.</a:t>
            </a:r>
          </a:p>
        </p:txBody>
      </p:sp>
      <p:sp>
        <p:nvSpPr>
          <p:cNvPr id="3891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38917" name="Picture 6" descr="1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1951038"/>
            <a:ext cx="5413375"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11430000" cy="762000"/>
          </a:xfrm>
          <a:solidFill>
            <a:schemeClr val="accent2"/>
          </a:solidFill>
        </p:spPr>
        <p:txBody>
          <a:bodyPr/>
          <a:lstStyle/>
          <a:p>
            <a:pPr eaLnBrk="1" hangingPunct="1"/>
            <a:r>
              <a:rPr lang="en-US" altLang="en-US" sz="3200" dirty="0" smtClean="0">
                <a:solidFill>
                  <a:srgbClr val="FFFF00"/>
                </a:solidFill>
              </a:rPr>
              <a:t>Energy of the SHM Oscillator, final</a:t>
            </a:r>
            <a:endParaRPr lang="en-US" altLang="en-US" dirty="0" smtClean="0">
              <a:solidFill>
                <a:srgbClr val="FFFF00"/>
              </a:solidFill>
            </a:endParaRPr>
          </a:p>
        </p:txBody>
      </p:sp>
      <p:sp>
        <p:nvSpPr>
          <p:cNvPr id="39939" name="Rectangle 3"/>
          <p:cNvSpPr>
            <a:spLocks noGrp="1" noChangeArrowheads="1"/>
          </p:cNvSpPr>
          <p:nvPr>
            <p:ph sz="half" idx="1"/>
          </p:nvPr>
        </p:nvSpPr>
        <p:spPr>
          <a:xfrm>
            <a:off x="228599" y="1143000"/>
            <a:ext cx="5711825" cy="5181600"/>
          </a:xfrm>
        </p:spPr>
        <p:txBody>
          <a:bodyPr/>
          <a:lstStyle/>
          <a:p>
            <a:pPr marL="0" indent="0" eaLnBrk="1" hangingPunct="1">
              <a:lnSpc>
                <a:spcPct val="90000"/>
              </a:lnSpc>
            </a:pPr>
            <a:r>
              <a:rPr lang="en-US" altLang="en-US" sz="2400" dirty="0" smtClean="0"/>
              <a:t>Variations of K and U can also be observed with respect to position.</a:t>
            </a:r>
          </a:p>
          <a:p>
            <a:pPr marL="0" indent="0" eaLnBrk="1" hangingPunct="1">
              <a:lnSpc>
                <a:spcPct val="90000"/>
              </a:lnSpc>
            </a:pPr>
            <a:r>
              <a:rPr lang="en-US" altLang="en-US" sz="2400" dirty="0" smtClean="0"/>
              <a:t>The energy is continually being transformed between potential energy stored in the spring and the kinetic energy of the block.</a:t>
            </a:r>
          </a:p>
          <a:p>
            <a:pPr marL="0" indent="0" eaLnBrk="1" hangingPunct="1">
              <a:lnSpc>
                <a:spcPct val="90000"/>
              </a:lnSpc>
            </a:pPr>
            <a:r>
              <a:rPr lang="en-US" altLang="en-US" sz="2400" dirty="0" smtClean="0"/>
              <a:t>The total energy remains the </a:t>
            </a:r>
            <a:r>
              <a:rPr lang="en-US" altLang="en-US" sz="2400" dirty="0"/>
              <a:t>same </a:t>
            </a:r>
            <a:endParaRPr lang="en-US" altLang="en-US" sz="2400" dirty="0" smtClean="0"/>
          </a:p>
          <a:p>
            <a:pPr marL="0" indent="0" eaLnBrk="1" hangingPunct="1">
              <a:lnSpc>
                <a:spcPct val="90000"/>
              </a:lnSpc>
            </a:pPr>
            <a:r>
              <a:rPr lang="en-US" altLang="en-US" sz="2400" dirty="0"/>
              <a:t> </a:t>
            </a:r>
            <a:r>
              <a:rPr lang="en-US" altLang="en-US" sz="2400" dirty="0" smtClean="0"/>
              <a:t>    </a:t>
            </a:r>
            <a:r>
              <a:rPr lang="en-US" altLang="en-US" sz="3200" dirty="0" smtClean="0"/>
              <a:t>E = ½ </a:t>
            </a:r>
            <a:r>
              <a:rPr lang="en-US" altLang="en-US" sz="3200" dirty="0"/>
              <a:t>k A</a:t>
            </a:r>
            <a:r>
              <a:rPr lang="en-US" altLang="en-US" sz="3200" baseline="30000" dirty="0"/>
              <a:t>2</a:t>
            </a:r>
            <a:endParaRPr lang="en-US" altLang="en-US" sz="2400" dirty="0" smtClean="0"/>
          </a:p>
        </p:txBody>
      </p:sp>
      <p:sp>
        <p:nvSpPr>
          <p:cNvPr id="3994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39941" name="Picture 6" descr="1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1951038"/>
            <a:ext cx="5413375"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750760" y="3840120"/>
              <a:ext cx="8628120" cy="1090080"/>
            </p14:xfrm>
          </p:contentPart>
        </mc:Choice>
        <mc:Fallback xmlns="">
          <p:pic>
            <p:nvPicPr>
              <p:cNvPr id="3" name="Ink 2"/>
              <p:cNvPicPr/>
              <p:nvPr/>
            </p:nvPicPr>
            <p:blipFill>
              <a:blip r:embed="rId6"/>
              <a:stretch>
                <a:fillRect/>
              </a:stretch>
            </p:blipFill>
            <p:spPr>
              <a:xfrm>
                <a:off x="2741400" y="3830760"/>
                <a:ext cx="8646840" cy="1108800"/>
              </a:xfrm>
              <a:prstGeom prst="rect">
                <a:avLst/>
              </a:prstGeom>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600" dirty="0" smtClean="0">
                <a:solidFill>
                  <a:srgbClr val="FFFF00"/>
                </a:solidFill>
              </a:rPr>
              <a:t>Energy in SHM, summary</a:t>
            </a:r>
            <a:endParaRPr lang="en-US" altLang="en-US" dirty="0" smtClean="0">
              <a:solidFill>
                <a:srgbClr val="FFFF00"/>
              </a:solidFill>
            </a:endParaRPr>
          </a:p>
        </p:txBody>
      </p:sp>
      <p:sp>
        <p:nvSpPr>
          <p:cNvPr id="40963"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40964" name="Picture 5" descr="1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10613886"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0"/>
            <a:ext cx="11430000" cy="685800"/>
          </a:xfrm>
          <a:solidFill>
            <a:schemeClr val="accent2"/>
          </a:solidFill>
        </p:spPr>
        <p:txBody>
          <a:bodyPr/>
          <a:lstStyle/>
          <a:p>
            <a:pPr eaLnBrk="1" hangingPunct="1"/>
            <a:r>
              <a:rPr lang="en-US" altLang="en-US" sz="3600" dirty="0" smtClean="0">
                <a:solidFill>
                  <a:srgbClr val="FFFF00"/>
                </a:solidFill>
              </a:rPr>
              <a:t>Velocity at a Given Position</a:t>
            </a:r>
            <a:endParaRPr lang="en-US" altLang="en-US" sz="2800" dirty="0" smtClean="0">
              <a:solidFill>
                <a:srgbClr val="FFFF00"/>
              </a:solidFill>
            </a:endParaRPr>
          </a:p>
        </p:txBody>
      </p:sp>
      <p:sp>
        <p:nvSpPr>
          <p:cNvPr id="41987" name="Content Placeholder 2"/>
          <p:cNvSpPr>
            <a:spLocks noGrp="1"/>
          </p:cNvSpPr>
          <p:nvPr>
            <p:ph idx="1"/>
          </p:nvPr>
        </p:nvSpPr>
        <p:spPr>
          <a:xfrm>
            <a:off x="381000" y="1143000"/>
            <a:ext cx="10477500" cy="4648200"/>
          </a:xfrm>
        </p:spPr>
        <p:txBody>
          <a:bodyPr/>
          <a:lstStyle/>
          <a:p>
            <a:pPr marL="0" indent="0" eaLnBrk="1" hangingPunct="1"/>
            <a:r>
              <a:rPr lang="en-US" altLang="en-US" sz="3200" b="1" dirty="0" smtClean="0"/>
              <a:t>Energy can be used to find the velocity:</a:t>
            </a:r>
            <a:endParaRPr lang="en-US" altLang="en-US" b="1" dirty="0" smtClean="0"/>
          </a:p>
          <a:p>
            <a:pPr marL="0" indent="0" eaLnBrk="1" hangingPunct="1"/>
            <a:endParaRPr lang="en-US" altLang="en-US" dirty="0" smtClean="0"/>
          </a:p>
        </p:txBody>
      </p:sp>
      <p:graphicFrame>
        <p:nvGraphicFramePr>
          <p:cNvPr id="41988" name="Object 8"/>
          <p:cNvGraphicFramePr>
            <a:graphicFrameLocks noChangeAspect="1"/>
          </p:cNvGraphicFramePr>
          <p:nvPr>
            <p:extLst>
              <p:ext uri="{D42A27DB-BD31-4B8C-83A1-F6EECF244321}">
                <p14:modId xmlns:p14="http://schemas.microsoft.com/office/powerpoint/2010/main" val="698552519"/>
              </p:ext>
            </p:extLst>
          </p:nvPr>
        </p:nvGraphicFramePr>
        <p:xfrm>
          <a:off x="1143000" y="2209799"/>
          <a:ext cx="8534400" cy="3393173"/>
        </p:xfrm>
        <a:graphic>
          <a:graphicData uri="http://schemas.openxmlformats.org/presentationml/2006/ole">
            <mc:AlternateContent xmlns:mc="http://schemas.openxmlformats.org/markup-compatibility/2006">
              <mc:Choice xmlns:v="urn:schemas-microsoft-com:vml" Requires="v">
                <p:oleObj spid="_x0000_s42046" name="Equation" r:id="rId3" imgW="2273300" imgH="1130300" progId="Equation.DSMT4">
                  <p:embed/>
                </p:oleObj>
              </mc:Choice>
              <mc:Fallback>
                <p:oleObj name="Equation" r:id="rId3" imgW="2273300" imgH="11303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09799"/>
                        <a:ext cx="8534400" cy="3393173"/>
                      </a:xfrm>
                      <a:prstGeom prst="rect">
                        <a:avLst/>
                      </a:prstGeom>
                      <a:noFill/>
                      <a:ln>
                        <a:noFill/>
                      </a:ln>
                      <a:extLst/>
                    </p:spPr>
                  </p:pic>
                </p:oleObj>
              </mc:Fallback>
            </mc:AlternateContent>
          </a:graphicData>
        </a:graphic>
      </p:graphicFrame>
      <p:sp>
        <p:nvSpPr>
          <p:cNvPr id="41989"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11430000" cy="762000"/>
          </a:xfrm>
          <a:solidFill>
            <a:srgbClr val="002060"/>
          </a:solidFill>
        </p:spPr>
        <p:txBody>
          <a:bodyPr/>
          <a:lstStyle/>
          <a:p>
            <a:pPr eaLnBrk="1" hangingPunct="1"/>
            <a:r>
              <a:rPr lang="en-US" altLang="en-US" sz="4000" dirty="0" smtClean="0">
                <a:solidFill>
                  <a:srgbClr val="FFFF00"/>
                </a:solidFill>
              </a:rPr>
              <a:t>Recall Hooke’s Law</a:t>
            </a:r>
          </a:p>
        </p:txBody>
      </p:sp>
      <p:sp>
        <p:nvSpPr>
          <p:cNvPr id="6149" name="Rectangle 3"/>
          <p:cNvSpPr>
            <a:spLocks noGrp="1" noChangeArrowheads="1"/>
          </p:cNvSpPr>
          <p:nvPr>
            <p:ph type="body" sz="half" idx="1"/>
          </p:nvPr>
        </p:nvSpPr>
        <p:spPr>
          <a:xfrm>
            <a:off x="533400" y="1066800"/>
            <a:ext cx="10017125" cy="4343400"/>
          </a:xfrm>
        </p:spPr>
        <p:txBody>
          <a:bodyPr/>
          <a:lstStyle/>
          <a:p>
            <a:pPr marL="0" indent="0" eaLnBrk="1" hangingPunct="1">
              <a:defRPr/>
            </a:pPr>
            <a:r>
              <a:rPr lang="en-US" sz="2800" dirty="0" smtClean="0"/>
              <a:t> </a:t>
            </a:r>
            <a:r>
              <a:rPr lang="en-US" sz="3200" dirty="0" smtClean="0"/>
              <a:t>Hooke’s Law states </a:t>
            </a:r>
            <a:r>
              <a:rPr lang="en-US" sz="3200" i="1" dirty="0" smtClean="0">
                <a:latin typeface="Times New Roman" pitchFamily="18" charset="0"/>
                <a:cs typeface="Times New Roman" pitchFamily="18" charset="0"/>
              </a:rPr>
              <a:t>F</a:t>
            </a:r>
            <a:r>
              <a:rPr lang="en-US" sz="3200" i="1" baseline="-25000" dirty="0" smtClean="0">
                <a:latin typeface="Times New Roman" pitchFamily="18" charset="0"/>
                <a:cs typeface="Times New Roman" pitchFamily="18" charset="0"/>
              </a:rPr>
              <a:t>s</a:t>
            </a:r>
            <a:r>
              <a:rPr lang="en-US" sz="3200" dirty="0" smtClean="0">
                <a:latin typeface="Times New Roman" pitchFamily="18" charset="0"/>
                <a:cs typeface="Times New Roman" pitchFamily="18" charset="0"/>
              </a:rPr>
              <a:t> = </a:t>
            </a:r>
            <a:r>
              <a:rPr lang="en-US" sz="3200" dirty="0" smtClean="0">
                <a:latin typeface="Symbol" pitchFamily="18" charset="2"/>
                <a:cs typeface="Times New Roman" pitchFamily="18" charset="0"/>
              </a:rPr>
              <a:t>-</a:t>
            </a:r>
            <a:r>
              <a:rPr lang="en-US" sz="3200" i="1" dirty="0" err="1" smtClean="0">
                <a:latin typeface="Times New Roman" pitchFamily="18" charset="0"/>
                <a:cs typeface="Times New Roman" pitchFamily="18" charset="0"/>
              </a:rPr>
              <a:t>kx</a:t>
            </a:r>
            <a:endParaRPr lang="en-US" sz="3200" i="1" dirty="0" smtClean="0">
              <a:latin typeface="Times New Roman" pitchFamily="18" charset="0"/>
              <a:cs typeface="Times New Roman" pitchFamily="18" charset="0"/>
            </a:endParaRPr>
          </a:p>
          <a:p>
            <a:pPr lvl="1" eaLnBrk="1" hangingPunct="1">
              <a:defRPr/>
            </a:pPr>
            <a:r>
              <a:rPr lang="en-US" sz="2800" i="1" dirty="0" smtClean="0">
                <a:latin typeface="Times New Roman" pitchFamily="18" charset="0"/>
                <a:cs typeface="Times New Roman" pitchFamily="18" charset="0"/>
              </a:rPr>
              <a:t>F</a:t>
            </a:r>
            <a:r>
              <a:rPr lang="en-US" sz="2800" i="1" baseline="-25000" dirty="0" smtClean="0">
                <a:latin typeface="Times New Roman" pitchFamily="18" charset="0"/>
                <a:cs typeface="Times New Roman" pitchFamily="18" charset="0"/>
              </a:rPr>
              <a:t>s</a:t>
            </a:r>
            <a:r>
              <a:rPr lang="en-US" sz="2800" dirty="0" smtClean="0">
                <a:latin typeface="Times New Roman" pitchFamily="18" charset="0"/>
                <a:cs typeface="Times New Roman" pitchFamily="18" charset="0"/>
              </a:rPr>
              <a:t> </a:t>
            </a:r>
            <a:r>
              <a:rPr lang="en-US" sz="2800" dirty="0" smtClean="0"/>
              <a:t>is the restoring force.</a:t>
            </a:r>
          </a:p>
          <a:p>
            <a:pPr lvl="2" eaLnBrk="1" hangingPunct="1">
              <a:defRPr/>
            </a:pPr>
            <a:r>
              <a:rPr lang="en-US" sz="2400" dirty="0" smtClean="0"/>
              <a:t>It is always directed toward the equilibrium position.</a:t>
            </a:r>
          </a:p>
          <a:p>
            <a:pPr lvl="2" eaLnBrk="1" hangingPunct="1">
              <a:defRPr/>
            </a:pPr>
            <a:r>
              <a:rPr lang="en-US" sz="2400" dirty="0" smtClean="0"/>
              <a:t>Therefore, it is always opposite the displacement from equilibrium.</a:t>
            </a:r>
          </a:p>
          <a:p>
            <a:pPr lvl="1" eaLnBrk="1" hangingPunct="1">
              <a:defRPr/>
            </a:pPr>
            <a:r>
              <a:rPr lang="en-US" sz="2800" i="1" dirty="0" smtClean="0">
                <a:latin typeface="Times New Roman" pitchFamily="18" charset="0"/>
                <a:cs typeface="Times New Roman" pitchFamily="18" charset="0"/>
              </a:rPr>
              <a:t>k</a:t>
            </a:r>
            <a:r>
              <a:rPr lang="en-US" sz="2800" dirty="0" smtClean="0"/>
              <a:t> is the force (spring) constant.</a:t>
            </a:r>
          </a:p>
          <a:p>
            <a:pPr lvl="1" eaLnBrk="1" hangingPunct="1">
              <a:defRPr/>
            </a:pPr>
            <a:r>
              <a:rPr lang="en-US" sz="2800" i="1" dirty="0" smtClean="0">
                <a:latin typeface="Times New Roman" pitchFamily="18" charset="0"/>
                <a:cs typeface="Times New Roman" pitchFamily="18" charset="0"/>
              </a:rPr>
              <a:t>x</a:t>
            </a:r>
            <a:r>
              <a:rPr lang="en-US" sz="2800" dirty="0" smtClean="0"/>
              <a:t> is the displacement.</a:t>
            </a:r>
          </a:p>
          <a:p>
            <a:pPr eaLnBrk="1" hangingPunct="1">
              <a:defRPr/>
            </a:pPr>
            <a:r>
              <a:rPr lang="en-US" sz="3200" dirty="0" smtClean="0"/>
              <a:t>What is the restoring force for a surface water wave?</a:t>
            </a:r>
          </a:p>
          <a:p>
            <a:pPr eaLnBrk="1" hangingPunct="1">
              <a:defRPr/>
            </a:pPr>
            <a:endParaRPr lang="en-US" sz="2400" dirty="0" smtClean="0"/>
          </a:p>
        </p:txBody>
      </p:sp>
      <p:sp>
        <p:nvSpPr>
          <p:cNvPr id="7172" name="Freeform 7"/>
          <p:cNvSpPr>
            <a:spLocks/>
          </p:cNvSpPr>
          <p:nvPr/>
        </p:nvSpPr>
        <p:spPr bwMode="auto">
          <a:xfrm>
            <a:off x="4365625" y="5359400"/>
            <a:ext cx="5699125" cy="685800"/>
          </a:xfrm>
          <a:custGeom>
            <a:avLst/>
            <a:gdLst>
              <a:gd name="T0" fmla="*/ 0 w 1784606"/>
              <a:gd name="T1" fmla="*/ 368300 h 685800"/>
              <a:gd name="T2" fmla="*/ 24880294 w 1784606"/>
              <a:gd name="T3" fmla="*/ 12700 h 685800"/>
              <a:gd name="T4" fmla="*/ 71876441 w 1784606"/>
              <a:gd name="T5" fmla="*/ 673100 h 685800"/>
              <a:gd name="T6" fmla="*/ 114725845 w 1784606"/>
              <a:gd name="T7" fmla="*/ 0 h 685800"/>
              <a:gd name="T8" fmla="*/ 161721943 w 1784606"/>
              <a:gd name="T9" fmla="*/ 673100 h 685800"/>
              <a:gd name="T10" fmla="*/ 194232325 w 1784606"/>
              <a:gd name="T11" fmla="*/ 76200 h 685800"/>
              <a:gd name="T12" fmla="*/ 0 60000 65536"/>
              <a:gd name="T13" fmla="*/ 0 60000 65536"/>
              <a:gd name="T14" fmla="*/ 0 60000 65536"/>
              <a:gd name="T15" fmla="*/ 0 60000 65536"/>
              <a:gd name="T16" fmla="*/ 0 60000 65536"/>
              <a:gd name="T17" fmla="*/ 0 60000 65536"/>
              <a:gd name="T18" fmla="*/ 0 w 1784606"/>
              <a:gd name="T19" fmla="*/ 0 h 685800"/>
              <a:gd name="T20" fmla="*/ 1784606 w 1784606"/>
              <a:gd name="T21" fmla="*/ 685800 h 685800"/>
            </a:gdLst>
            <a:ahLst/>
            <a:cxnLst>
              <a:cxn ang="T12">
                <a:pos x="T0" y="T1"/>
              </a:cxn>
              <a:cxn ang="T13">
                <a:pos x="T2" y="T3"/>
              </a:cxn>
              <a:cxn ang="T14">
                <a:pos x="T4" y="T5"/>
              </a:cxn>
              <a:cxn ang="T15">
                <a:pos x="T6" y="T7"/>
              </a:cxn>
              <a:cxn ang="T16">
                <a:pos x="T8" y="T9"/>
              </a:cxn>
              <a:cxn ang="T17">
                <a:pos x="T10" y="T11"/>
              </a:cxn>
            </a:cxnLst>
            <a:rect l="T18" t="T19" r="T20" b="T21"/>
            <a:pathLst>
              <a:path w="1784606" h="685800">
                <a:moveTo>
                  <a:pt x="0" y="368300"/>
                </a:moveTo>
                <a:cubicBezTo>
                  <a:pt x="75141" y="191558"/>
                  <a:pt x="108591" y="25400"/>
                  <a:pt x="228600" y="12700"/>
                </a:cubicBezTo>
                <a:cubicBezTo>
                  <a:pt x="373464" y="12700"/>
                  <a:pt x="522817" y="675217"/>
                  <a:pt x="660400" y="673100"/>
                </a:cubicBezTo>
                <a:cubicBezTo>
                  <a:pt x="797983" y="670983"/>
                  <a:pt x="916517" y="0"/>
                  <a:pt x="1054100" y="0"/>
                </a:cubicBezTo>
                <a:cubicBezTo>
                  <a:pt x="1191683" y="0"/>
                  <a:pt x="1364149" y="660400"/>
                  <a:pt x="1485900" y="673100"/>
                </a:cubicBezTo>
                <a:cubicBezTo>
                  <a:pt x="1607651" y="685800"/>
                  <a:pt x="1690911" y="273050"/>
                  <a:pt x="1784606" y="76200"/>
                </a:cubicBezTo>
              </a:path>
            </a:pathLst>
          </a:custGeom>
          <a:noFill/>
          <a:ln w="50800" cap="flat" cmpd="sng"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7173" name="Straight Arrow Connector 9"/>
          <p:cNvCxnSpPr>
            <a:cxnSpLocks noChangeShapeType="1"/>
            <a:stCxn id="7172" idx="3"/>
          </p:cNvCxnSpPr>
          <p:nvPr/>
        </p:nvCxnSpPr>
        <p:spPr bwMode="auto">
          <a:xfrm flipH="1">
            <a:off x="7731125" y="5359400"/>
            <a:ext cx="0" cy="495300"/>
          </a:xfrm>
          <a:prstGeom prst="straightConnector1">
            <a:avLst/>
          </a:prstGeom>
          <a:noFill/>
          <a:ln w="19050" algn="ctr">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7174" name="Straight Arrow Connector 10"/>
          <p:cNvCxnSpPr>
            <a:cxnSpLocks noChangeShapeType="1"/>
          </p:cNvCxnSpPr>
          <p:nvPr/>
        </p:nvCxnSpPr>
        <p:spPr bwMode="auto">
          <a:xfrm flipH="1">
            <a:off x="6492875" y="5549900"/>
            <a:ext cx="0" cy="495300"/>
          </a:xfrm>
          <a:prstGeom prst="straightConnector1">
            <a:avLst/>
          </a:prstGeom>
          <a:noFill/>
          <a:ln w="19050" algn="ctr">
            <a:solidFill>
              <a:schemeClr val="bg2"/>
            </a:solidFill>
            <a:round/>
            <a:headEnd type="arrow" w="med" len="med"/>
            <a:tailEnd/>
          </a:ln>
          <a:extLst>
            <a:ext uri="{909E8E84-426E-40DD-AFC4-6F175D3DCCD1}">
              <a14:hiddenFill xmlns:a14="http://schemas.microsoft.com/office/drawing/2010/main">
                <a:noFill/>
              </a14:hiddenFill>
            </a:ext>
          </a:extLst>
        </p:spPr>
      </p:cxn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438800" y="767880"/>
              <a:ext cx="5886000" cy="3313800"/>
            </p14:xfrm>
          </p:contentPart>
        </mc:Choice>
        <mc:Fallback xmlns="">
          <p:pic>
            <p:nvPicPr>
              <p:cNvPr id="3" name="Ink 2"/>
              <p:cNvPicPr/>
              <p:nvPr/>
            </p:nvPicPr>
            <p:blipFill>
              <a:blip r:embed="rId4"/>
              <a:stretch>
                <a:fillRect/>
              </a:stretch>
            </p:blipFill>
            <p:spPr>
              <a:xfrm>
                <a:off x="4429440" y="758520"/>
                <a:ext cx="5904720" cy="3332520"/>
              </a:xfrm>
              <a:prstGeom prst="rect">
                <a:avLst/>
              </a:prstGeom>
            </p:spPr>
          </p:pic>
        </mc:Fallback>
      </mc:AlternateContent>
    </p:spTree>
    <p:extLst>
      <p:ext uri="{BB962C8B-B14F-4D97-AF65-F5344CB8AC3E}">
        <p14:creationId xmlns:p14="http://schemas.microsoft.com/office/powerpoint/2010/main" val="1471029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11430000" cy="685800"/>
          </a:xfrm>
          <a:solidFill>
            <a:schemeClr val="accent2"/>
          </a:solidFill>
        </p:spPr>
        <p:txBody>
          <a:bodyPr/>
          <a:lstStyle/>
          <a:p>
            <a:r>
              <a:rPr lang="en-US" altLang="en-US" sz="4000" dirty="0" smtClean="0">
                <a:solidFill>
                  <a:srgbClr val="FFFF00"/>
                </a:solidFill>
              </a:rPr>
              <a:t>Problem 15.4:</a:t>
            </a:r>
            <a:r>
              <a:rPr lang="en-US" altLang="en-US" sz="3200" dirty="0" smtClean="0">
                <a:solidFill>
                  <a:srgbClr val="FFFF00"/>
                </a:solidFill>
              </a:rPr>
              <a:t> </a:t>
            </a:r>
          </a:p>
        </p:txBody>
      </p:sp>
      <p:sp>
        <p:nvSpPr>
          <p:cNvPr id="43011" name="Content Placeholder 2"/>
          <p:cNvSpPr>
            <a:spLocks noGrp="1"/>
          </p:cNvSpPr>
          <p:nvPr>
            <p:ph idx="1"/>
          </p:nvPr>
        </p:nvSpPr>
        <p:spPr>
          <a:xfrm>
            <a:off x="152400" y="1066800"/>
            <a:ext cx="11277600" cy="4495800"/>
          </a:xfrm>
        </p:spPr>
        <p:txBody>
          <a:bodyPr/>
          <a:lstStyle/>
          <a:p>
            <a:pPr marL="0"/>
            <a:r>
              <a:rPr lang="en-US" altLang="en-US" sz="2400" dirty="0" smtClean="0">
                <a:latin typeface="Times New Roman" pitchFamily="18" charset="0"/>
                <a:cs typeface="Times New Roman" pitchFamily="18" charset="0"/>
              </a:rPr>
              <a:t>A 0.500-kg cart connected to a light spring for which the force constant is 20.0 N/m oscillates on a horizontal, frictionless air track.</a:t>
            </a:r>
            <a:br>
              <a:rPr lang="en-US" altLang="en-US" sz="2400" dirty="0" smtClean="0">
                <a:latin typeface="Times New Roman" pitchFamily="18" charset="0"/>
                <a:cs typeface="Times New Roman" pitchFamily="18" charset="0"/>
              </a:rPr>
            </a:br>
            <a:r>
              <a:rPr lang="en-US" altLang="en-US" sz="2400" b="1" dirty="0" smtClean="0">
                <a:latin typeface="Times New Roman" pitchFamily="18" charset="0"/>
                <a:cs typeface="Times New Roman" pitchFamily="18" charset="0"/>
              </a:rPr>
              <a:t>(A) </a:t>
            </a:r>
            <a:r>
              <a:rPr lang="en-US" altLang="en-US" sz="2400" dirty="0" smtClean="0">
                <a:latin typeface="Times New Roman" pitchFamily="18" charset="0"/>
                <a:cs typeface="Times New Roman" pitchFamily="18" charset="0"/>
              </a:rPr>
              <a:t>Calculate the total energy of the system and the maximum speed of the cart if the amplitude of the motion is </a:t>
            </a:r>
            <a:r>
              <a:rPr lang="en-US" sz="2400" dirty="0">
                <a:latin typeface="Times New Roman" panose="02020603050405020304" pitchFamily="18" charset="0"/>
                <a:cs typeface="Times New Roman" panose="02020603050405020304" pitchFamily="18" charset="0"/>
              </a:rPr>
              <a:t>3.00 cm</a:t>
            </a:r>
            <a:r>
              <a:rPr lang="en-US" sz="2400" dirty="0"/>
              <a:t> </a:t>
            </a:r>
            <a:br>
              <a:rPr lang="en-US" sz="2400" dirty="0"/>
            </a:br>
            <a:endParaRPr lang="en-US" altLang="en-US" sz="2400" dirty="0" smtClean="0">
              <a:latin typeface="Times New Roman" pitchFamily="18" charset="0"/>
              <a:cs typeface="Times New Roman" pitchFamily="18" charset="0"/>
            </a:endParaRPr>
          </a:p>
          <a:p>
            <a:pPr marL="0"/>
            <a:r>
              <a:rPr lang="en-US" altLang="en-US" sz="2400" b="1" dirty="0" smtClean="0">
                <a:latin typeface="Times New Roman" pitchFamily="18" charset="0"/>
                <a:cs typeface="Times New Roman" pitchFamily="18" charset="0"/>
              </a:rPr>
              <a:t>(B) </a:t>
            </a:r>
            <a:r>
              <a:rPr lang="en-US" altLang="en-US" sz="2400" dirty="0" smtClean="0">
                <a:latin typeface="Times New Roman" pitchFamily="18" charset="0"/>
                <a:cs typeface="Times New Roman" pitchFamily="18" charset="0"/>
              </a:rPr>
              <a:t>What is the velocity of the cart when the position is 2.00 cm? </a:t>
            </a:r>
          </a:p>
          <a:p>
            <a:pPr marL="0"/>
            <a:r>
              <a:rPr lang="en-US" altLang="en-US" sz="2400" b="1" dirty="0" smtClean="0">
                <a:latin typeface="Times New Roman" pitchFamily="18" charset="0"/>
                <a:cs typeface="Times New Roman" pitchFamily="18" charset="0"/>
              </a:rPr>
              <a:t>(C) </a:t>
            </a:r>
            <a:r>
              <a:rPr lang="en-US" altLang="en-US" sz="2400" dirty="0" smtClean="0">
                <a:latin typeface="Times New Roman" pitchFamily="18" charset="0"/>
                <a:cs typeface="Times New Roman" pitchFamily="18" charset="0"/>
              </a:rPr>
              <a:t>Compute the kinetic and potential energies of the system when the position is 2.00 cm.</a:t>
            </a:r>
            <a:r>
              <a:rPr lang="en-US" altLang="en-US" sz="2400" dirty="0" smtClean="0"/>
              <a:t> </a:t>
            </a:r>
            <a:br>
              <a:rPr lang="en-US" altLang="en-US" sz="2400" dirty="0" smtClean="0"/>
            </a:br>
            <a:r>
              <a:rPr lang="en-US" altLang="en-US" sz="2000" dirty="0" smtClean="0"/>
              <a:t/>
            </a:r>
            <a:br>
              <a:rPr lang="en-US" altLang="en-US" sz="2000" dirty="0" smtClean="0"/>
            </a:br>
            <a:r>
              <a:rPr lang="en-US" altLang="en-US" sz="2400" dirty="0" smtClean="0"/>
              <a:t>Solution:</a:t>
            </a:r>
            <a:r>
              <a:rPr lang="en-US" altLang="en-US" sz="2000" dirty="0" smtClean="0"/>
              <a:t> </a:t>
            </a:r>
          </a:p>
          <a:p>
            <a:pPr marL="0"/>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endParaRPr lang="en-US" altLang="en-US" dirty="0" smtClean="0">
              <a:latin typeface="Times New Roman" pitchFamily="18" charset="0"/>
              <a:cs typeface="Times New Roman" pitchFamily="18" charset="0"/>
            </a:endParaRPr>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4081463"/>
            <a:ext cx="6472237"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700" y="4792663"/>
            <a:ext cx="27432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34320" y="875160"/>
              <a:ext cx="214560" cy="161280"/>
            </p14:xfrm>
          </p:contentPart>
        </mc:Choice>
        <mc:Fallback xmlns="">
          <p:pic>
            <p:nvPicPr>
              <p:cNvPr id="3" name="Ink 2"/>
              <p:cNvPicPr/>
              <p:nvPr/>
            </p:nvPicPr>
            <p:blipFill>
              <a:blip r:embed="rId7"/>
              <a:stretch>
                <a:fillRect/>
              </a:stretch>
            </p:blipFill>
            <p:spPr>
              <a:xfrm>
                <a:off x="624960" y="865800"/>
                <a:ext cx="2332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p14:cNvContentPartPr/>
              <p14:nvPr/>
            </p14:nvContentPartPr>
            <p14:xfrm>
              <a:off x="1572120" y="3938400"/>
              <a:ext cx="3679920" cy="1277640"/>
            </p14:xfrm>
          </p:contentPart>
        </mc:Choice>
        <mc:Fallback xmlns="">
          <p:pic>
            <p:nvPicPr>
              <p:cNvPr id="4" name="Ink 3"/>
              <p:cNvPicPr/>
              <p:nvPr/>
            </p:nvPicPr>
            <p:blipFill>
              <a:blip r:embed="rId9"/>
              <a:stretch>
                <a:fillRect/>
              </a:stretch>
            </p:blipFill>
            <p:spPr>
              <a:xfrm>
                <a:off x="1562760" y="3929040"/>
                <a:ext cx="3698640" cy="1296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0"/>
            <a:ext cx="11430000" cy="685800"/>
          </a:xfrm>
          <a:solidFill>
            <a:schemeClr val="accent2"/>
          </a:solidFill>
        </p:spPr>
        <p:txBody>
          <a:bodyPr/>
          <a:lstStyle/>
          <a:p>
            <a:r>
              <a:rPr lang="en-US" altLang="en-US" sz="4000" dirty="0" smtClean="0">
                <a:solidFill>
                  <a:srgbClr val="FFFF00"/>
                </a:solidFill>
              </a:rPr>
              <a:t>Problem 15.4</a:t>
            </a:r>
            <a:r>
              <a:rPr lang="en-US" altLang="en-US" sz="3200" dirty="0" smtClean="0">
                <a:solidFill>
                  <a:srgbClr val="000000"/>
                </a:solidFill>
              </a:rPr>
              <a:t>:</a:t>
            </a:r>
            <a:r>
              <a:rPr lang="en-US" altLang="en-US" dirty="0" smtClean="0"/>
              <a:t> </a:t>
            </a:r>
          </a:p>
        </p:txBody>
      </p:sp>
      <p:sp>
        <p:nvSpPr>
          <p:cNvPr id="44035" name="Content Placeholder 2"/>
          <p:cNvSpPr>
            <a:spLocks noGrp="1"/>
          </p:cNvSpPr>
          <p:nvPr>
            <p:ph idx="1"/>
          </p:nvPr>
        </p:nvSpPr>
        <p:spPr>
          <a:xfrm>
            <a:off x="228600" y="1143000"/>
            <a:ext cx="11049000" cy="4419600"/>
          </a:xfrm>
        </p:spPr>
        <p:txBody>
          <a:bodyPr/>
          <a:lstStyle/>
          <a:p>
            <a:pPr marL="0"/>
            <a:r>
              <a:rPr lang="en-US" altLang="en-US" sz="2400" smtClean="0">
                <a:latin typeface="Times New Roman" pitchFamily="18" charset="0"/>
                <a:cs typeface="Times New Roman" pitchFamily="18" charset="0"/>
              </a:rPr>
              <a:t>A 0.500-kg cart connected to a light spring for which the force constant is 20.0 N/m oscillates on a horizontal, frictionless air track.</a:t>
            </a:r>
            <a:br>
              <a:rPr lang="en-US" altLang="en-US" sz="2400" smtClean="0">
                <a:latin typeface="Times New Roman" pitchFamily="18" charset="0"/>
                <a:cs typeface="Times New Roman" pitchFamily="18" charset="0"/>
              </a:rPr>
            </a:br>
            <a:r>
              <a:rPr lang="en-US" altLang="en-US" sz="2400" b="1" smtClean="0">
                <a:latin typeface="Times New Roman" pitchFamily="18" charset="0"/>
                <a:cs typeface="Times New Roman" pitchFamily="18" charset="0"/>
              </a:rPr>
              <a:t>(B) </a:t>
            </a:r>
            <a:r>
              <a:rPr lang="en-US" altLang="en-US" sz="2400" smtClean="0">
                <a:latin typeface="Times New Roman" pitchFamily="18" charset="0"/>
                <a:cs typeface="Times New Roman" pitchFamily="18" charset="0"/>
              </a:rPr>
              <a:t>What is the velocity of the cart when the position is 2.00 cm? </a:t>
            </a:r>
          </a:p>
          <a:p>
            <a:pPr marL="0"/>
            <a:r>
              <a:rPr lang="en-US" altLang="en-US" sz="2400" b="1" smtClean="0">
                <a:latin typeface="Times New Roman" pitchFamily="18" charset="0"/>
                <a:cs typeface="Times New Roman" pitchFamily="18" charset="0"/>
              </a:rPr>
              <a:t>(C) </a:t>
            </a:r>
            <a:r>
              <a:rPr lang="en-US" altLang="en-US" sz="2400" smtClean="0">
                <a:latin typeface="Times New Roman" pitchFamily="18" charset="0"/>
                <a:cs typeface="Times New Roman" pitchFamily="18" charset="0"/>
              </a:rPr>
              <a:t>Compute the kinetic and potential energies of the system when the position is 2.00 cm.</a:t>
            </a:r>
            <a:r>
              <a:rPr lang="en-US" altLang="en-US" sz="2400" smtClean="0"/>
              <a:t> </a:t>
            </a:r>
            <a:br>
              <a:rPr lang="en-US" altLang="en-US" sz="2400" smtClean="0"/>
            </a:br>
            <a:r>
              <a:rPr lang="en-US" altLang="en-US" sz="2400" smtClean="0"/>
              <a:t/>
            </a:r>
            <a:br>
              <a:rPr lang="en-US" altLang="en-US" sz="2400" smtClean="0"/>
            </a:br>
            <a:r>
              <a:rPr lang="en-US" altLang="en-US" sz="2400" smtClean="0"/>
              <a:t>Solution: </a:t>
            </a:r>
          </a:p>
          <a:p>
            <a:pPr marL="0"/>
            <a:r>
              <a:rPr lang="en-US" altLang="en-US" sz="2000" smtClean="0">
                <a:latin typeface="Times New Roman" pitchFamily="18" charset="0"/>
                <a:cs typeface="Times New Roman" pitchFamily="18" charset="0"/>
              </a:rPr>
              <a:t/>
            </a:r>
            <a:br>
              <a:rPr lang="en-US" altLang="en-US" sz="2000" smtClean="0">
                <a:latin typeface="Times New Roman" pitchFamily="18" charset="0"/>
                <a:cs typeface="Times New Roman" pitchFamily="18" charset="0"/>
              </a:rPr>
            </a:br>
            <a:endParaRPr lang="en-US" altLang="en-US" smtClean="0">
              <a:latin typeface="Times New Roman" pitchFamily="18" charset="0"/>
              <a:cs typeface="Times New Roman" pitchFamily="18" charset="0"/>
            </a:endParaRP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207" y="3505200"/>
            <a:ext cx="7392753" cy="266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394080" y="4143960"/>
              <a:ext cx="893160" cy="1670400"/>
            </p14:xfrm>
          </p:contentPart>
        </mc:Choice>
        <mc:Fallback xmlns="">
          <p:pic>
            <p:nvPicPr>
              <p:cNvPr id="2" name="Ink 1"/>
              <p:cNvPicPr/>
              <p:nvPr/>
            </p:nvPicPr>
            <p:blipFill>
              <a:blip r:embed="rId4"/>
              <a:stretch>
                <a:fillRect/>
              </a:stretch>
            </p:blipFill>
            <p:spPr>
              <a:xfrm>
                <a:off x="3384720" y="4134600"/>
                <a:ext cx="911880" cy="1689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0235160" y="2437920"/>
              <a:ext cx="482760" cy="9360"/>
            </p14:xfrm>
          </p:contentPart>
        </mc:Choice>
        <mc:Fallback xmlns="">
          <p:pic>
            <p:nvPicPr>
              <p:cNvPr id="3" name="Ink 2"/>
              <p:cNvPicPr/>
              <p:nvPr/>
            </p:nvPicPr>
            <p:blipFill>
              <a:blip r:embed="rId6"/>
              <a:stretch>
                <a:fillRect/>
              </a:stretch>
            </p:blipFill>
            <p:spPr>
              <a:xfrm>
                <a:off x="10225800" y="2428560"/>
                <a:ext cx="501480" cy="28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0"/>
            <a:ext cx="11430000" cy="685800"/>
          </a:xfrm>
          <a:solidFill>
            <a:schemeClr val="accent2"/>
          </a:solidFill>
        </p:spPr>
        <p:txBody>
          <a:bodyPr/>
          <a:lstStyle/>
          <a:p>
            <a:r>
              <a:rPr lang="en-US" altLang="en-US" sz="4000" dirty="0" smtClean="0">
                <a:solidFill>
                  <a:srgbClr val="FFFF00"/>
                </a:solidFill>
              </a:rPr>
              <a:t>Problem 15.4:</a:t>
            </a:r>
            <a:r>
              <a:rPr lang="en-US" altLang="en-US" dirty="0" smtClean="0"/>
              <a:t> </a:t>
            </a:r>
          </a:p>
        </p:txBody>
      </p:sp>
      <p:sp>
        <p:nvSpPr>
          <p:cNvPr id="45059" name="Content Placeholder 2"/>
          <p:cNvSpPr>
            <a:spLocks noGrp="1"/>
          </p:cNvSpPr>
          <p:nvPr>
            <p:ph idx="1"/>
          </p:nvPr>
        </p:nvSpPr>
        <p:spPr>
          <a:xfrm>
            <a:off x="76200" y="1143000"/>
            <a:ext cx="11277600" cy="4419600"/>
          </a:xfrm>
        </p:spPr>
        <p:txBody>
          <a:bodyPr/>
          <a:lstStyle/>
          <a:p>
            <a:pPr marL="0"/>
            <a:r>
              <a:rPr lang="en-US" altLang="en-US" sz="2400" dirty="0" smtClean="0">
                <a:latin typeface="Times New Roman" pitchFamily="18" charset="0"/>
                <a:cs typeface="Times New Roman" pitchFamily="18" charset="0"/>
              </a:rPr>
              <a:t>A 0.500-kg cart connected to a light spring for which the force constant is 20.0 N/m oscillates on a horizontal, frictionless air track.</a:t>
            </a:r>
            <a:br>
              <a:rPr lang="en-US" altLang="en-US" sz="2400" dirty="0" smtClean="0">
                <a:latin typeface="Times New Roman" pitchFamily="18" charset="0"/>
                <a:cs typeface="Times New Roman" pitchFamily="18" charset="0"/>
              </a:rPr>
            </a:br>
            <a:r>
              <a:rPr lang="en-US" altLang="en-US" sz="2400" b="1" dirty="0" smtClean="0">
                <a:latin typeface="Times New Roman" pitchFamily="18" charset="0"/>
                <a:cs typeface="Times New Roman" pitchFamily="18" charset="0"/>
              </a:rPr>
              <a:t>(C) </a:t>
            </a:r>
            <a:r>
              <a:rPr lang="en-US" altLang="en-US" sz="2400" dirty="0" smtClean="0">
                <a:latin typeface="Times New Roman" pitchFamily="18" charset="0"/>
                <a:cs typeface="Times New Roman" pitchFamily="18" charset="0"/>
              </a:rPr>
              <a:t>Compute the kinetic and potential energies of the system when the position is 2.00 cm.</a:t>
            </a:r>
            <a:r>
              <a:rPr lang="en-US" altLang="en-US" sz="2400" dirty="0" smtClean="0"/>
              <a:t> </a:t>
            </a:r>
            <a:br>
              <a:rPr lang="en-US" altLang="en-US" sz="2400" dirty="0" smtClean="0"/>
            </a:br>
            <a:r>
              <a:rPr lang="en-US" altLang="en-US" sz="2000" dirty="0" smtClean="0"/>
              <a:t/>
            </a:r>
            <a:br>
              <a:rPr lang="en-US" altLang="en-US" sz="2000" dirty="0" smtClean="0"/>
            </a:br>
            <a:r>
              <a:rPr lang="en-US" altLang="en-US" sz="2800" dirty="0" smtClean="0"/>
              <a:t>Solution:</a:t>
            </a:r>
            <a:r>
              <a:rPr lang="en-US" altLang="en-US" sz="2000" dirty="0" smtClean="0"/>
              <a:t> </a:t>
            </a:r>
          </a:p>
          <a:p>
            <a:pPr marL="0"/>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endParaRPr lang="en-US" altLang="en-US" dirty="0" smtClean="0">
              <a:latin typeface="Times New Roman" pitchFamily="18" charset="0"/>
              <a:cs typeface="Times New Roman" pitchFamily="18" charset="0"/>
            </a:endParaRPr>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0"/>
            <a:ext cx="8659813" cy="112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479925"/>
            <a:ext cx="87630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939720" y="4215240"/>
              <a:ext cx="205560" cy="295200"/>
            </p14:xfrm>
          </p:contentPart>
        </mc:Choice>
        <mc:Fallback xmlns="">
          <p:pic>
            <p:nvPicPr>
              <p:cNvPr id="3" name="Ink 2"/>
              <p:cNvPicPr/>
              <p:nvPr/>
            </p:nvPicPr>
            <p:blipFill>
              <a:blip r:embed="rId7"/>
              <a:stretch>
                <a:fillRect/>
              </a:stretch>
            </p:blipFill>
            <p:spPr>
              <a:xfrm>
                <a:off x="6930360" y="4205880"/>
                <a:ext cx="224280" cy="313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0"/>
            <a:ext cx="11430000" cy="685800"/>
          </a:xfrm>
          <a:solidFill>
            <a:schemeClr val="accent2"/>
          </a:solidFill>
        </p:spPr>
        <p:txBody>
          <a:bodyPr/>
          <a:lstStyle/>
          <a:p>
            <a:r>
              <a:rPr lang="en-US" altLang="en-US" sz="4000" dirty="0" smtClean="0">
                <a:solidFill>
                  <a:srgbClr val="FFFF00"/>
                </a:solidFill>
              </a:rPr>
              <a:t>Problem 15.4:</a:t>
            </a:r>
            <a:r>
              <a:rPr lang="en-US" altLang="en-US" dirty="0" smtClean="0"/>
              <a:t> </a:t>
            </a:r>
          </a:p>
        </p:txBody>
      </p:sp>
      <p:sp>
        <p:nvSpPr>
          <p:cNvPr id="45059" name="Content Placeholder 2"/>
          <p:cNvSpPr>
            <a:spLocks noGrp="1"/>
          </p:cNvSpPr>
          <p:nvPr>
            <p:ph idx="1"/>
          </p:nvPr>
        </p:nvSpPr>
        <p:spPr>
          <a:xfrm>
            <a:off x="152400" y="914400"/>
            <a:ext cx="11201400" cy="4527550"/>
          </a:xfrm>
        </p:spPr>
        <p:txBody>
          <a:bodyPr/>
          <a:lstStyle/>
          <a:p>
            <a:pPr marL="0"/>
            <a:r>
              <a:rPr lang="en-US" sz="2000" dirty="0"/>
              <a:t>The cart in this example could have been set into motion by releasing the cart from rest at </a:t>
            </a:r>
            <a:r>
              <a:rPr lang="en-US" sz="2000" i="1" dirty="0" smtClean="0"/>
              <a:t>x = </a:t>
            </a:r>
            <a:r>
              <a:rPr lang="en-US" sz="2000" dirty="0" smtClean="0"/>
              <a:t>3.00 cm. What </a:t>
            </a:r>
            <a:r>
              <a:rPr lang="en-US" sz="2000" dirty="0"/>
              <a:t>if the cart were released from the same position, but with an initial velocity of </a:t>
            </a:r>
            <a:r>
              <a:rPr lang="en-US" sz="2000" i="1" dirty="0"/>
              <a:t>v </a:t>
            </a:r>
            <a:r>
              <a:rPr lang="en-US" sz="2000" dirty="0" smtClean="0"/>
              <a:t>= -0.100 </a:t>
            </a:r>
            <a:r>
              <a:rPr lang="en-US" sz="2000" dirty="0"/>
              <a:t>m/s? What are the </a:t>
            </a:r>
            <a:r>
              <a:rPr lang="en-US" sz="2000" dirty="0" smtClean="0"/>
              <a:t>new amplitude </a:t>
            </a:r>
            <a:r>
              <a:rPr lang="en-US" sz="2000" dirty="0"/>
              <a:t>and maximum speed of the cart? </a:t>
            </a:r>
            <a:br>
              <a:rPr lang="en-US" sz="2000" dirty="0"/>
            </a:br>
            <a:r>
              <a:rPr lang="en-US" altLang="en-US" sz="2000" dirty="0" smtClean="0"/>
              <a:t/>
            </a:r>
            <a:br>
              <a:rPr lang="en-US" altLang="en-US" sz="2000" dirty="0" smtClean="0"/>
            </a:br>
            <a:r>
              <a:rPr lang="en-US" altLang="en-US" sz="2800" dirty="0" smtClean="0"/>
              <a:t>Solution:</a:t>
            </a:r>
            <a:r>
              <a:rPr lang="en-US" altLang="en-US" sz="2000" dirty="0" smtClean="0"/>
              <a:t> </a:t>
            </a:r>
          </a:p>
          <a:p>
            <a:pPr marL="0"/>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endParaRPr lang="en-US" altLang="en-US" dirty="0" smtClean="0">
              <a:latin typeface="Times New Roman" pitchFamily="18" charset="0"/>
              <a:cs typeface="Times New Roman" pitchFamily="18" charset="0"/>
            </a:endParaRPr>
          </a:p>
        </p:txBody>
      </p:sp>
      <p:pic>
        <p:nvPicPr>
          <p:cNvPr id="134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08" y="2514600"/>
            <a:ext cx="7543800" cy="2028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4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657600"/>
            <a:ext cx="5843127" cy="2973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692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4147"/>
                                        </p:tgtEl>
                                        <p:attrNameLst>
                                          <p:attrName>style.visibility</p:attrName>
                                        </p:attrNameLst>
                                      </p:cBhvr>
                                      <p:to>
                                        <p:strVal val="visible"/>
                                      </p:to>
                                    </p:set>
                                    <p:animEffect transition="in" filter="fade">
                                      <p:cBhvr>
                                        <p:cTn id="11" dur="500"/>
                                        <p:tgtEl>
                                          <p:spTgt spid="13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600" dirty="0" smtClean="0">
                <a:solidFill>
                  <a:srgbClr val="FFFF00"/>
                </a:solidFill>
              </a:rPr>
              <a:t>Simple Pendulum</a:t>
            </a:r>
            <a:endParaRPr lang="en-US" altLang="en-US" dirty="0" smtClean="0">
              <a:solidFill>
                <a:srgbClr val="FFFF00"/>
              </a:solidFill>
            </a:endParaRPr>
          </a:p>
        </p:txBody>
      </p:sp>
      <p:sp>
        <p:nvSpPr>
          <p:cNvPr id="54275" name="Rectangle 3"/>
          <p:cNvSpPr>
            <a:spLocks noGrp="1" noChangeArrowheads="1"/>
          </p:cNvSpPr>
          <p:nvPr>
            <p:ph idx="1"/>
          </p:nvPr>
        </p:nvSpPr>
        <p:spPr>
          <a:xfrm>
            <a:off x="381000" y="914400"/>
            <a:ext cx="6324600" cy="5684838"/>
          </a:xfrm>
        </p:spPr>
        <p:txBody>
          <a:bodyPr/>
          <a:lstStyle/>
          <a:p>
            <a:pPr algn="just" eaLnBrk="1" hangingPunct="1">
              <a:lnSpc>
                <a:spcPct val="150000"/>
              </a:lnSpc>
              <a:buFont typeface="Wingdings" panose="05000000000000000000" pitchFamily="2" charset="2"/>
              <a:buChar char="§"/>
            </a:pPr>
            <a:r>
              <a:rPr lang="en-US" altLang="en-US" sz="2400" dirty="0" smtClean="0">
                <a:latin typeface="Times New Roman" pitchFamily="18" charset="0"/>
                <a:ea typeface="Malgun Gothic" pitchFamily="34" charset="-127"/>
                <a:cs typeface="Times New Roman" pitchFamily="18" charset="0"/>
              </a:rPr>
              <a:t>The </a:t>
            </a:r>
            <a:r>
              <a:rPr lang="en-US" altLang="en-US" sz="2400" b="1" dirty="0" smtClean="0">
                <a:latin typeface="Times New Roman" pitchFamily="18" charset="0"/>
                <a:ea typeface="Malgun Gothic" pitchFamily="34" charset="-127"/>
                <a:cs typeface="Times New Roman" pitchFamily="18" charset="0"/>
              </a:rPr>
              <a:t>simple pendulum</a:t>
            </a:r>
            <a:r>
              <a:rPr lang="en-US" altLang="en-US" sz="2400" dirty="0" smtClean="0">
                <a:latin typeface="Times New Roman" pitchFamily="18" charset="0"/>
                <a:ea typeface="Malgun Gothic" pitchFamily="34" charset="-127"/>
                <a:cs typeface="Times New Roman" pitchFamily="18" charset="0"/>
              </a:rPr>
              <a:t> is  another mechanical  system  that  exhibits  periodic  motion.  It consists of a particle-like bob of mass </a:t>
            </a:r>
            <a:r>
              <a:rPr lang="en-US" altLang="en-US" sz="2400" i="1" dirty="0" smtClean="0">
                <a:latin typeface="Times New Roman" pitchFamily="18" charset="0"/>
                <a:ea typeface="Malgun Gothic" pitchFamily="34" charset="-127"/>
                <a:cs typeface="Times New Roman" pitchFamily="18" charset="0"/>
              </a:rPr>
              <a:t>m</a:t>
            </a:r>
            <a:r>
              <a:rPr lang="en-US" altLang="en-US" sz="2400" dirty="0" smtClean="0">
                <a:latin typeface="Times New Roman" pitchFamily="18" charset="0"/>
                <a:ea typeface="Malgun Gothic" pitchFamily="34" charset="-127"/>
                <a:cs typeface="Times New Roman" pitchFamily="18" charset="0"/>
              </a:rPr>
              <a:t> suspended by a light string of length </a:t>
            </a:r>
            <a:r>
              <a:rPr lang="en-US" altLang="en-US" sz="2400" i="1" dirty="0" smtClean="0">
                <a:latin typeface="Times New Roman" pitchFamily="18" charset="0"/>
                <a:ea typeface="Malgun Gothic" pitchFamily="34" charset="-127"/>
                <a:cs typeface="Times New Roman" pitchFamily="18" charset="0"/>
              </a:rPr>
              <a:t>L.</a:t>
            </a:r>
            <a:r>
              <a:rPr lang="en-US" altLang="en-US" sz="2400" dirty="0" smtClean="0">
                <a:latin typeface="Times New Roman" pitchFamily="18" charset="0"/>
                <a:ea typeface="Malgun Gothic" pitchFamily="34" charset="-127"/>
                <a:cs typeface="Times New Roman" pitchFamily="18" charset="0"/>
              </a:rPr>
              <a:t> </a:t>
            </a:r>
          </a:p>
          <a:p>
            <a:pPr algn="just" eaLnBrk="1" hangingPunct="1">
              <a:lnSpc>
                <a:spcPct val="150000"/>
              </a:lnSpc>
              <a:buFont typeface="Wingdings" panose="05000000000000000000" pitchFamily="2" charset="2"/>
              <a:buChar char="§"/>
            </a:pPr>
            <a:r>
              <a:rPr lang="en-US" altLang="en-US" sz="2400" dirty="0" smtClean="0">
                <a:latin typeface="Times New Roman" pitchFamily="18" charset="0"/>
                <a:ea typeface="Malgun Gothic" pitchFamily="34" charset="-127"/>
                <a:cs typeface="Times New Roman" pitchFamily="18" charset="0"/>
              </a:rPr>
              <a:t>The motion occurs in the vertical plane and is driven by gravitational force. </a:t>
            </a:r>
            <a:endParaRPr lang="en-US" altLang="en-US" sz="2400" dirty="0">
              <a:latin typeface="Times New Roman" pitchFamily="18" charset="0"/>
              <a:ea typeface="Malgun Gothic" pitchFamily="34" charset="-127"/>
              <a:cs typeface="Times New Roman" pitchFamily="18" charset="0"/>
            </a:endParaRPr>
          </a:p>
          <a:p>
            <a:pPr algn="just" eaLnBrk="1" hangingPunct="1">
              <a:lnSpc>
                <a:spcPct val="150000"/>
              </a:lnSpc>
              <a:buFont typeface="Wingdings" panose="05000000000000000000" pitchFamily="2" charset="2"/>
              <a:buChar char="§"/>
            </a:pPr>
            <a:r>
              <a:rPr lang="en-US" altLang="en-US" sz="2400" dirty="0" smtClean="0">
                <a:latin typeface="Times New Roman" pitchFamily="18" charset="0"/>
                <a:ea typeface="Malgun Gothic" pitchFamily="34" charset="-127"/>
                <a:cs typeface="Times New Roman" pitchFamily="18" charset="0"/>
              </a:rPr>
              <a:t>The motion is very close to that of the SHM oscillator.</a:t>
            </a:r>
          </a:p>
          <a:p>
            <a:pPr lvl="1" algn="just" eaLnBrk="1" hangingPunct="1">
              <a:lnSpc>
                <a:spcPct val="150000"/>
              </a:lnSpc>
            </a:pPr>
            <a:r>
              <a:rPr lang="en-US" altLang="en-US" sz="2400" dirty="0" smtClean="0">
                <a:latin typeface="Times New Roman" pitchFamily="18" charset="0"/>
                <a:ea typeface="Malgun Gothic" pitchFamily="34" charset="-127"/>
                <a:cs typeface="Times New Roman" pitchFamily="18" charset="0"/>
              </a:rPr>
              <a:t>If the angle is &lt;10</a:t>
            </a:r>
            <a:r>
              <a:rPr lang="en-US" altLang="en-US" sz="2400" baseline="30000" dirty="0" smtClean="0">
                <a:latin typeface="Times New Roman" pitchFamily="18" charset="0"/>
                <a:ea typeface="Malgun Gothic" pitchFamily="34" charset="-127"/>
                <a:cs typeface="Times New Roman" pitchFamily="18" charset="0"/>
              </a:rPr>
              <a:t>o</a:t>
            </a:r>
            <a:r>
              <a:rPr lang="en-US" altLang="en-US" sz="2400" dirty="0" smtClean="0">
                <a:latin typeface="Times New Roman" pitchFamily="18" charset="0"/>
                <a:ea typeface="Malgun Gothic" pitchFamily="34" charset="-127"/>
                <a:cs typeface="Times New Roman" pitchFamily="18" charset="0"/>
              </a:rPr>
              <a:t> </a:t>
            </a:r>
          </a:p>
        </p:txBody>
      </p:sp>
      <p:sp>
        <p:nvSpPr>
          <p:cNvPr id="5427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pic>
        <p:nvPicPr>
          <p:cNvPr id="54277" name="Picture 8" descr="1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838200"/>
            <a:ext cx="39401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8663400" y="4768920"/>
              <a:ext cx="250200" cy="241560"/>
            </p14:xfrm>
          </p:contentPart>
        </mc:Choice>
        <mc:Fallback xmlns="">
          <p:pic>
            <p:nvPicPr>
              <p:cNvPr id="3" name="Ink 2"/>
              <p:cNvPicPr/>
              <p:nvPr/>
            </p:nvPicPr>
            <p:blipFill>
              <a:blip r:embed="rId5"/>
              <a:stretch>
                <a:fillRect/>
              </a:stretch>
            </p:blipFill>
            <p:spPr>
              <a:xfrm>
                <a:off x="8654040" y="4759560"/>
                <a:ext cx="268920" cy="260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down)">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wipe(down)">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wipe(down)">
                                      <p:cBhvr>
                                        <p:cTn id="17" dur="500"/>
                                        <p:tgtEl>
                                          <p:spTgt spid="54275">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animEffect transition="in" filter="wipe(down)">
                                      <p:cBhvr>
                                        <p:cTn id="20"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200" dirty="0" smtClean="0">
                <a:solidFill>
                  <a:srgbClr val="FFFF00"/>
                </a:solidFill>
              </a:rPr>
              <a:t>Simple Pendulum, 2</a:t>
            </a:r>
            <a:endParaRPr lang="en-US" altLang="en-US" dirty="0" smtClean="0">
              <a:solidFill>
                <a:srgbClr val="FFFF00"/>
              </a:solidFill>
            </a:endParaRPr>
          </a:p>
        </p:txBody>
      </p:sp>
      <p:sp>
        <p:nvSpPr>
          <p:cNvPr id="45059" name="Rectangle 3"/>
          <p:cNvSpPr>
            <a:spLocks noGrp="1" noChangeArrowheads="1"/>
          </p:cNvSpPr>
          <p:nvPr>
            <p:ph type="body" sz="half" idx="1"/>
          </p:nvPr>
        </p:nvSpPr>
        <p:spPr>
          <a:xfrm>
            <a:off x="304800" y="990601"/>
            <a:ext cx="5791200" cy="5105400"/>
          </a:xfrm>
        </p:spPr>
        <p:txBody>
          <a:bodyPr/>
          <a:lstStyle/>
          <a:p>
            <a:pPr marL="0" indent="0" eaLnBrk="1" hangingPunct="1"/>
            <a:r>
              <a:rPr lang="en-US" altLang="en-US" sz="2400" dirty="0" smtClean="0">
                <a:latin typeface="Times New Roman" panose="02020603050405020304" pitchFamily="18" charset="0"/>
                <a:cs typeface="Times New Roman" panose="02020603050405020304" pitchFamily="18" charset="0"/>
              </a:rPr>
              <a:t>The forces acting on the bob are the tension and the weight.</a:t>
            </a:r>
            <a:endParaRPr lang="en-US" altLang="en-US" sz="2400" b="1" dirty="0" smtClean="0">
              <a:latin typeface="Times New Roman" panose="02020603050405020304" pitchFamily="18" charset="0"/>
              <a:cs typeface="Times New Roman" panose="02020603050405020304" pitchFamily="18" charset="0"/>
            </a:endParaRPr>
          </a:p>
          <a:p>
            <a:pPr lvl="1" eaLnBrk="1" hangingPunct="1"/>
            <a:r>
              <a:rPr lang="en-US" altLang="en-US" sz="2400" dirty="0" smtClean="0">
                <a:latin typeface="Times New Roman" panose="02020603050405020304" pitchFamily="18" charset="0"/>
                <a:cs typeface="Times New Roman" panose="02020603050405020304" pitchFamily="18" charset="0"/>
              </a:rPr>
              <a:t>   is the force exerted on the bob by the string.</a:t>
            </a:r>
          </a:p>
          <a:p>
            <a:pPr lvl="1" eaLnBrk="1" hangingPunct="1"/>
            <a:r>
              <a:rPr lang="en-US" altLang="en-US" sz="2400" dirty="0" smtClean="0">
                <a:latin typeface="Times New Roman" panose="02020603050405020304" pitchFamily="18" charset="0"/>
                <a:cs typeface="Times New Roman" panose="02020603050405020304" pitchFamily="18" charset="0"/>
              </a:rPr>
              <a:t>       is the gravitational force.</a:t>
            </a:r>
          </a:p>
          <a:p>
            <a:pPr marL="0" indent="0" eaLnBrk="1" hangingPunct="1"/>
            <a:r>
              <a:rPr lang="en-US" altLang="en-US" sz="2400" dirty="0" smtClean="0">
                <a:latin typeface="Times New Roman" panose="02020603050405020304" pitchFamily="18" charset="0"/>
                <a:cs typeface="Times New Roman" panose="02020603050405020304" pitchFamily="18" charset="0"/>
              </a:rPr>
              <a:t>The tangential component of the gravitational force is a restoring force.</a:t>
            </a:r>
            <a:endParaRPr lang="en-US" altLang="en-US" dirty="0" smtClean="0">
              <a:latin typeface="Times New Roman" panose="02020603050405020304" pitchFamily="18" charset="0"/>
              <a:cs typeface="Times New Roman" panose="02020603050405020304" pitchFamily="18" charset="0"/>
            </a:endParaRPr>
          </a:p>
        </p:txBody>
      </p:sp>
      <p:graphicFrame>
        <p:nvGraphicFramePr>
          <p:cNvPr id="45060" name="Object 7"/>
          <p:cNvGraphicFramePr>
            <a:graphicFrameLocks noChangeAspect="1"/>
          </p:cNvGraphicFramePr>
          <p:nvPr>
            <p:extLst>
              <p:ext uri="{D42A27DB-BD31-4B8C-83A1-F6EECF244321}">
                <p14:modId xmlns:p14="http://schemas.microsoft.com/office/powerpoint/2010/main" val="817886672"/>
              </p:ext>
            </p:extLst>
          </p:nvPr>
        </p:nvGraphicFramePr>
        <p:xfrm>
          <a:off x="704850" y="1722438"/>
          <a:ext cx="285750" cy="334962"/>
        </p:xfrm>
        <a:graphic>
          <a:graphicData uri="http://schemas.openxmlformats.org/presentationml/2006/ole">
            <mc:AlternateContent xmlns:mc="http://schemas.openxmlformats.org/markup-compatibility/2006">
              <mc:Choice xmlns:v="urn:schemas-microsoft-com:vml" Requires="v">
                <p:oleObj spid="_x0000_s131098" name="Equation" r:id="rId3" imgW="164957" imgH="241091" progId="Equation.DSMT4">
                  <p:embed/>
                </p:oleObj>
              </mc:Choice>
              <mc:Fallback>
                <p:oleObj name="Equation" r:id="rId3" imgW="164957" imgH="2410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1722438"/>
                        <a:ext cx="285750"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8"/>
          <p:cNvGraphicFramePr>
            <a:graphicFrameLocks noChangeAspect="1"/>
          </p:cNvGraphicFramePr>
          <p:nvPr>
            <p:extLst>
              <p:ext uri="{D42A27DB-BD31-4B8C-83A1-F6EECF244321}">
                <p14:modId xmlns:p14="http://schemas.microsoft.com/office/powerpoint/2010/main" val="2335469281"/>
              </p:ext>
            </p:extLst>
          </p:nvPr>
        </p:nvGraphicFramePr>
        <p:xfrm>
          <a:off x="685800" y="2667000"/>
          <a:ext cx="595313" cy="381000"/>
        </p:xfrm>
        <a:graphic>
          <a:graphicData uri="http://schemas.openxmlformats.org/presentationml/2006/ole">
            <mc:AlternateContent xmlns:mc="http://schemas.openxmlformats.org/markup-compatibility/2006">
              <mc:Choice xmlns:v="urn:schemas-microsoft-com:vml" Requires="v">
                <p:oleObj spid="_x0000_s131099" name="Equation" r:id="rId5" imgW="317225" imgH="253780" progId="Equation.DSMT4">
                  <p:embed/>
                </p:oleObj>
              </mc:Choice>
              <mc:Fallback>
                <p:oleObj name="Equation" r:id="rId5" imgW="317225" imgH="2537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667000"/>
                        <a:ext cx="5953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80"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80"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80"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80"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80"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9pPr>
          </a:lstStyle>
          <a:p>
            <a:pPr algn="r" eaLnBrk="1" hangingPunct="1">
              <a:lnSpc>
                <a:spcPct val="100000"/>
              </a:lnSpc>
              <a:spcBef>
                <a:spcPct val="0"/>
              </a:spcBef>
            </a:pPr>
            <a:r>
              <a:rPr lang="en-US" altLang="en-US" sz="1200"/>
              <a:t>Section  15.5</a:t>
            </a:r>
          </a:p>
        </p:txBody>
      </p:sp>
      <p:pic>
        <p:nvPicPr>
          <p:cNvPr id="45063" name="Picture 8" descr="15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990600"/>
            <a:ext cx="3940969"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8">
            <p14:nvContentPartPr>
              <p14:cNvPr id="4" name="Ink 3"/>
              <p14:cNvContentPartPr/>
              <p14:nvPr/>
            </p14:nvContentPartPr>
            <p14:xfrm>
              <a:off x="1563120" y="3724200"/>
              <a:ext cx="7377480" cy="71640"/>
            </p14:xfrm>
          </p:contentPart>
        </mc:Choice>
        <mc:Fallback xmlns="">
          <p:pic>
            <p:nvPicPr>
              <p:cNvPr id="4" name="Ink 3"/>
              <p:cNvPicPr/>
              <p:nvPr/>
            </p:nvPicPr>
            <p:blipFill>
              <a:blip r:embed="rId9"/>
              <a:stretch>
                <a:fillRect/>
              </a:stretch>
            </p:blipFill>
            <p:spPr>
              <a:xfrm>
                <a:off x="1553760" y="3714840"/>
                <a:ext cx="73962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p14:cNvContentPartPr/>
              <p14:nvPr/>
            </p14:nvContentPartPr>
            <p14:xfrm>
              <a:off x="9449280" y="4143960"/>
              <a:ext cx="669960" cy="1572120"/>
            </p14:xfrm>
          </p:contentPart>
        </mc:Choice>
        <mc:Fallback xmlns="">
          <p:pic>
            <p:nvPicPr>
              <p:cNvPr id="5" name="Ink 4"/>
              <p:cNvPicPr/>
              <p:nvPr/>
            </p:nvPicPr>
            <p:blipFill>
              <a:blip r:embed="rId11"/>
              <a:stretch>
                <a:fillRect/>
              </a:stretch>
            </p:blipFill>
            <p:spPr>
              <a:xfrm>
                <a:off x="9439920" y="4134600"/>
                <a:ext cx="688680" cy="1590840"/>
              </a:xfrm>
              <a:prstGeom prst="rect">
                <a:avLst/>
              </a:prstGeom>
            </p:spPr>
          </p:pic>
        </mc:Fallback>
      </mc:AlternateContent>
    </p:spTree>
    <p:extLst>
      <p:ext uri="{BB962C8B-B14F-4D97-AF65-F5344CB8AC3E}">
        <p14:creationId xmlns:p14="http://schemas.microsoft.com/office/powerpoint/2010/main" val="5957815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11430000" cy="762000"/>
          </a:xfrm>
          <a:solidFill>
            <a:schemeClr val="accent2"/>
          </a:solidFill>
        </p:spPr>
        <p:txBody>
          <a:bodyPr/>
          <a:lstStyle/>
          <a:p>
            <a:pPr eaLnBrk="1" hangingPunct="1"/>
            <a:r>
              <a:rPr lang="en-US" altLang="en-US" sz="3200" dirty="0" smtClean="0">
                <a:solidFill>
                  <a:srgbClr val="FFFF00"/>
                </a:solidFill>
              </a:rPr>
              <a:t>Simple Pendulum, 3</a:t>
            </a:r>
            <a:endParaRPr lang="en-US" altLang="en-US" dirty="0" smtClean="0">
              <a:solidFill>
                <a:srgbClr val="FFFF00"/>
              </a:solidFill>
            </a:endParaRPr>
          </a:p>
        </p:txBody>
      </p:sp>
      <p:sp>
        <p:nvSpPr>
          <p:cNvPr id="46083" name="Rectangle 3"/>
          <p:cNvSpPr>
            <a:spLocks noGrp="1" noChangeArrowheads="1"/>
          </p:cNvSpPr>
          <p:nvPr>
            <p:ph idx="1"/>
          </p:nvPr>
        </p:nvSpPr>
        <p:spPr>
          <a:xfrm>
            <a:off x="76200" y="990600"/>
            <a:ext cx="10439400" cy="5608638"/>
          </a:xfrm>
        </p:spPr>
        <p:txBody>
          <a:bodyPr/>
          <a:lstStyle/>
          <a:p>
            <a:pPr marL="0" indent="0" eaLnBrk="1" hangingPunct="1"/>
            <a:r>
              <a:rPr lang="en-US" altLang="en-US" dirty="0" smtClean="0"/>
              <a:t>I</a:t>
            </a:r>
            <a:r>
              <a:rPr lang="en-US" altLang="en-US" sz="2400" dirty="0" smtClean="0"/>
              <a:t>n the tangential direction,</a:t>
            </a:r>
          </a:p>
          <a:p>
            <a:pPr marL="0" indent="0" eaLnBrk="1" hangingPunct="1"/>
            <a:endParaRPr lang="en-US" altLang="en-US" sz="2400" dirty="0" smtClean="0"/>
          </a:p>
          <a:p>
            <a:pPr marL="0" indent="0" eaLnBrk="1" hangingPunct="1"/>
            <a:endParaRPr lang="en-US" altLang="en-US" sz="2400" dirty="0" smtClean="0"/>
          </a:p>
          <a:p>
            <a:pPr marL="0" indent="0" eaLnBrk="1" hangingPunct="1"/>
            <a:r>
              <a:rPr lang="en-US" altLang="en-US" sz="2400" dirty="0" smtClean="0"/>
              <a:t>The length, </a:t>
            </a:r>
            <a:r>
              <a:rPr lang="en-US" altLang="en-US" sz="2400" i="1" dirty="0" smtClean="0"/>
              <a:t>L</a:t>
            </a:r>
            <a:r>
              <a:rPr lang="en-US" altLang="en-US" sz="2400" dirty="0" smtClean="0"/>
              <a:t>, of the pendulum is constant, and for small</a:t>
            </a:r>
          </a:p>
          <a:p>
            <a:pPr marL="0" indent="0" eaLnBrk="1" hangingPunct="1"/>
            <a:r>
              <a:rPr lang="en-US" altLang="en-US" sz="2400" dirty="0" smtClean="0"/>
              <a:t> values of </a:t>
            </a:r>
            <a:r>
              <a:rPr lang="en-US" altLang="en-US" sz="2400" i="1" dirty="0" smtClean="0">
                <a:latin typeface="Symbol" pitchFamily="80" charset="2"/>
              </a:rPr>
              <a:t>q</a:t>
            </a:r>
            <a:endParaRPr lang="en-US" altLang="en-US" sz="2400" i="1" dirty="0" smtClean="0"/>
          </a:p>
          <a:p>
            <a:pPr marL="0" indent="0" eaLnBrk="1" hangingPunct="1"/>
            <a:endParaRPr lang="en-US" altLang="en-US" sz="2400" dirty="0" smtClean="0"/>
          </a:p>
          <a:p>
            <a:pPr marL="0" indent="0" eaLnBrk="1" hangingPunct="1"/>
            <a:endParaRPr lang="en-US" altLang="en-US" sz="2400" dirty="0" smtClean="0"/>
          </a:p>
          <a:p>
            <a:pPr marL="0" indent="0" eaLnBrk="1" hangingPunct="1"/>
            <a:endParaRPr lang="en-US" altLang="en-US" sz="2400" dirty="0" smtClean="0"/>
          </a:p>
          <a:p>
            <a:pPr marL="0" indent="0" eaLnBrk="1" hangingPunct="1"/>
            <a:endParaRPr lang="en-US" altLang="en-US" sz="2400" dirty="0" smtClean="0"/>
          </a:p>
          <a:p>
            <a:pPr marL="0" indent="0" eaLnBrk="1" hangingPunct="1"/>
            <a:endParaRPr lang="en-US" altLang="en-US" sz="2400" dirty="0"/>
          </a:p>
          <a:p>
            <a:pPr marL="0" indent="0" eaLnBrk="1" hangingPunct="1"/>
            <a:endParaRPr lang="en-US" altLang="en-US" sz="2400" dirty="0" smtClean="0"/>
          </a:p>
          <a:p>
            <a:pPr marL="0" indent="0" eaLnBrk="1" hangingPunct="1"/>
            <a:r>
              <a:rPr lang="en-US" altLang="en-US" sz="2400" dirty="0" smtClean="0"/>
              <a:t>This confirms the mathematical form of the motion is the same as for SHM.</a:t>
            </a:r>
            <a:endParaRPr lang="en-US" altLang="en-US" dirty="0" smtClean="0"/>
          </a:p>
          <a:p>
            <a:pPr marL="0" indent="0" eaLnBrk="1" hangingPunct="1"/>
            <a:endParaRPr lang="en-US" altLang="en-US" dirty="0" smtClean="0"/>
          </a:p>
        </p:txBody>
      </p:sp>
      <p:graphicFrame>
        <p:nvGraphicFramePr>
          <p:cNvPr id="46084" name="Object 4"/>
          <p:cNvGraphicFramePr>
            <a:graphicFrameLocks noChangeAspect="1"/>
          </p:cNvGraphicFramePr>
          <p:nvPr>
            <p:extLst>
              <p:ext uri="{D42A27DB-BD31-4B8C-83A1-F6EECF244321}">
                <p14:modId xmlns:p14="http://schemas.microsoft.com/office/powerpoint/2010/main" val="1680002516"/>
              </p:ext>
            </p:extLst>
          </p:nvPr>
        </p:nvGraphicFramePr>
        <p:xfrm>
          <a:off x="345677" y="1295400"/>
          <a:ext cx="4561859" cy="762000"/>
        </p:xfrm>
        <a:graphic>
          <a:graphicData uri="http://schemas.openxmlformats.org/presentationml/2006/ole">
            <mc:AlternateContent xmlns:mc="http://schemas.openxmlformats.org/markup-compatibility/2006">
              <mc:Choice xmlns:v="urn:schemas-microsoft-com:vml" Requires="v">
                <p:oleObj spid="_x0000_s133196" name="Equation" r:id="rId3" imgW="2006600" imgH="419100" progId="Equation.DSMT4">
                  <p:embed/>
                </p:oleObj>
              </mc:Choice>
              <mc:Fallback>
                <p:oleObj name="Equation" r:id="rId3" imgW="20066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77" y="1295400"/>
                        <a:ext cx="4561859" cy="762000"/>
                      </a:xfrm>
                      <a:prstGeom prst="rect">
                        <a:avLst/>
                      </a:prstGeom>
                      <a:noFill/>
                      <a:ln>
                        <a:noFill/>
                      </a:ln>
                      <a:effectLst/>
                    </p:spPr>
                  </p:pic>
                </p:oleObj>
              </mc:Fallback>
            </mc:AlternateContent>
          </a:graphicData>
        </a:graphic>
      </p:graphicFrame>
      <p:graphicFrame>
        <p:nvGraphicFramePr>
          <p:cNvPr id="46085" name="Object 5"/>
          <p:cNvGraphicFramePr>
            <a:graphicFrameLocks noChangeAspect="1"/>
          </p:cNvGraphicFramePr>
          <p:nvPr>
            <p:extLst>
              <p:ext uri="{D42A27DB-BD31-4B8C-83A1-F6EECF244321}">
                <p14:modId xmlns:p14="http://schemas.microsoft.com/office/powerpoint/2010/main" val="1339940901"/>
              </p:ext>
            </p:extLst>
          </p:nvPr>
        </p:nvGraphicFramePr>
        <p:xfrm>
          <a:off x="304800" y="4572000"/>
          <a:ext cx="4002452" cy="887413"/>
        </p:xfrm>
        <a:graphic>
          <a:graphicData uri="http://schemas.openxmlformats.org/presentationml/2006/ole">
            <mc:AlternateContent xmlns:mc="http://schemas.openxmlformats.org/markup-compatibility/2006">
              <mc:Choice xmlns:v="urn:schemas-microsoft-com:vml" Requires="v">
                <p:oleObj spid="_x0000_s133197" name="Equation" r:id="rId5" imgW="1511300" imgH="419100" progId="Equation.DSMT4">
                  <p:embed/>
                </p:oleObj>
              </mc:Choice>
              <mc:Fallback>
                <p:oleObj name="Equation" r:id="rId5" imgW="15113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572000"/>
                        <a:ext cx="4002452" cy="887413"/>
                      </a:xfrm>
                      <a:prstGeom prst="rect">
                        <a:avLst/>
                      </a:prstGeom>
                      <a:noFill/>
                      <a:ln>
                        <a:solidFill>
                          <a:srgbClr val="FF0000"/>
                        </a:solidFill>
                      </a:ln>
                      <a:effectLst/>
                    </p:spPr>
                  </p:pic>
                </p:oleObj>
              </mc:Fallback>
            </mc:AlternateContent>
          </a:graphicData>
        </a:graphic>
      </p:graphicFrame>
      <p:sp>
        <p:nvSpPr>
          <p:cNvPr id="46086"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80"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80"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80"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80"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80"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9pPr>
          </a:lstStyle>
          <a:p>
            <a:pPr algn="r" eaLnBrk="1" hangingPunct="1">
              <a:lnSpc>
                <a:spcPct val="100000"/>
              </a:lnSpc>
              <a:spcBef>
                <a:spcPct val="0"/>
              </a:spcBef>
            </a:pPr>
            <a:r>
              <a:rPr lang="en-US" altLang="en-US" sz="1200"/>
              <a:t>Section  15.5</a:t>
            </a:r>
          </a:p>
        </p:txBody>
      </p:sp>
      <p:pic>
        <p:nvPicPr>
          <p:cNvPr id="7" name="Picture 8" descr="15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1086" y="835025"/>
            <a:ext cx="3518914"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1352206750"/>
              </p:ext>
            </p:extLst>
          </p:nvPr>
        </p:nvGraphicFramePr>
        <p:xfrm>
          <a:off x="5029200" y="3657600"/>
          <a:ext cx="1689100" cy="622300"/>
        </p:xfrm>
        <a:graphic>
          <a:graphicData uri="http://schemas.openxmlformats.org/presentationml/2006/ole">
            <mc:AlternateContent xmlns:mc="http://schemas.openxmlformats.org/markup-compatibility/2006">
              <mc:Choice xmlns:v="urn:schemas-microsoft-com:vml" Requires="v">
                <p:oleObj spid="_x0000_s133198" name="Equation" r:id="rId8" imgW="482400" imgH="177480" progId="Equation.3">
                  <p:embed/>
                </p:oleObj>
              </mc:Choice>
              <mc:Fallback>
                <p:oleObj name="Equation" r:id="rId8" imgW="482400" imgH="177480" progId="Equation.3">
                  <p:embed/>
                  <p:pic>
                    <p:nvPicPr>
                      <p:cNvPr id="0" name=""/>
                      <p:cNvPicPr/>
                      <p:nvPr/>
                    </p:nvPicPr>
                    <p:blipFill>
                      <a:blip r:embed="rId9"/>
                      <a:stretch>
                        <a:fillRect/>
                      </a:stretch>
                    </p:blipFill>
                    <p:spPr>
                      <a:xfrm>
                        <a:off x="5029200" y="3657600"/>
                        <a:ext cx="1689100" cy="6223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780619628"/>
              </p:ext>
            </p:extLst>
          </p:nvPr>
        </p:nvGraphicFramePr>
        <p:xfrm>
          <a:off x="5029200" y="4648200"/>
          <a:ext cx="1714500" cy="533400"/>
        </p:xfrm>
        <a:graphic>
          <a:graphicData uri="http://schemas.openxmlformats.org/presentationml/2006/ole">
            <mc:AlternateContent xmlns:mc="http://schemas.openxmlformats.org/markup-compatibility/2006">
              <mc:Choice xmlns:v="urn:schemas-microsoft-com:vml" Requires="v">
                <p:oleObj spid="_x0000_s133199" name="Equation" r:id="rId10" imgW="571320" imgH="177480" progId="Equation.3">
                  <p:embed/>
                </p:oleObj>
              </mc:Choice>
              <mc:Fallback>
                <p:oleObj name="Equation" r:id="rId10" imgW="571320" imgH="177480" progId="Equation.3">
                  <p:embed/>
                  <p:pic>
                    <p:nvPicPr>
                      <p:cNvPr id="0" name=""/>
                      <p:cNvPicPr/>
                      <p:nvPr/>
                    </p:nvPicPr>
                    <p:blipFill>
                      <a:blip r:embed="rId11"/>
                      <a:stretch>
                        <a:fillRect/>
                      </a:stretch>
                    </p:blipFill>
                    <p:spPr>
                      <a:xfrm>
                        <a:off x="5029200" y="4648200"/>
                        <a:ext cx="1714500" cy="533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6762624"/>
              </p:ext>
            </p:extLst>
          </p:nvPr>
        </p:nvGraphicFramePr>
        <p:xfrm>
          <a:off x="304800" y="3276600"/>
          <a:ext cx="3822603" cy="941388"/>
        </p:xfrm>
        <a:graphic>
          <a:graphicData uri="http://schemas.openxmlformats.org/presentationml/2006/ole">
            <mc:AlternateContent xmlns:mc="http://schemas.openxmlformats.org/markup-compatibility/2006">
              <mc:Choice xmlns:v="urn:schemas-microsoft-com:vml" Requires="v">
                <p:oleObj spid="_x0000_s133200" name="Equation" r:id="rId12" imgW="1701720" imgH="419040" progId="Equation.3">
                  <p:embed/>
                </p:oleObj>
              </mc:Choice>
              <mc:Fallback>
                <p:oleObj name="Equation" r:id="rId12" imgW="1701720" imgH="419040" progId="Equation.3">
                  <p:embed/>
                  <p:pic>
                    <p:nvPicPr>
                      <p:cNvPr id="0" name=""/>
                      <p:cNvPicPr/>
                      <p:nvPr/>
                    </p:nvPicPr>
                    <p:blipFill>
                      <a:blip r:embed="rId13"/>
                      <a:stretch>
                        <a:fillRect/>
                      </a:stretch>
                    </p:blipFill>
                    <p:spPr>
                      <a:xfrm>
                        <a:off x="304800" y="3276600"/>
                        <a:ext cx="3822603" cy="941388"/>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14">
            <p14:nvContentPartPr>
              <p14:cNvPr id="12" name="Ink 11"/>
              <p14:cNvContentPartPr/>
              <p14:nvPr/>
            </p14:nvContentPartPr>
            <p14:xfrm>
              <a:off x="750240" y="4974480"/>
              <a:ext cx="9440640" cy="1384560"/>
            </p14:xfrm>
          </p:contentPart>
        </mc:Choice>
        <mc:Fallback xmlns="">
          <p:pic>
            <p:nvPicPr>
              <p:cNvPr id="12" name="Ink 11"/>
              <p:cNvPicPr/>
              <p:nvPr/>
            </p:nvPicPr>
            <p:blipFill>
              <a:blip r:embed="rId15"/>
              <a:stretch>
                <a:fillRect/>
              </a:stretch>
            </p:blipFill>
            <p:spPr>
              <a:xfrm>
                <a:off x="740880" y="4965120"/>
                <a:ext cx="9459360" cy="1403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p14:cNvContentPartPr/>
              <p14:nvPr/>
            </p14:nvContentPartPr>
            <p14:xfrm>
              <a:off x="366120" y="1866600"/>
              <a:ext cx="187920" cy="45000"/>
            </p14:xfrm>
          </p:contentPart>
        </mc:Choice>
        <mc:Fallback xmlns="">
          <p:pic>
            <p:nvPicPr>
              <p:cNvPr id="13" name="Ink 12"/>
              <p:cNvPicPr/>
              <p:nvPr/>
            </p:nvPicPr>
            <p:blipFill>
              <a:blip r:embed="rId17"/>
              <a:stretch>
                <a:fillRect/>
              </a:stretch>
            </p:blipFill>
            <p:spPr>
              <a:xfrm>
                <a:off x="356760" y="1857240"/>
                <a:ext cx="206640" cy="63720"/>
              </a:xfrm>
              <a:prstGeom prst="rect">
                <a:avLst/>
              </a:prstGeom>
            </p:spPr>
          </p:pic>
        </mc:Fallback>
      </mc:AlternateContent>
    </p:spTree>
    <p:extLst>
      <p:ext uri="{BB962C8B-B14F-4D97-AF65-F5344CB8AC3E}">
        <p14:creationId xmlns:p14="http://schemas.microsoft.com/office/powerpoint/2010/main" val="359472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ppt_x"/>
                                          </p:val>
                                        </p:tav>
                                        <p:tav tm="100000">
                                          <p:val>
                                            <p:strVal val="#ppt_x"/>
                                          </p:val>
                                        </p:tav>
                                      </p:tavLst>
                                    </p:anim>
                                    <p:anim calcmode="lin" valueType="num">
                                      <p:cBhvr additive="base">
                                        <p:cTn id="8"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anim calcmode="lin" valueType="num">
                                      <p:cBhvr additive="base">
                                        <p:cTn id="13"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4" end="4"/>
                                            </p:txEl>
                                          </p:spTgt>
                                        </p:tgtEl>
                                        <p:attrNameLst>
                                          <p:attrName>style.visibility</p:attrName>
                                        </p:attrNameLst>
                                      </p:cBhvr>
                                      <p:to>
                                        <p:strVal val="visible"/>
                                      </p:to>
                                    </p:set>
                                    <p:anim calcmode="lin" valueType="num">
                                      <p:cBhvr additive="base">
                                        <p:cTn id="19"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608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60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533400" y="1295400"/>
            <a:ext cx="10287000" cy="4438650"/>
          </a:xfrm>
        </p:spPr>
        <p:txBody>
          <a:bodyPr/>
          <a:lstStyle/>
          <a:p>
            <a:pPr marL="0" indent="0" eaLnBrk="1" hangingPunct="1"/>
            <a:r>
              <a:rPr lang="en-US" altLang="en-US" sz="2800" dirty="0" smtClean="0"/>
              <a:t>The function </a:t>
            </a:r>
            <a:r>
              <a:rPr lang="en-US" altLang="en-US" sz="2800" i="1" dirty="0" smtClean="0">
                <a:latin typeface="Symbol" pitchFamily="18" charset="2"/>
              </a:rPr>
              <a:t>q</a:t>
            </a:r>
            <a:r>
              <a:rPr lang="en-US" altLang="en-US" sz="2800" dirty="0" smtClean="0"/>
              <a:t>  can be written as </a:t>
            </a:r>
            <a:r>
              <a:rPr lang="en-US" altLang="en-US" sz="2800" i="1" dirty="0" smtClean="0">
                <a:latin typeface="Symbol" pitchFamily="18" charset="2"/>
              </a:rPr>
              <a:t>q</a:t>
            </a:r>
            <a:r>
              <a:rPr lang="en-US" altLang="en-US" sz="2800" dirty="0" smtClean="0"/>
              <a:t> = </a:t>
            </a:r>
            <a:r>
              <a:rPr lang="en-US" altLang="en-US" sz="2800" i="1" dirty="0" err="1" smtClean="0">
                <a:latin typeface="Symbol" pitchFamily="18" charset="2"/>
              </a:rPr>
              <a:t>q</a:t>
            </a:r>
            <a:r>
              <a:rPr lang="en-US" altLang="en-US" sz="2800" baseline="-25000" dirty="0" err="1" smtClean="0"/>
              <a:t>max</a:t>
            </a:r>
            <a:r>
              <a:rPr lang="en-US" altLang="en-US" sz="2800" dirty="0" smtClean="0"/>
              <a:t> cos (</a:t>
            </a:r>
            <a:r>
              <a:rPr lang="en-US" altLang="en-US" sz="2800" i="1" dirty="0" err="1" smtClean="0">
                <a:latin typeface="Symbol" pitchFamily="18" charset="2"/>
              </a:rPr>
              <a:t>w</a:t>
            </a:r>
            <a:r>
              <a:rPr lang="en-US" altLang="en-US" sz="2800" i="1" dirty="0" err="1" smtClean="0"/>
              <a:t>t</a:t>
            </a:r>
            <a:r>
              <a:rPr lang="en-US" altLang="en-US" sz="2800" dirty="0" smtClean="0"/>
              <a:t> + </a:t>
            </a:r>
            <a:r>
              <a:rPr lang="en-US" altLang="en-US" sz="2800" i="1" dirty="0" smtClean="0">
                <a:latin typeface="Symbol" pitchFamily="18" charset="2"/>
              </a:rPr>
              <a:t>f</a:t>
            </a:r>
            <a:r>
              <a:rPr lang="en-US" altLang="en-US" sz="2800" dirty="0" smtClean="0"/>
              <a:t>).</a:t>
            </a:r>
          </a:p>
          <a:p>
            <a:pPr marL="0" indent="0" eaLnBrk="1" hangingPunct="1"/>
            <a:r>
              <a:rPr lang="en-US" altLang="en-US" sz="2800" dirty="0" smtClean="0"/>
              <a:t>The angular frequency is</a:t>
            </a:r>
          </a:p>
          <a:p>
            <a:pPr marL="0" indent="0" eaLnBrk="1" hangingPunct="1"/>
            <a:endParaRPr lang="en-US" altLang="en-US" dirty="0" smtClean="0"/>
          </a:p>
          <a:p>
            <a:pPr marL="0" indent="0" eaLnBrk="1" hangingPunct="1"/>
            <a:endParaRPr lang="en-US" altLang="en-US" dirty="0" smtClean="0"/>
          </a:p>
          <a:p>
            <a:pPr marL="0" indent="0" eaLnBrk="1" hangingPunct="1"/>
            <a:endParaRPr lang="en-US" altLang="en-US" dirty="0" smtClean="0"/>
          </a:p>
          <a:p>
            <a:pPr marL="0" indent="0" eaLnBrk="1" hangingPunct="1"/>
            <a:endParaRPr lang="en-US" altLang="en-US" dirty="0" smtClean="0"/>
          </a:p>
          <a:p>
            <a:pPr marL="0" indent="0" eaLnBrk="1" hangingPunct="1"/>
            <a:r>
              <a:rPr lang="en-US" altLang="en-US" sz="2400" dirty="0" smtClean="0"/>
              <a:t>The period is</a:t>
            </a:r>
          </a:p>
          <a:p>
            <a:pPr marL="0" indent="0" eaLnBrk="1" hangingPunct="1">
              <a:buFont typeface="Wingdings" pitchFamily="2" charset="2"/>
              <a:buNone/>
            </a:pPr>
            <a:endParaRPr lang="en-US" altLang="en-US" dirty="0" smtClean="0"/>
          </a:p>
          <a:p>
            <a:pPr marL="0" indent="0" eaLnBrk="1" hangingPunct="1"/>
            <a:endParaRPr lang="en-US" altLang="en-US" dirty="0" smtClean="0"/>
          </a:p>
        </p:txBody>
      </p:sp>
      <p:graphicFrame>
        <p:nvGraphicFramePr>
          <p:cNvPr id="57348" name="Object 4"/>
          <p:cNvGraphicFramePr>
            <a:graphicFrameLocks noChangeAspect="1"/>
          </p:cNvGraphicFramePr>
          <p:nvPr/>
        </p:nvGraphicFramePr>
        <p:xfrm>
          <a:off x="1219200" y="2209800"/>
          <a:ext cx="1847850" cy="1201738"/>
        </p:xfrm>
        <a:graphic>
          <a:graphicData uri="http://schemas.openxmlformats.org/presentationml/2006/ole">
            <mc:AlternateContent xmlns:mc="http://schemas.openxmlformats.org/markup-compatibility/2006">
              <mc:Choice xmlns:v="urn:schemas-microsoft-com:vml" Requires="v">
                <p:oleObj spid="_x0000_s56626" name="Equation" r:id="rId3" imgW="545863" imgH="444307" progId="Equation.DSMT4">
                  <p:embed/>
                </p:oleObj>
              </mc:Choice>
              <mc:Fallback>
                <p:oleObj name="Equation" r:id="rId3" imgW="545863" imgH="44430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09800"/>
                        <a:ext cx="18478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5"/>
          <p:cNvGraphicFramePr>
            <a:graphicFrameLocks noChangeAspect="1"/>
          </p:cNvGraphicFramePr>
          <p:nvPr/>
        </p:nvGraphicFramePr>
        <p:xfrm>
          <a:off x="685800" y="4572000"/>
          <a:ext cx="3790950" cy="1303338"/>
        </p:xfrm>
        <a:graphic>
          <a:graphicData uri="http://schemas.openxmlformats.org/presentationml/2006/ole">
            <mc:AlternateContent xmlns:mc="http://schemas.openxmlformats.org/markup-compatibility/2006">
              <mc:Choice xmlns:v="urn:schemas-microsoft-com:vml" Requires="v">
                <p:oleObj spid="_x0000_s56627" name="Equation" r:id="rId5" imgW="1091726" imgH="469696" progId="Equation.DSMT4">
                  <p:embed/>
                </p:oleObj>
              </mc:Choice>
              <mc:Fallback>
                <p:oleObj name="Equation" r:id="rId5" imgW="1091726" imgH="46969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572000"/>
                        <a:ext cx="379095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5"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sp>
        <p:nvSpPr>
          <p:cNvPr id="7" name="Rectangle 2"/>
          <p:cNvSpPr txBox="1">
            <a:spLocks noChangeArrowheads="1"/>
          </p:cNvSpPr>
          <p:nvPr/>
        </p:nvSpPr>
        <p:spPr bwMode="auto">
          <a:xfrm>
            <a:off x="0" y="0"/>
            <a:ext cx="11430000" cy="685800"/>
          </a:xfrm>
          <a:prstGeom prst="rect">
            <a:avLst/>
          </a:prstGeom>
          <a:solidFill>
            <a:schemeClr val="accent2"/>
          </a:solidFill>
          <a:ln>
            <a:noFill/>
          </a:ln>
          <a:extLst/>
        </p:spPr>
        <p:txBody>
          <a:bodyPr lIns="0" tIns="0" rIns="0" bIns="0" anchor="ct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pPr eaLnBrk="1" hangingPunct="1">
              <a:defRPr/>
            </a:pPr>
            <a:r>
              <a:rPr lang="en-US" altLang="en-US" sz="3600" kern="0" dirty="0" smtClean="0">
                <a:solidFill>
                  <a:srgbClr val="FFFF00"/>
                </a:solidFill>
              </a:rPr>
              <a:t>Simple Pendulum</a:t>
            </a:r>
            <a:endParaRPr lang="en-US" altLang="en-US" kern="0" dirty="0" smtClean="0">
              <a:solidFill>
                <a:srgbClr val="FFFF00"/>
              </a:solidFill>
            </a:endParaRPr>
          </a:p>
        </p:txBody>
      </p:sp>
      <p:graphicFrame>
        <p:nvGraphicFramePr>
          <p:cNvPr id="2" name="Object 1"/>
          <p:cNvGraphicFramePr>
            <a:graphicFrameLocks noChangeAspect="1"/>
          </p:cNvGraphicFramePr>
          <p:nvPr/>
        </p:nvGraphicFramePr>
        <p:xfrm>
          <a:off x="5381625" y="2286000"/>
          <a:ext cx="2509838" cy="1060450"/>
        </p:xfrm>
        <a:graphic>
          <a:graphicData uri="http://schemas.openxmlformats.org/presentationml/2006/ole">
            <mc:AlternateContent xmlns:mc="http://schemas.openxmlformats.org/markup-compatibility/2006">
              <mc:Choice xmlns:v="urn:schemas-microsoft-com:vml" Requires="v">
                <p:oleObj spid="_x0000_s56628" name="Equation" r:id="rId7" imgW="990600" imgH="419100" progId="Equation.3">
                  <p:embed/>
                </p:oleObj>
              </mc:Choice>
              <mc:Fallback>
                <p:oleObj name="Equation" r:id="rId7" imgW="990600" imgH="4191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1625" y="2286000"/>
                        <a:ext cx="2509838"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881711431"/>
              </p:ext>
            </p:extLst>
          </p:nvPr>
        </p:nvGraphicFramePr>
        <p:xfrm>
          <a:off x="8651630" y="1905000"/>
          <a:ext cx="2168770" cy="1295400"/>
        </p:xfrm>
        <a:graphic>
          <a:graphicData uri="http://schemas.openxmlformats.org/presentationml/2006/ole">
            <mc:AlternateContent xmlns:mc="http://schemas.openxmlformats.org/markup-compatibility/2006">
              <mc:Choice xmlns:v="urn:schemas-microsoft-com:vml" Requires="v">
                <p:oleObj spid="_x0000_s56629" name="Equation" r:id="rId9" imgW="596641" imgH="444307" progId="Equation.DSMT4">
                  <p:embed/>
                </p:oleObj>
              </mc:Choice>
              <mc:Fallback>
                <p:oleObj name="Equation" r:id="rId9" imgW="596641" imgH="444307"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51630" y="1905000"/>
                        <a:ext cx="2168770" cy="1295400"/>
                      </a:xfrm>
                      <a:prstGeom prst="rect">
                        <a:avLst/>
                      </a:prstGeom>
                      <a:noFill/>
                      <a:ln w="9525">
                        <a:solidFill>
                          <a:srgbClr val="800000"/>
                        </a:solidFill>
                        <a:miter lim="800000"/>
                        <a:headEnd/>
                        <a:tailEnd/>
                      </a:ln>
                      <a:effectLst/>
                    </p:spPr>
                  </p:pic>
                </p:oleObj>
              </mc:Fallback>
            </mc:AlternateContent>
          </a:graphicData>
        </a:graphic>
      </p:graphicFrame>
      <p:graphicFrame>
        <p:nvGraphicFramePr>
          <p:cNvPr id="4" name="Object 3"/>
          <p:cNvGraphicFramePr>
            <a:graphicFrameLocks noChangeAspect="1"/>
          </p:cNvGraphicFramePr>
          <p:nvPr/>
        </p:nvGraphicFramePr>
        <p:xfrm>
          <a:off x="5257800" y="3810000"/>
          <a:ext cx="4095750" cy="908050"/>
        </p:xfrm>
        <a:graphic>
          <a:graphicData uri="http://schemas.openxmlformats.org/presentationml/2006/ole">
            <mc:AlternateContent xmlns:mc="http://schemas.openxmlformats.org/markup-compatibility/2006">
              <mc:Choice xmlns:v="urn:schemas-microsoft-com:vml" Requires="v">
                <p:oleObj spid="_x0000_s56630" name="Equation" r:id="rId11" imgW="1511300" imgH="419100" progId="Equation.DSMT4">
                  <p:embed/>
                </p:oleObj>
              </mc:Choice>
              <mc:Fallback>
                <p:oleObj name="Equation" r:id="rId11" imgW="1511300" imgH="419100" progId="Equation.DSMT4">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3810000"/>
                        <a:ext cx="4095750" cy="908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3">
            <p14:nvContentPartPr>
              <p14:cNvPr id="6" name="Ink 5"/>
              <p14:cNvContentPartPr/>
              <p14:nvPr/>
            </p14:nvContentPartPr>
            <p14:xfrm>
              <a:off x="1027080" y="2241720"/>
              <a:ext cx="7475760" cy="2500920"/>
            </p14:xfrm>
          </p:contentPart>
        </mc:Choice>
        <mc:Fallback xmlns="">
          <p:pic>
            <p:nvPicPr>
              <p:cNvPr id="6" name="Ink 5"/>
              <p:cNvPicPr/>
              <p:nvPr/>
            </p:nvPicPr>
            <p:blipFill>
              <a:blip r:embed="rId14"/>
              <a:stretch>
                <a:fillRect/>
              </a:stretch>
            </p:blipFill>
            <p:spPr>
              <a:xfrm>
                <a:off x="1017720" y="2232360"/>
                <a:ext cx="7494480" cy="2519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p14:cNvContentPartPr/>
              <p14:nvPr/>
            </p14:nvContentPartPr>
            <p14:xfrm>
              <a:off x="5662440" y="518040"/>
              <a:ext cx="2617200" cy="1188000"/>
            </p14:xfrm>
          </p:contentPart>
        </mc:Choice>
        <mc:Fallback xmlns="">
          <p:pic>
            <p:nvPicPr>
              <p:cNvPr id="10" name="Ink 9"/>
              <p:cNvPicPr/>
              <p:nvPr/>
            </p:nvPicPr>
            <p:blipFill>
              <a:blip r:embed="rId16"/>
              <a:stretch>
                <a:fillRect/>
              </a:stretch>
            </p:blipFill>
            <p:spPr>
              <a:xfrm>
                <a:off x="5653080" y="508680"/>
                <a:ext cx="2635920" cy="1206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34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430000" cy="762000"/>
          </a:xfrm>
          <a:solidFill>
            <a:schemeClr val="accent2"/>
          </a:solidFill>
        </p:spPr>
        <p:txBody>
          <a:bodyPr/>
          <a:lstStyle/>
          <a:p>
            <a:r>
              <a:rPr lang="en-US" sz="3200" dirty="0" smtClean="0">
                <a:solidFill>
                  <a:srgbClr val="FFFF00"/>
                </a:solidFill>
              </a:rPr>
              <a:t>Problem 39:</a:t>
            </a:r>
            <a:endParaRPr lang="en-US" dirty="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14400"/>
                <a:ext cx="10248900" cy="4438650"/>
              </a:xfrm>
            </p:spPr>
            <p:txBody>
              <a:bodyPr/>
              <a:lstStyle/>
              <a:p>
                <a:pPr marL="91440">
                  <a:spcBef>
                    <a:spcPts val="0"/>
                  </a:spcBef>
                </a:pPr>
                <a:r>
                  <a:rPr lang="en-US" dirty="0" smtClean="0"/>
                  <a:t> </a:t>
                </a:r>
                <a:r>
                  <a:rPr lang="en-US" sz="2000" dirty="0" smtClean="0"/>
                  <a:t>The </a:t>
                </a:r>
                <a:r>
                  <a:rPr lang="en-US" sz="2000" dirty="0"/>
                  <a:t>angular position of a pendulum is represented </a:t>
                </a:r>
                <a:r>
                  <a:rPr lang="en-US" sz="2000" dirty="0" smtClean="0"/>
                  <a:t>by the </a:t>
                </a:r>
                <a:r>
                  <a:rPr lang="en-US" sz="2000" dirty="0"/>
                  <a:t>equation </a:t>
                </a:r>
                <a:r>
                  <a:rPr lang="el-GR" sz="2800" dirty="0" smtClean="0">
                    <a:latin typeface="Garamond"/>
                  </a:rPr>
                  <a:t>θ</a:t>
                </a:r>
                <a:r>
                  <a:rPr lang="en-US" sz="2000" dirty="0" smtClean="0"/>
                  <a:t> </a:t>
                </a:r>
                <a:r>
                  <a:rPr lang="en-US" sz="2000" dirty="0"/>
                  <a:t>= </a:t>
                </a:r>
                <a:r>
                  <a:rPr lang="en-US" sz="2000" dirty="0" smtClean="0"/>
                  <a:t>0.0320 </a:t>
                </a:r>
                <a:r>
                  <a:rPr lang="en-US" sz="2000" dirty="0"/>
                  <a:t>cos </a:t>
                </a:r>
                <a:r>
                  <a:rPr lang="en-US" sz="2800" dirty="0" smtClean="0">
                    <a:latin typeface="Garamond"/>
                  </a:rPr>
                  <a:t>ω</a:t>
                </a:r>
                <a:r>
                  <a:rPr lang="en-US" sz="2000" dirty="0" smtClean="0"/>
                  <a:t>t</a:t>
                </a:r>
                <a:r>
                  <a:rPr lang="en-US" sz="2000" dirty="0"/>
                  <a:t>, where </a:t>
                </a:r>
                <a:r>
                  <a:rPr lang="el-GR" sz="2800" dirty="0" smtClean="0">
                    <a:latin typeface="Garamond"/>
                  </a:rPr>
                  <a:t>θ</a:t>
                </a:r>
                <a:r>
                  <a:rPr lang="en-US" sz="2000" dirty="0" smtClean="0"/>
                  <a:t> </a:t>
                </a:r>
                <a:r>
                  <a:rPr lang="en-US" sz="2000" dirty="0"/>
                  <a:t>is </a:t>
                </a:r>
                <a:r>
                  <a:rPr lang="en-US" sz="2000" dirty="0" smtClean="0"/>
                  <a:t>in radians and </a:t>
                </a:r>
                <a:r>
                  <a:rPr lang="el-GR" sz="3200" dirty="0" smtClean="0">
                    <a:latin typeface="Garamond"/>
                  </a:rPr>
                  <a:t>ω</a:t>
                </a:r>
                <a:r>
                  <a:rPr lang="en-US" sz="2000" dirty="0" smtClean="0"/>
                  <a:t> </a:t>
                </a:r>
                <a:r>
                  <a:rPr lang="en-US" sz="2000" dirty="0"/>
                  <a:t>= 4.43 rad/s. Determine the period and </a:t>
                </a:r>
                <a:r>
                  <a:rPr lang="en-US" sz="2000" dirty="0" smtClean="0"/>
                  <a:t>length of </a:t>
                </a:r>
                <a:r>
                  <a:rPr lang="en-US" sz="2000" dirty="0"/>
                  <a:t>the pendulum</a:t>
                </a:r>
                <a:r>
                  <a:rPr lang="en-US" sz="2000" dirty="0" smtClean="0"/>
                  <a:t>.</a:t>
                </a:r>
              </a:p>
              <a:p>
                <a:pPr marL="91440">
                  <a:spcBef>
                    <a:spcPts val="0"/>
                  </a:spcBef>
                </a:pPr>
                <a:endParaRPr lang="en-US" sz="2000" dirty="0" smtClean="0"/>
              </a:p>
              <a:p>
                <a:pPr marL="91440">
                  <a:spcBef>
                    <a:spcPts val="0"/>
                  </a:spcBef>
                </a:pPr>
                <a:r>
                  <a:rPr lang="en-US" sz="2000" dirty="0" smtClean="0"/>
                  <a:t>Solution: </a:t>
                </a:r>
                <a14:m>
                  <m:oMath xmlns:m="http://schemas.openxmlformats.org/officeDocument/2006/math">
                    <m:r>
                      <a:rPr lang="en-US" sz="2800" b="0" i="1" smtClean="0">
                        <a:latin typeface="Cambria Math"/>
                      </a:rPr>
                      <m:t>𝑇</m:t>
                    </m:r>
                    <m:r>
                      <a:rPr lang="en-US" sz="2800" b="0" i="1" smtClean="0">
                        <a:latin typeface="Cambria Math"/>
                      </a:rPr>
                      <m:t>= </m:t>
                    </m:r>
                    <m:f>
                      <m:fPr>
                        <m:ctrlPr>
                          <a:rPr lang="en-US" sz="2800" b="0" i="1" smtClean="0">
                            <a:latin typeface="Cambria Math"/>
                          </a:rPr>
                        </m:ctrlPr>
                      </m:fPr>
                      <m:num>
                        <m:r>
                          <a:rPr lang="en-US" sz="2800" b="0" i="1" smtClean="0">
                            <a:latin typeface="Cambria Math"/>
                          </a:rPr>
                          <m:t>2</m:t>
                        </m:r>
                        <m:r>
                          <a:rPr lang="en-US" sz="2800" b="0" i="1" smtClean="0">
                            <a:latin typeface="Cambria Math"/>
                            <a:ea typeface="Cambria Math"/>
                          </a:rPr>
                          <m:t>𝜋</m:t>
                        </m:r>
                      </m:num>
                      <m:den>
                        <m:r>
                          <a:rPr lang="en-US" sz="2800" b="0" i="1" smtClean="0">
                            <a:latin typeface="Cambria Math"/>
                            <a:ea typeface="Cambria Math"/>
                          </a:rPr>
                          <m:t>𝜔</m:t>
                        </m:r>
                      </m:den>
                    </m:f>
                    <m:r>
                      <a:rPr lang="en-US" sz="2800" b="0" i="1" smtClean="0">
                        <a:latin typeface="Cambria Math"/>
                      </a:rPr>
                      <m:t>=</m:t>
                    </m:r>
                    <m:f>
                      <m:fPr>
                        <m:ctrlPr>
                          <a:rPr lang="en-US" sz="2800" i="1">
                            <a:latin typeface="Cambria Math"/>
                          </a:rPr>
                        </m:ctrlPr>
                      </m:fPr>
                      <m:num>
                        <m:r>
                          <a:rPr lang="en-US" sz="2800" i="1">
                            <a:latin typeface="Cambria Math"/>
                          </a:rPr>
                          <m:t>2</m:t>
                        </m:r>
                        <m:r>
                          <a:rPr lang="en-US" sz="2800" b="0" i="1" smtClean="0">
                            <a:latin typeface="Cambria Math"/>
                            <a:ea typeface="Cambria Math"/>
                          </a:rPr>
                          <m:t>(3.14)</m:t>
                        </m:r>
                      </m:num>
                      <m:den>
                        <m:r>
                          <a:rPr lang="en-US" sz="2800" b="0" i="1" smtClean="0">
                            <a:latin typeface="Cambria Math"/>
                            <a:ea typeface="Cambria Math"/>
                          </a:rPr>
                          <m:t>4.43</m:t>
                        </m:r>
                      </m:den>
                    </m:f>
                    <m:r>
                      <a:rPr lang="en-US" sz="2800" b="0" i="1" smtClean="0">
                        <a:latin typeface="Cambria Math"/>
                        <a:ea typeface="Cambria Math"/>
                      </a:rPr>
                      <m:t>=1.417 </m:t>
                    </m:r>
                    <m:r>
                      <a:rPr lang="en-US" sz="2800" b="0" i="1" smtClean="0">
                        <a:latin typeface="Cambria Math"/>
                        <a:ea typeface="Cambria Math"/>
                      </a:rPr>
                      <m:t>𝑆</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14400"/>
                <a:ext cx="10248900" cy="4438650"/>
              </a:xfrm>
              <a:blipFill rotWithShape="1">
                <a:blip r:embed="rId3"/>
                <a:stretch>
                  <a:fillRect l="-1487" t="-508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726535674"/>
              </p:ext>
            </p:extLst>
          </p:nvPr>
        </p:nvGraphicFramePr>
        <p:xfrm>
          <a:off x="533400" y="3174832"/>
          <a:ext cx="3200400" cy="1100305"/>
        </p:xfrm>
        <a:graphic>
          <a:graphicData uri="http://schemas.openxmlformats.org/presentationml/2006/ole">
            <mc:AlternateContent xmlns:mc="http://schemas.openxmlformats.org/markup-compatibility/2006">
              <mc:Choice xmlns:v="urn:schemas-microsoft-com:vml" Requires="v">
                <p:oleObj spid="_x0000_s135211" name="Equation" r:id="rId4" imgW="1091726" imgH="469696" progId="Equation.DSMT4">
                  <p:embed/>
                </p:oleObj>
              </mc:Choice>
              <mc:Fallback>
                <p:oleObj name="Equation" r:id="rId4" imgW="1091726" imgH="469696"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174832"/>
                        <a:ext cx="3200400" cy="1100305"/>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84469017"/>
              </p:ext>
            </p:extLst>
          </p:nvPr>
        </p:nvGraphicFramePr>
        <p:xfrm>
          <a:off x="4419600" y="3276600"/>
          <a:ext cx="4394200" cy="1098550"/>
        </p:xfrm>
        <a:graphic>
          <a:graphicData uri="http://schemas.openxmlformats.org/presentationml/2006/ole">
            <mc:AlternateContent xmlns:mc="http://schemas.openxmlformats.org/markup-compatibility/2006">
              <mc:Choice xmlns:v="urn:schemas-microsoft-com:vml" Requires="v">
                <p:oleObj spid="_x0000_s135212" name="Equation" r:id="rId6" imgW="1930320" imgH="482400" progId="Equation.3">
                  <p:embed/>
                </p:oleObj>
              </mc:Choice>
              <mc:Fallback>
                <p:oleObj name="Equation" r:id="rId6" imgW="1930320" imgH="482400" progId="Equation.3">
                  <p:embed/>
                  <p:pic>
                    <p:nvPicPr>
                      <p:cNvPr id="0" name=""/>
                      <p:cNvPicPr/>
                      <p:nvPr/>
                    </p:nvPicPr>
                    <p:blipFill>
                      <a:blip r:embed="rId7"/>
                      <a:stretch>
                        <a:fillRect/>
                      </a:stretch>
                    </p:blipFill>
                    <p:spPr>
                      <a:xfrm>
                        <a:off x="4419600" y="3276600"/>
                        <a:ext cx="4394200" cy="10985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620404"/>
              </p:ext>
            </p:extLst>
          </p:nvPr>
        </p:nvGraphicFramePr>
        <p:xfrm>
          <a:off x="76200" y="4800600"/>
          <a:ext cx="4713287" cy="1069975"/>
        </p:xfrm>
        <a:graphic>
          <a:graphicData uri="http://schemas.openxmlformats.org/presentationml/2006/ole">
            <mc:AlternateContent xmlns:mc="http://schemas.openxmlformats.org/markup-compatibility/2006">
              <mc:Choice xmlns:v="urn:schemas-microsoft-com:vml" Requires="v">
                <p:oleObj spid="_x0000_s135213" name="Equation" r:id="rId8" imgW="2070000" imgH="469800" progId="Equation.3">
                  <p:embed/>
                </p:oleObj>
              </mc:Choice>
              <mc:Fallback>
                <p:oleObj name="Equation" r:id="rId8" imgW="2070000" imgH="469800" progId="Equation.3">
                  <p:embed/>
                  <p:pic>
                    <p:nvPicPr>
                      <p:cNvPr id="0" name="Object 4"/>
                      <p:cNvPicPr>
                        <a:picLocks noChangeAspect="1" noChangeArrowheads="1"/>
                      </p:cNvPicPr>
                      <p:nvPr/>
                    </p:nvPicPr>
                    <p:blipFill>
                      <a:blip r:embed="rId9"/>
                      <a:srcRect/>
                      <a:stretch>
                        <a:fillRect/>
                      </a:stretch>
                    </p:blipFill>
                    <p:spPr bwMode="auto">
                      <a:xfrm>
                        <a:off x="76200" y="4800600"/>
                        <a:ext cx="47132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8886600" y="803880"/>
              <a:ext cx="178920" cy="116280"/>
            </p14:xfrm>
          </p:contentPart>
        </mc:Choice>
        <mc:Fallback xmlns="">
          <p:pic>
            <p:nvPicPr>
              <p:cNvPr id="8" name="Ink 7"/>
              <p:cNvPicPr/>
              <p:nvPr/>
            </p:nvPicPr>
            <p:blipFill>
              <a:blip r:embed="rId11"/>
              <a:stretch>
                <a:fillRect/>
              </a:stretch>
            </p:blipFill>
            <p:spPr>
              <a:xfrm>
                <a:off x="8877240" y="794520"/>
                <a:ext cx="1976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3402720" y="124920"/>
              <a:ext cx="7850880" cy="3313800"/>
            </p14:xfrm>
          </p:contentPart>
        </mc:Choice>
        <mc:Fallback xmlns="">
          <p:pic>
            <p:nvPicPr>
              <p:cNvPr id="9" name="Ink 8"/>
              <p:cNvPicPr/>
              <p:nvPr/>
            </p:nvPicPr>
            <p:blipFill>
              <a:blip r:embed="rId13"/>
              <a:stretch>
                <a:fillRect/>
              </a:stretch>
            </p:blipFill>
            <p:spPr>
              <a:xfrm>
                <a:off x="3393360" y="115560"/>
                <a:ext cx="7869600" cy="3332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2938320" y="3250800"/>
              <a:ext cx="7967160" cy="2447280"/>
            </p14:xfrm>
          </p:contentPart>
        </mc:Choice>
        <mc:Fallback xmlns="">
          <p:pic>
            <p:nvPicPr>
              <p:cNvPr id="10" name="Ink 9"/>
              <p:cNvPicPr/>
              <p:nvPr/>
            </p:nvPicPr>
            <p:blipFill>
              <a:blip r:embed="rId15"/>
              <a:stretch>
                <a:fillRect/>
              </a:stretch>
            </p:blipFill>
            <p:spPr>
              <a:xfrm>
                <a:off x="2928960" y="3241440"/>
                <a:ext cx="7985880" cy="2466000"/>
              </a:xfrm>
              <a:prstGeom prst="rect">
                <a:avLst/>
              </a:prstGeom>
            </p:spPr>
          </p:pic>
        </mc:Fallback>
      </mc:AlternateContent>
    </p:spTree>
    <p:extLst>
      <p:ext uri="{BB962C8B-B14F-4D97-AF65-F5344CB8AC3E}">
        <p14:creationId xmlns:p14="http://schemas.microsoft.com/office/powerpoint/2010/main" val="333434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304800" y="1276350"/>
            <a:ext cx="10668000" cy="4514850"/>
          </a:xfrm>
        </p:spPr>
        <p:txBody>
          <a:bodyPr/>
          <a:lstStyle/>
          <a:p>
            <a:pPr marL="0" indent="0" eaLnBrk="1" hangingPunct="1">
              <a:lnSpc>
                <a:spcPct val="90000"/>
              </a:lnSpc>
            </a:pPr>
            <a:r>
              <a:rPr lang="en-US" altLang="en-US" sz="2400" dirty="0" smtClean="0"/>
              <a:t>The period and frequency of a simple pendulum depend only on the length of the string and the acceleration due to gravity.</a:t>
            </a:r>
          </a:p>
          <a:p>
            <a:pPr marL="0" indent="0" eaLnBrk="1" hangingPunct="1">
              <a:lnSpc>
                <a:spcPct val="90000"/>
              </a:lnSpc>
            </a:pPr>
            <a:r>
              <a:rPr lang="en-US" altLang="en-US" sz="2400" dirty="0" smtClean="0"/>
              <a:t>The period is independent of the mass.</a:t>
            </a:r>
          </a:p>
          <a:p>
            <a:pPr marL="0" indent="0" eaLnBrk="1" hangingPunct="1">
              <a:lnSpc>
                <a:spcPct val="90000"/>
              </a:lnSpc>
            </a:pPr>
            <a:r>
              <a:rPr lang="en-US" altLang="en-US" sz="2400" dirty="0" smtClean="0"/>
              <a:t>All simple pendula that are of equal length and are at the same location oscillate with the same period.</a:t>
            </a:r>
          </a:p>
        </p:txBody>
      </p:sp>
      <p:sp>
        <p:nvSpPr>
          <p:cNvPr id="57347"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sp>
        <p:nvSpPr>
          <p:cNvPr id="5" name="Rectangle 2"/>
          <p:cNvSpPr txBox="1">
            <a:spLocks noChangeArrowheads="1"/>
          </p:cNvSpPr>
          <p:nvPr/>
        </p:nvSpPr>
        <p:spPr bwMode="auto">
          <a:xfrm>
            <a:off x="0" y="0"/>
            <a:ext cx="11430000" cy="685800"/>
          </a:xfrm>
          <a:prstGeom prst="rect">
            <a:avLst/>
          </a:prstGeom>
          <a:solidFill>
            <a:schemeClr val="accent2"/>
          </a:solidFill>
          <a:ln>
            <a:noFill/>
          </a:ln>
          <a:extLst/>
        </p:spPr>
        <p:txBody>
          <a:bodyPr lIns="0" tIns="0" rIns="0" bIns="0" anchor="ct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pPr eaLnBrk="1" hangingPunct="1">
              <a:defRPr/>
            </a:pPr>
            <a:r>
              <a:rPr lang="en-US" altLang="en-US" sz="3600" kern="0" dirty="0" smtClean="0">
                <a:solidFill>
                  <a:srgbClr val="FFFF00"/>
                </a:solidFill>
              </a:rPr>
              <a:t>Simple Pendulum Summary</a:t>
            </a:r>
            <a:endParaRPr lang="en-US" altLang="en-US" kern="0" dirty="0" smtClean="0">
              <a:solidFill>
                <a:srgbClr val="FFFF00"/>
              </a:solidFill>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724120" y="2036160"/>
              <a:ext cx="5385960" cy="1330920"/>
            </p14:xfrm>
          </p:contentPart>
        </mc:Choice>
        <mc:Fallback xmlns="">
          <p:pic>
            <p:nvPicPr>
              <p:cNvPr id="3" name="Ink 2"/>
              <p:cNvPicPr/>
              <p:nvPr/>
            </p:nvPicPr>
            <p:blipFill>
              <a:blip r:embed="rId3"/>
              <a:stretch>
                <a:fillRect/>
              </a:stretch>
            </p:blipFill>
            <p:spPr>
              <a:xfrm>
                <a:off x="2714760" y="2026800"/>
                <a:ext cx="5404680" cy="1349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78646406-3566-462F-9BC2-9E15E8AB84C5}" type="datetime1">
              <a:rPr lang="en-US" altLang="zh-CN" sz="1400" smtClean="0">
                <a:solidFill>
                  <a:schemeClr val="tx1"/>
                </a:solidFill>
                <a:latin typeface="Arial" charset="0"/>
                <a:ea typeface="SimSun" pitchFamily="2" charset="-122"/>
              </a:rPr>
              <a:pPr eaLnBrk="1" hangingPunct="1">
                <a:buFontTx/>
                <a:buNone/>
              </a:pPr>
              <a:t>03-Dec-20</a:t>
            </a:fld>
            <a:endParaRPr lang="en-US" altLang="zh-CN" sz="1400" smtClean="0">
              <a:solidFill>
                <a:schemeClr val="tx1"/>
              </a:solidFill>
              <a:latin typeface="Arial" charset="0"/>
              <a:ea typeface="SimSun" pitchFamily="2" charset="-122"/>
            </a:endParaRPr>
          </a:p>
        </p:txBody>
      </p:sp>
      <p:sp>
        <p:nvSpPr>
          <p:cNvPr id="6" name="Rectangle 2"/>
          <p:cNvSpPr txBox="1">
            <a:spLocks noChangeArrowheads="1"/>
          </p:cNvSpPr>
          <p:nvPr/>
        </p:nvSpPr>
        <p:spPr bwMode="auto">
          <a:xfrm>
            <a:off x="0" y="-12700"/>
            <a:ext cx="11430000" cy="774700"/>
          </a:xfrm>
          <a:prstGeom prst="rect">
            <a:avLst/>
          </a:prstGeom>
          <a:solidFill>
            <a:srgbClr val="002060"/>
          </a:solidFill>
          <a:ln w="9525">
            <a:noFill/>
            <a:miter lim="800000"/>
            <a:headEnd/>
            <a:tailEnd/>
          </a:ln>
        </p:spPr>
        <p:txBody>
          <a:bodyPr anchor="ctr"/>
          <a:lstStyle/>
          <a:p>
            <a:pPr>
              <a:lnSpc>
                <a:spcPct val="100000"/>
              </a:lnSpc>
              <a:spcBef>
                <a:spcPct val="0"/>
              </a:spcBef>
              <a:buClrTx/>
              <a:buSzTx/>
              <a:buFontTx/>
              <a:buNone/>
              <a:defRPr/>
            </a:pPr>
            <a:r>
              <a:rPr lang="en-US" sz="3600" kern="0" dirty="0">
                <a:solidFill>
                  <a:srgbClr val="FFFF00"/>
                </a:solidFill>
                <a:latin typeface="+mj-lt"/>
                <a:ea typeface="+mj-ea"/>
                <a:cs typeface="+mj-cs"/>
              </a:rPr>
              <a:t>Restoring Force and the </a:t>
            </a:r>
            <a:r>
              <a:rPr lang="en-US" sz="3600" kern="0" dirty="0" smtClean="0">
                <a:solidFill>
                  <a:srgbClr val="FFFF00"/>
                </a:solidFill>
                <a:latin typeface="+mj-lt"/>
                <a:ea typeface="+mj-ea"/>
                <a:cs typeface="+mj-cs"/>
              </a:rPr>
              <a:t>Spring </a:t>
            </a:r>
            <a:r>
              <a:rPr lang="en-US" sz="3600" kern="0" dirty="0">
                <a:solidFill>
                  <a:srgbClr val="FFFF00"/>
                </a:solidFill>
                <a:latin typeface="+mj-lt"/>
                <a:ea typeface="+mj-ea"/>
                <a:cs typeface="+mj-cs"/>
              </a:rPr>
              <a:t>Mass System</a:t>
            </a:r>
          </a:p>
        </p:txBody>
      </p:sp>
      <p:pic>
        <p:nvPicPr>
          <p:cNvPr id="8196" name="Picture 6" descr="150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49" y="1735138"/>
            <a:ext cx="48418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descr="150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8" y="3205136"/>
            <a:ext cx="50323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1501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22" y="5029200"/>
            <a:ext cx="53181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0" y="1384300"/>
            <a:ext cx="6845300" cy="4864100"/>
          </a:xfrm>
          <a:prstGeom prst="rect">
            <a:avLst/>
          </a:prstGeom>
          <a:noFill/>
          <a:ln w="9525">
            <a:noFill/>
            <a:miter lim="800000"/>
            <a:headEnd/>
            <a:tailEnd/>
          </a:ln>
        </p:spPr>
        <p:txBody>
          <a:bodyPr/>
          <a:lstStyle/>
          <a:p>
            <a:pPr algn="l">
              <a:lnSpc>
                <a:spcPct val="100000"/>
              </a:lnSpc>
              <a:buFont typeface="Wingdings" pitchFamily="2" charset="2"/>
              <a:buChar char="q"/>
              <a:defRPr/>
            </a:pPr>
            <a:r>
              <a:rPr lang="en-US" sz="2000" kern="0" dirty="0">
                <a:solidFill>
                  <a:schemeClr val="bg2"/>
                </a:solidFill>
                <a:latin typeface="+mn-lt"/>
              </a:rPr>
              <a:t> </a:t>
            </a:r>
            <a:r>
              <a:rPr lang="en-US" sz="2400" kern="0" dirty="0">
                <a:latin typeface="+mn-lt"/>
              </a:rPr>
              <a:t> In a, the block is displaced to the right of </a:t>
            </a:r>
            <a:r>
              <a:rPr lang="en-US" sz="2400" i="1" kern="0" dirty="0">
                <a:latin typeface="+mn-lt"/>
              </a:rPr>
              <a:t>x</a:t>
            </a:r>
            <a:r>
              <a:rPr lang="en-US" sz="2400" kern="0" dirty="0">
                <a:latin typeface="+mn-lt"/>
              </a:rPr>
              <a:t> = 0.</a:t>
            </a:r>
          </a:p>
          <a:p>
            <a:pPr marL="742950" lvl="1" indent="-285750" algn="l">
              <a:lnSpc>
                <a:spcPct val="100000"/>
              </a:lnSpc>
              <a:buSzPct val="65000"/>
              <a:buFont typeface="Wingdings" pitchFamily="2" charset="2"/>
              <a:buChar char="n"/>
              <a:defRPr/>
            </a:pPr>
            <a:r>
              <a:rPr lang="en-US" sz="2400" kern="0" dirty="0">
                <a:latin typeface="+mn-lt"/>
              </a:rPr>
              <a:t>The position is positive.</a:t>
            </a:r>
          </a:p>
          <a:p>
            <a:pPr marL="742950" lvl="1" indent="-285750" algn="l">
              <a:lnSpc>
                <a:spcPct val="100000"/>
              </a:lnSpc>
              <a:buSzPct val="65000"/>
              <a:buFont typeface="Wingdings" pitchFamily="2" charset="2"/>
              <a:buChar char="n"/>
              <a:defRPr/>
            </a:pPr>
            <a:r>
              <a:rPr lang="en-US" sz="2400" kern="0" dirty="0">
                <a:latin typeface="+mn-lt"/>
              </a:rPr>
              <a:t>The restoring force is directed to </a:t>
            </a:r>
          </a:p>
          <a:p>
            <a:pPr marL="742950" lvl="1" indent="-285750" algn="l">
              <a:lnSpc>
                <a:spcPct val="100000"/>
              </a:lnSpc>
              <a:spcBef>
                <a:spcPts val="0"/>
              </a:spcBef>
              <a:buSzPct val="65000"/>
              <a:defRPr/>
            </a:pPr>
            <a:r>
              <a:rPr lang="en-US" sz="2400" kern="0" dirty="0">
                <a:latin typeface="+mn-lt"/>
              </a:rPr>
              <a:t>    the left (negative).</a:t>
            </a:r>
          </a:p>
          <a:p>
            <a:pPr algn="l">
              <a:lnSpc>
                <a:spcPct val="100000"/>
              </a:lnSpc>
              <a:buFont typeface="Wingdings" pitchFamily="2" charset="2"/>
              <a:buChar char="q"/>
              <a:defRPr/>
            </a:pPr>
            <a:r>
              <a:rPr lang="en-US" sz="2400" kern="0" dirty="0">
                <a:latin typeface="+mn-lt"/>
              </a:rPr>
              <a:t>  In b, the block is at the equilibrium  position.</a:t>
            </a:r>
          </a:p>
          <a:p>
            <a:pPr marL="742950" lvl="1" indent="-285750" algn="l">
              <a:lnSpc>
                <a:spcPct val="100000"/>
              </a:lnSpc>
              <a:buSzPct val="65000"/>
              <a:buFont typeface="Wingdings" pitchFamily="2" charset="2"/>
              <a:buChar char="n"/>
              <a:defRPr/>
            </a:pPr>
            <a:r>
              <a:rPr lang="en-US" sz="2400" i="1" kern="0" dirty="0">
                <a:latin typeface="+mn-lt"/>
              </a:rPr>
              <a:t>x</a:t>
            </a:r>
            <a:r>
              <a:rPr lang="en-US" sz="2400" kern="0" dirty="0">
                <a:latin typeface="+mn-lt"/>
              </a:rPr>
              <a:t> = 0 </a:t>
            </a:r>
          </a:p>
          <a:p>
            <a:pPr marL="742950" lvl="1" indent="-285750" algn="l">
              <a:lnSpc>
                <a:spcPct val="100000"/>
              </a:lnSpc>
              <a:buSzPct val="65000"/>
              <a:buFont typeface="Wingdings" pitchFamily="2" charset="2"/>
              <a:buChar char="n"/>
              <a:defRPr/>
            </a:pPr>
            <a:r>
              <a:rPr lang="en-US" sz="2400" kern="0" dirty="0">
                <a:latin typeface="+mn-lt"/>
              </a:rPr>
              <a:t>The spring is neither stretched nor compressed.</a:t>
            </a:r>
          </a:p>
          <a:p>
            <a:pPr marL="742950" lvl="1" indent="-285750" algn="l">
              <a:lnSpc>
                <a:spcPct val="100000"/>
              </a:lnSpc>
              <a:buSzPct val="65000"/>
              <a:buFont typeface="Wingdings" pitchFamily="2" charset="2"/>
              <a:buChar char="n"/>
              <a:defRPr/>
            </a:pPr>
            <a:r>
              <a:rPr lang="en-US" sz="2400" kern="0" dirty="0">
                <a:latin typeface="+mn-lt"/>
              </a:rPr>
              <a:t>The force is 0.</a:t>
            </a:r>
          </a:p>
          <a:p>
            <a:pPr marL="285750" indent="-285750" algn="l">
              <a:lnSpc>
                <a:spcPct val="100000"/>
              </a:lnSpc>
              <a:buFont typeface="Wingdings" pitchFamily="2" charset="2"/>
              <a:buChar char="q"/>
              <a:defRPr/>
            </a:pPr>
            <a:r>
              <a:rPr lang="en-US" sz="2400" kern="0" dirty="0"/>
              <a:t>In c, the block is displaced to the left of </a:t>
            </a:r>
            <a:r>
              <a:rPr lang="en-US" sz="2400" i="1" kern="0" dirty="0"/>
              <a:t>x</a:t>
            </a:r>
            <a:r>
              <a:rPr lang="en-US" sz="2400" kern="0" dirty="0"/>
              <a:t> = 0.</a:t>
            </a:r>
          </a:p>
          <a:p>
            <a:pPr marL="742950" lvl="1" indent="-285750" algn="l">
              <a:lnSpc>
                <a:spcPct val="100000"/>
              </a:lnSpc>
              <a:buSzPct val="65000"/>
              <a:buFont typeface="Wingdings" pitchFamily="2" charset="2"/>
              <a:buChar char="n"/>
              <a:defRPr/>
            </a:pPr>
            <a:r>
              <a:rPr lang="en-US" sz="2400" kern="0" dirty="0">
                <a:latin typeface="+mn-lt"/>
              </a:rPr>
              <a:t>The position is negative.</a:t>
            </a:r>
          </a:p>
          <a:p>
            <a:pPr marL="742950" lvl="1" indent="-285750" algn="l">
              <a:lnSpc>
                <a:spcPct val="100000"/>
              </a:lnSpc>
              <a:buSzPct val="65000"/>
              <a:buFont typeface="Wingdings" pitchFamily="2" charset="2"/>
              <a:buChar char="n"/>
              <a:defRPr/>
            </a:pPr>
            <a:r>
              <a:rPr lang="en-US" sz="2400" kern="0" dirty="0">
                <a:latin typeface="+mn-lt"/>
              </a:rPr>
              <a:t>The restoring force is directed to </a:t>
            </a:r>
          </a:p>
          <a:p>
            <a:pPr marL="742950" lvl="1" indent="-285750" algn="l">
              <a:lnSpc>
                <a:spcPct val="100000"/>
              </a:lnSpc>
              <a:spcBef>
                <a:spcPts val="0"/>
              </a:spcBef>
              <a:buSzPct val="65000"/>
              <a:defRPr/>
            </a:pPr>
            <a:r>
              <a:rPr lang="en-US" sz="2400" kern="0" dirty="0">
                <a:latin typeface="+mn-lt"/>
              </a:rPr>
              <a:t>    the right (positive).</a:t>
            </a:r>
          </a:p>
          <a:p>
            <a:pPr marL="742950" lvl="1" indent="-285750" algn="l">
              <a:lnSpc>
                <a:spcPct val="100000"/>
              </a:lnSpc>
              <a:buFont typeface="Wingdings" pitchFamily="2" charset="2"/>
              <a:buChar char="q"/>
              <a:defRPr/>
            </a:pPr>
            <a:endParaRPr lang="en-US" sz="2000" kern="0" dirty="0">
              <a:solidFill>
                <a:schemeClr val="bg2"/>
              </a:solidFill>
            </a:endParaRPr>
          </a:p>
          <a:p>
            <a:pPr marL="285750" indent="-285750" algn="l">
              <a:lnSpc>
                <a:spcPct val="100000"/>
              </a:lnSpc>
              <a:buSzPct val="65000"/>
              <a:defRPr/>
            </a:pPr>
            <a:endParaRPr lang="en-US" sz="2000" kern="0" dirty="0">
              <a:solidFill>
                <a:schemeClr val="bg2"/>
              </a:solidFill>
              <a:latin typeface="+mn-lt"/>
            </a:endParaRPr>
          </a:p>
          <a:p>
            <a:pPr marL="742950" lvl="1" indent="-285750" algn="l">
              <a:lnSpc>
                <a:spcPct val="100000"/>
              </a:lnSpc>
              <a:buSzPct val="65000"/>
              <a:buFont typeface="Wingdings" pitchFamily="2" charset="2"/>
              <a:buChar char="n"/>
              <a:defRPr/>
            </a:pPr>
            <a:endParaRPr lang="en-US" sz="2000" kern="0" dirty="0">
              <a:solidFill>
                <a:schemeClr val="bg2"/>
              </a:solidFill>
              <a:latin typeface="+mn-lt"/>
            </a:endParaRPr>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7412760" y="1580760"/>
              <a:ext cx="1027440" cy="4215600"/>
            </p14:xfrm>
          </p:contentPart>
        </mc:Choice>
        <mc:Fallback xmlns="">
          <p:pic>
            <p:nvPicPr>
              <p:cNvPr id="2" name="Ink 1"/>
              <p:cNvPicPr/>
              <p:nvPr/>
            </p:nvPicPr>
            <p:blipFill>
              <a:blip r:embed="rId6"/>
              <a:stretch>
                <a:fillRect/>
              </a:stretch>
            </p:blipFill>
            <p:spPr>
              <a:xfrm>
                <a:off x="7403400" y="1571400"/>
                <a:ext cx="1046160" cy="4234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3885120" y="848520"/>
              <a:ext cx="4644720" cy="5474880"/>
            </p14:xfrm>
          </p:contentPart>
        </mc:Choice>
        <mc:Fallback xmlns="">
          <p:pic>
            <p:nvPicPr>
              <p:cNvPr id="3" name="Ink 2"/>
              <p:cNvPicPr/>
              <p:nvPr/>
            </p:nvPicPr>
            <p:blipFill>
              <a:blip r:embed="rId8"/>
              <a:stretch>
                <a:fillRect/>
              </a:stretch>
            </p:blipFill>
            <p:spPr>
              <a:xfrm>
                <a:off x="3875760" y="839160"/>
                <a:ext cx="4663440" cy="5493600"/>
              </a:xfrm>
              <a:prstGeom prst="rect">
                <a:avLst/>
              </a:prstGeom>
            </p:spPr>
          </p:pic>
        </mc:Fallback>
      </mc:AlternateContent>
    </p:spTree>
    <p:extLst>
      <p:ext uri="{BB962C8B-B14F-4D97-AF65-F5344CB8AC3E}">
        <p14:creationId xmlns:p14="http://schemas.microsoft.com/office/powerpoint/2010/main" val="1194216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381000" y="1600200"/>
            <a:ext cx="6191250"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pPr>
            <a:r>
              <a:rPr lang="en-US" altLang="en-US" sz="2800" dirty="0"/>
              <a:t>A physical pendulum is a solid mass that oscillates around its center of mass, but cannot be modeled as a point mass suspended by a massless string. Examples:</a:t>
            </a:r>
          </a:p>
        </p:txBody>
      </p:sp>
      <p:pic>
        <p:nvPicPr>
          <p:cNvPr id="58372" name="Picture 4" descr="FG13_16"/>
          <p:cNvPicPr>
            <a:picLocks noChangeAspect="1" noChangeArrowheads="1"/>
          </p:cNvPicPr>
          <p:nvPr/>
        </p:nvPicPr>
        <p:blipFill rotWithShape="1">
          <a:blip r:embed="rId2">
            <a:extLst>
              <a:ext uri="{28A0092B-C50C-407E-A947-70E740481C1C}">
                <a14:useLocalDpi xmlns:a14="http://schemas.microsoft.com/office/drawing/2010/main" val="0"/>
              </a:ext>
            </a:extLst>
          </a:blip>
          <a:srcRect l="25677" r="38434" b="3646"/>
          <a:stretch/>
        </p:blipFill>
        <p:spPr bwMode="auto">
          <a:xfrm>
            <a:off x="7543800" y="1148283"/>
            <a:ext cx="3349468" cy="539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0" y="0"/>
            <a:ext cx="11430000" cy="685800"/>
          </a:xfrm>
          <a:prstGeom prst="rect">
            <a:avLst/>
          </a:prstGeom>
          <a:solidFill>
            <a:schemeClr val="accent2"/>
          </a:solidFill>
          <a:ln>
            <a:noFill/>
          </a:ln>
          <a:extLst/>
        </p:spPr>
        <p:txBody>
          <a:bodyPr lIns="0" tIns="0" rIns="0" bIns="0" anchor="ct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pPr eaLnBrk="1" hangingPunct="1">
              <a:defRPr/>
            </a:pPr>
            <a:r>
              <a:rPr lang="en-US" altLang="en-US" sz="3600" kern="0" dirty="0" smtClean="0">
                <a:solidFill>
                  <a:srgbClr val="FFFF00"/>
                </a:solidFill>
              </a:rPr>
              <a:t>Physical Pendulum </a:t>
            </a:r>
            <a:endParaRPr lang="en-US" altLang="en-US" kern="0" dirty="0" smtClean="0">
              <a:solidFill>
                <a:srgbClr val="FFFF00"/>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608360" y="1027080"/>
              <a:ext cx="5270040" cy="3215520"/>
            </p14:xfrm>
          </p:contentPart>
        </mc:Choice>
        <mc:Fallback xmlns="">
          <p:pic>
            <p:nvPicPr>
              <p:cNvPr id="2" name="Ink 1"/>
              <p:cNvPicPr/>
              <p:nvPr/>
            </p:nvPicPr>
            <p:blipFill>
              <a:blip r:embed="rId4"/>
              <a:stretch>
                <a:fillRect/>
              </a:stretch>
            </p:blipFill>
            <p:spPr>
              <a:xfrm>
                <a:off x="4599000" y="1017720"/>
                <a:ext cx="5288760" cy="3234240"/>
              </a:xfrm>
              <a:prstGeom prst="rect">
                <a:avLst/>
              </a:prstGeom>
            </p:spPr>
          </p:pic>
        </mc:Fallback>
      </mc:AlternateContent>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600" dirty="0" smtClean="0">
                <a:solidFill>
                  <a:srgbClr val="FFFF00"/>
                </a:solidFill>
              </a:rPr>
              <a:t>Physical Pendulum</a:t>
            </a:r>
            <a:endParaRPr lang="en-US" altLang="en-US" dirty="0" smtClean="0">
              <a:solidFill>
                <a:srgbClr val="FFFF00"/>
              </a:solidFill>
            </a:endParaRPr>
          </a:p>
        </p:txBody>
      </p:sp>
      <p:sp>
        <p:nvSpPr>
          <p:cNvPr id="59395" name="Rectangle 3"/>
          <p:cNvSpPr>
            <a:spLocks noGrp="1" noRot="1" noChangeAspect="1" noMove="1" noResize="1" noEditPoints="1" noAdjustHandles="1" noChangeArrowheads="1" noChangeShapeType="1" noTextEdit="1"/>
          </p:cNvSpPr>
          <p:nvPr>
            <p:ph sz="half" idx="1"/>
          </p:nvPr>
        </p:nvSpPr>
        <p:spPr>
          <a:xfrm>
            <a:off x="304800" y="1143000"/>
            <a:ext cx="6934200" cy="5181600"/>
          </a:xfrm>
          <a:blipFill rotWithShape="1">
            <a:blip r:embed="rId2"/>
            <a:stretch>
              <a:fillRect l="-2636" t="-3529" r="-2724"/>
            </a:stretch>
          </a:blipFill>
          <a:extLst/>
        </p:spPr>
        <p:txBody>
          <a:bodyPr/>
          <a:lstStyle/>
          <a:p>
            <a:r>
              <a:rPr lang="en-US">
                <a:noFill/>
              </a:rPr>
              <a:t> </a:t>
            </a:r>
          </a:p>
        </p:txBody>
      </p:sp>
      <p:sp>
        <p:nvSpPr>
          <p:cNvPr id="5939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pic>
        <p:nvPicPr>
          <p:cNvPr id="59397" name="Picture 6" descr="15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990600"/>
            <a:ext cx="42005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554640" y="1196640"/>
              <a:ext cx="7154280" cy="4537080"/>
            </p14:xfrm>
          </p:contentPart>
        </mc:Choice>
        <mc:Fallback xmlns="">
          <p:pic>
            <p:nvPicPr>
              <p:cNvPr id="5" name="Ink 4"/>
              <p:cNvPicPr/>
              <p:nvPr/>
            </p:nvPicPr>
            <p:blipFill>
              <a:blip r:embed="rId5"/>
              <a:stretch>
                <a:fillRect/>
              </a:stretch>
            </p:blipFill>
            <p:spPr>
              <a:xfrm>
                <a:off x="3545280" y="1187280"/>
                <a:ext cx="7173000" cy="4555800"/>
              </a:xfrm>
              <a:prstGeom prst="rect">
                <a:avLst/>
              </a:prstGeom>
            </p:spPr>
          </p:pic>
        </mc:Fallback>
      </mc:AlternateContent>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4"/>
          <p:cNvSpPr>
            <a:spLocks noGrp="1"/>
          </p:cNvSpPr>
          <p:nvPr>
            <p:ph type="title"/>
          </p:nvPr>
        </p:nvSpPr>
        <p:spPr>
          <a:xfrm>
            <a:off x="0" y="0"/>
            <a:ext cx="11430000" cy="685800"/>
          </a:xfrm>
          <a:solidFill>
            <a:schemeClr val="accent2"/>
          </a:solidFill>
        </p:spPr>
        <p:txBody>
          <a:bodyPr/>
          <a:lstStyle/>
          <a:p>
            <a:r>
              <a:rPr lang="en-US" altLang="en-US" sz="3200" dirty="0" smtClean="0">
                <a:solidFill>
                  <a:srgbClr val="FFFF00"/>
                </a:solidFill>
              </a:rPr>
              <a:t>Torque, Moment of Inertia and Newton’s Law</a:t>
            </a:r>
            <a:endParaRPr lang="en-US" altLang="en-US" dirty="0" smtClean="0">
              <a:solidFill>
                <a:srgbClr val="FFFF00"/>
              </a:solidFill>
            </a:endParaRPr>
          </a:p>
        </p:txBody>
      </p:sp>
      <p:sp>
        <p:nvSpPr>
          <p:cNvPr id="6" name="Content Placeholder 5"/>
          <p:cNvSpPr>
            <a:spLocks noGrp="1" noRot="1" noChangeAspect="1" noMove="1" noResize="1" noEditPoints="1" noAdjustHandles="1" noChangeArrowheads="1" noChangeShapeType="1" noTextEdit="1"/>
          </p:cNvSpPr>
          <p:nvPr>
            <p:ph idx="1"/>
          </p:nvPr>
        </p:nvSpPr>
        <p:spPr>
          <a:xfrm>
            <a:off x="304800" y="990600"/>
            <a:ext cx="10820400" cy="5562600"/>
          </a:xfrm>
          <a:blipFill rotWithShape="1">
            <a:blip r:embed="rId2"/>
            <a:stretch>
              <a:fillRect l="-1972" t="-4496"/>
            </a:stretch>
          </a:blipFill>
          <a:extLst/>
        </p:spPr>
        <p:txBody>
          <a:bodyPr/>
          <a:lstStyle/>
          <a:p>
            <a:r>
              <a:rPr lang="en-US" dirty="0">
                <a:noFill/>
              </a:rPr>
              <a:t> </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64400" y="1348560"/>
              <a:ext cx="10646280" cy="4698000"/>
            </p14:xfrm>
          </p:contentPart>
        </mc:Choice>
        <mc:Fallback xmlns="">
          <p:pic>
            <p:nvPicPr>
              <p:cNvPr id="4" name="Ink 3"/>
              <p:cNvPicPr/>
              <p:nvPr/>
            </p:nvPicPr>
            <p:blipFill>
              <a:blip r:embed="rId4"/>
              <a:stretch>
                <a:fillRect/>
              </a:stretch>
            </p:blipFill>
            <p:spPr>
              <a:xfrm>
                <a:off x="455040" y="1339200"/>
                <a:ext cx="10665000" cy="4716720"/>
              </a:xfrm>
              <a:prstGeom prst="rect">
                <a:avLst/>
              </a:prstGeom>
            </p:spPr>
          </p:pic>
        </mc:Fallback>
      </mc:AlternateContent>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200" smtClean="0">
                <a:solidFill>
                  <a:srgbClr val="FFFF00"/>
                </a:solidFill>
              </a:rPr>
              <a:t>Physical Pendulum</a:t>
            </a:r>
            <a:r>
              <a:rPr lang="en-US" altLang="en-US" smtClean="0">
                <a:solidFill>
                  <a:srgbClr val="FFFF00"/>
                </a:solidFill>
              </a:rPr>
              <a:t> </a:t>
            </a:r>
          </a:p>
        </p:txBody>
      </p:sp>
      <p:sp>
        <p:nvSpPr>
          <p:cNvPr id="61443" name="Rectangle 3"/>
          <p:cNvSpPr>
            <a:spLocks noGrp="1" noChangeArrowheads="1"/>
          </p:cNvSpPr>
          <p:nvPr>
            <p:ph idx="1"/>
          </p:nvPr>
        </p:nvSpPr>
        <p:spPr>
          <a:xfrm>
            <a:off x="457200" y="990600"/>
            <a:ext cx="10515600" cy="4876800"/>
          </a:xfrm>
        </p:spPr>
        <p:txBody>
          <a:bodyPr/>
          <a:lstStyle/>
          <a:p>
            <a:pPr marL="0" indent="0" eaLnBrk="1" hangingPunct="1"/>
            <a:r>
              <a:rPr lang="en-US" altLang="en-US" sz="2800" i="1" dirty="0" smtClean="0"/>
              <a:t>I</a:t>
            </a:r>
            <a:r>
              <a:rPr lang="en-US" altLang="en-US" sz="2800" dirty="0" smtClean="0"/>
              <a:t> is the moment of inertia about the axis through </a:t>
            </a:r>
            <a:r>
              <a:rPr lang="en-US" altLang="en-US" sz="2800" i="1" dirty="0" smtClean="0"/>
              <a:t>O.</a:t>
            </a:r>
          </a:p>
          <a:p>
            <a:pPr marL="0" indent="0" eaLnBrk="1" hangingPunct="1"/>
            <a:r>
              <a:rPr lang="en-US" altLang="en-US" sz="2800" dirty="0" smtClean="0"/>
              <a:t>From Newton’s Second Law, </a:t>
            </a:r>
          </a:p>
          <a:p>
            <a:pPr marL="0" indent="0" eaLnBrk="1" hangingPunct="1"/>
            <a:endParaRPr lang="en-US" altLang="en-US" sz="2800" dirty="0" smtClean="0"/>
          </a:p>
          <a:p>
            <a:pPr marL="0" indent="0" eaLnBrk="1" hangingPunct="1"/>
            <a:endParaRPr lang="en-US" altLang="en-US" sz="2800" dirty="0" smtClean="0"/>
          </a:p>
          <a:p>
            <a:pPr marL="0" indent="0" eaLnBrk="1" hangingPunct="1"/>
            <a:endParaRPr lang="en-US" altLang="en-US" sz="2800" dirty="0" smtClean="0"/>
          </a:p>
          <a:p>
            <a:pPr marL="0" indent="0" eaLnBrk="1" hangingPunct="1"/>
            <a:r>
              <a:rPr lang="en-US" altLang="en-US" sz="2800" dirty="0" smtClean="0"/>
              <a:t>The gravitational force produces a restoring force.</a:t>
            </a:r>
          </a:p>
          <a:p>
            <a:pPr marL="0" indent="0" eaLnBrk="1" hangingPunct="1"/>
            <a:r>
              <a:rPr lang="en-US" altLang="en-US" sz="2800" dirty="0" smtClean="0"/>
              <a:t>Assuming </a:t>
            </a:r>
            <a:r>
              <a:rPr lang="en-US" altLang="en-US" sz="2800" i="1" dirty="0" smtClean="0">
                <a:latin typeface="Symbol" pitchFamily="18" charset="2"/>
              </a:rPr>
              <a:t>q</a:t>
            </a:r>
            <a:r>
              <a:rPr lang="en-US" altLang="en-US" sz="2800" dirty="0" smtClean="0"/>
              <a:t> is small, this becomes</a:t>
            </a:r>
          </a:p>
        </p:txBody>
      </p:sp>
      <p:graphicFrame>
        <p:nvGraphicFramePr>
          <p:cNvPr id="61444" name="Object 4"/>
          <p:cNvGraphicFramePr>
            <a:graphicFrameLocks noChangeAspect="1"/>
          </p:cNvGraphicFramePr>
          <p:nvPr/>
        </p:nvGraphicFramePr>
        <p:xfrm>
          <a:off x="533400" y="1981200"/>
          <a:ext cx="4283075" cy="1143000"/>
        </p:xfrm>
        <a:graphic>
          <a:graphicData uri="http://schemas.openxmlformats.org/presentationml/2006/ole">
            <mc:AlternateContent xmlns:mc="http://schemas.openxmlformats.org/markup-compatibility/2006">
              <mc:Choice xmlns:v="urn:schemas-microsoft-com:vml" Requires="v">
                <p:oleObj spid="_x0000_s61561" name="Equation" r:id="rId3" imgW="1257300" imgH="419100" progId="Equation.DSMT4">
                  <p:embed/>
                </p:oleObj>
              </mc:Choice>
              <mc:Fallback>
                <p:oleObj name="Equation" r:id="rId3" imgW="12573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81200"/>
                        <a:ext cx="4283075"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5" name="Object 5"/>
          <p:cNvGraphicFramePr>
            <a:graphicFrameLocks noChangeAspect="1"/>
          </p:cNvGraphicFramePr>
          <p:nvPr/>
        </p:nvGraphicFramePr>
        <p:xfrm>
          <a:off x="533400" y="4730750"/>
          <a:ext cx="4959350" cy="1060450"/>
        </p:xfrm>
        <a:graphic>
          <a:graphicData uri="http://schemas.openxmlformats.org/presentationml/2006/ole">
            <mc:AlternateContent xmlns:mc="http://schemas.openxmlformats.org/markup-compatibility/2006">
              <mc:Choice xmlns:v="urn:schemas-microsoft-com:vml" Requires="v">
                <p:oleObj spid="_x0000_s61562" name="Equation" r:id="rId5" imgW="1663700" imgH="444500" progId="Equation.DSMT4">
                  <p:embed/>
                </p:oleObj>
              </mc:Choice>
              <mc:Fallback>
                <p:oleObj name="Equation" r:id="rId5" imgW="1663700" imgH="4445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730750"/>
                        <a:ext cx="4959350"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8600760" y="5501160"/>
              <a:ext cx="152280" cy="36360"/>
            </p14:xfrm>
          </p:contentPart>
        </mc:Choice>
        <mc:Fallback xmlns="">
          <p:pic>
            <p:nvPicPr>
              <p:cNvPr id="3" name="Ink 2"/>
              <p:cNvPicPr/>
              <p:nvPr/>
            </p:nvPicPr>
            <p:blipFill>
              <a:blip r:embed="rId8"/>
              <a:stretch>
                <a:fillRect/>
              </a:stretch>
            </p:blipFill>
            <p:spPr>
              <a:xfrm>
                <a:off x="8591400" y="5491800"/>
                <a:ext cx="171000" cy="55080"/>
              </a:xfrm>
              <a:prstGeom prst="rect">
                <a:avLst/>
              </a:prstGeom>
            </p:spPr>
          </p:pic>
        </mc:Fallback>
      </mc:AlternateContent>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200" dirty="0" smtClean="0">
                <a:solidFill>
                  <a:srgbClr val="FFFF00"/>
                </a:solidFill>
              </a:rPr>
              <a:t>Physical Pendulum</a:t>
            </a:r>
            <a:endParaRPr lang="en-US" altLang="en-US" dirty="0" smtClean="0">
              <a:solidFill>
                <a:srgbClr val="FFFF00"/>
              </a:solidFill>
            </a:endParaRPr>
          </a:p>
        </p:txBody>
      </p:sp>
      <p:sp>
        <p:nvSpPr>
          <p:cNvPr id="62467" name="Rectangle 3"/>
          <p:cNvSpPr>
            <a:spLocks noGrp="1" noChangeArrowheads="1"/>
          </p:cNvSpPr>
          <p:nvPr>
            <p:ph idx="1"/>
          </p:nvPr>
        </p:nvSpPr>
        <p:spPr>
          <a:xfrm>
            <a:off x="304800" y="1116013"/>
            <a:ext cx="11125200" cy="5346700"/>
          </a:xfrm>
        </p:spPr>
        <p:txBody>
          <a:bodyPr/>
          <a:lstStyle/>
          <a:p>
            <a:pPr marL="0" indent="0" eaLnBrk="1" hangingPunct="1"/>
            <a:r>
              <a:rPr lang="en-US" altLang="en-US" sz="2400" smtClean="0"/>
              <a:t>This equation is of the same mathematical form as an object in simple harmonic motion.</a:t>
            </a:r>
          </a:p>
          <a:p>
            <a:pPr marL="0" indent="0" eaLnBrk="1" hangingPunct="1"/>
            <a:r>
              <a:rPr lang="en-US" altLang="en-US" sz="2400" smtClean="0"/>
              <a:t>The solution is that of the simple harmonic oscillator.</a:t>
            </a:r>
          </a:p>
          <a:p>
            <a:pPr marL="0" indent="0" eaLnBrk="1" hangingPunct="1"/>
            <a:r>
              <a:rPr lang="en-US" altLang="en-US" sz="2400" smtClean="0"/>
              <a:t>The angular frequency is</a:t>
            </a:r>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r>
              <a:rPr lang="en-US" altLang="en-US" sz="2400" smtClean="0"/>
              <a:t>The period is</a:t>
            </a:r>
          </a:p>
          <a:p>
            <a:pPr marL="0" indent="0" eaLnBrk="1" hangingPunct="1">
              <a:buFont typeface="Wingdings" pitchFamily="2" charset="2"/>
              <a:buNone/>
            </a:pPr>
            <a:endParaRPr lang="en-US" altLang="en-US" smtClean="0"/>
          </a:p>
        </p:txBody>
      </p:sp>
      <p:graphicFrame>
        <p:nvGraphicFramePr>
          <p:cNvPr id="62468" name="Object 4"/>
          <p:cNvGraphicFramePr>
            <a:graphicFrameLocks noChangeAspect="1"/>
          </p:cNvGraphicFramePr>
          <p:nvPr/>
        </p:nvGraphicFramePr>
        <p:xfrm>
          <a:off x="457200" y="2895600"/>
          <a:ext cx="2343150" cy="1093788"/>
        </p:xfrm>
        <a:graphic>
          <a:graphicData uri="http://schemas.openxmlformats.org/presentationml/2006/ole">
            <mc:AlternateContent xmlns:mc="http://schemas.openxmlformats.org/markup-compatibility/2006">
              <mc:Choice xmlns:v="urn:schemas-microsoft-com:vml" Requires="v">
                <p:oleObj spid="_x0000_s62701" name="Equation" r:id="rId3" imgW="761669" imgH="444307" progId="Equation.DSMT4">
                  <p:embed/>
                </p:oleObj>
              </mc:Choice>
              <mc:Fallback>
                <p:oleObj name="Equation" r:id="rId3" imgW="761669" imgH="44430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95600"/>
                        <a:ext cx="234315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9" name="Object 5"/>
          <p:cNvGraphicFramePr>
            <a:graphicFrameLocks noChangeAspect="1"/>
          </p:cNvGraphicFramePr>
          <p:nvPr/>
        </p:nvGraphicFramePr>
        <p:xfrm>
          <a:off x="228600" y="5105400"/>
          <a:ext cx="3448050" cy="990600"/>
        </p:xfrm>
        <a:graphic>
          <a:graphicData uri="http://schemas.openxmlformats.org/presentationml/2006/ole">
            <mc:AlternateContent xmlns:mc="http://schemas.openxmlformats.org/markup-compatibility/2006">
              <mc:Choice xmlns:v="urn:schemas-microsoft-com:vml" Requires="v">
                <p:oleObj spid="_x0000_s62702" name="Equation" r:id="rId5" imgW="1308100" imgH="469900" progId="Equation.DSMT4">
                  <p:embed/>
                </p:oleObj>
              </mc:Choice>
              <mc:Fallback>
                <p:oleObj name="Equation" r:id="rId5" imgW="1308100" imgH="4699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5105400"/>
                        <a:ext cx="3448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graphicFrame>
        <p:nvGraphicFramePr>
          <p:cNvPr id="2" name="Object 1"/>
          <p:cNvGraphicFramePr>
            <a:graphicFrameLocks noChangeAspect="1"/>
          </p:cNvGraphicFramePr>
          <p:nvPr/>
        </p:nvGraphicFramePr>
        <p:xfrm>
          <a:off x="7772400" y="1905000"/>
          <a:ext cx="2509838" cy="1060450"/>
        </p:xfrm>
        <a:graphic>
          <a:graphicData uri="http://schemas.openxmlformats.org/presentationml/2006/ole">
            <mc:AlternateContent xmlns:mc="http://schemas.openxmlformats.org/markup-compatibility/2006">
              <mc:Choice xmlns:v="urn:schemas-microsoft-com:vml" Requires="v">
                <p:oleObj spid="_x0000_s62703" name="Equation" r:id="rId7" imgW="990600" imgH="419100" progId="Equation.3">
                  <p:embed/>
                </p:oleObj>
              </mc:Choice>
              <mc:Fallback>
                <p:oleObj name="Equation" r:id="rId7" imgW="990600" imgH="4191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1905000"/>
                        <a:ext cx="2509838"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2" name="Object 2"/>
          <p:cNvGraphicFramePr>
            <a:graphicFrameLocks noChangeAspect="1"/>
          </p:cNvGraphicFramePr>
          <p:nvPr/>
        </p:nvGraphicFramePr>
        <p:xfrm>
          <a:off x="5715000" y="3429000"/>
          <a:ext cx="4959350" cy="1060450"/>
        </p:xfrm>
        <a:graphic>
          <a:graphicData uri="http://schemas.openxmlformats.org/presentationml/2006/ole">
            <mc:AlternateContent xmlns:mc="http://schemas.openxmlformats.org/markup-compatibility/2006">
              <mc:Choice xmlns:v="urn:schemas-microsoft-com:vml" Requires="v">
                <p:oleObj spid="_x0000_s62704" name="Equation" r:id="rId9" imgW="1663700" imgH="444500" progId="Equation.DSMT4">
                  <p:embed/>
                </p:oleObj>
              </mc:Choice>
              <mc:Fallback>
                <p:oleObj name="Equation" r:id="rId9" imgW="1663700" imgH="444500"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3429000"/>
                        <a:ext cx="4959350"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1">
            <p14:nvContentPartPr>
              <p14:cNvPr id="4" name="Ink 3"/>
              <p14:cNvContentPartPr/>
              <p14:nvPr/>
            </p14:nvContentPartPr>
            <p14:xfrm>
              <a:off x="973440" y="3759840"/>
              <a:ext cx="8029440" cy="2518920"/>
            </p14:xfrm>
          </p:contentPart>
        </mc:Choice>
        <mc:Fallback xmlns="">
          <p:pic>
            <p:nvPicPr>
              <p:cNvPr id="4" name="Ink 3"/>
              <p:cNvPicPr/>
              <p:nvPr/>
            </p:nvPicPr>
            <p:blipFill>
              <a:blip r:embed="rId12"/>
              <a:stretch>
                <a:fillRect/>
              </a:stretch>
            </p:blipFill>
            <p:spPr>
              <a:xfrm>
                <a:off x="964080" y="3750480"/>
                <a:ext cx="8048160" cy="2537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0" y="0"/>
            <a:ext cx="11430000" cy="762000"/>
          </a:xfrm>
          <a:solidFill>
            <a:schemeClr val="accent2"/>
          </a:solidFill>
        </p:spPr>
        <p:txBody>
          <a:bodyPr/>
          <a:lstStyle/>
          <a:p>
            <a:pPr eaLnBrk="1" hangingPunct="1"/>
            <a:r>
              <a:rPr lang="en-US" altLang="en-US" sz="3200" smtClean="0">
                <a:solidFill>
                  <a:srgbClr val="FFFF00"/>
                </a:solidFill>
              </a:rPr>
              <a:t>Physical Pendulum</a:t>
            </a:r>
            <a:endParaRPr lang="en-US" altLang="en-US" smtClean="0">
              <a:solidFill>
                <a:srgbClr val="FFFF00"/>
              </a:solidFill>
            </a:endParaRPr>
          </a:p>
        </p:txBody>
      </p:sp>
      <p:sp>
        <p:nvSpPr>
          <p:cNvPr id="63491" name="Rectangle 5"/>
          <p:cNvSpPr>
            <a:spLocks noGrp="1" noChangeArrowheads="1"/>
          </p:cNvSpPr>
          <p:nvPr>
            <p:ph idx="1"/>
          </p:nvPr>
        </p:nvSpPr>
        <p:spPr>
          <a:xfrm>
            <a:off x="533400" y="1066800"/>
            <a:ext cx="10287000" cy="4438650"/>
          </a:xfrm>
        </p:spPr>
        <p:txBody>
          <a:bodyPr/>
          <a:lstStyle/>
          <a:p>
            <a:pPr marL="0" indent="0" eaLnBrk="1" hangingPunct="1">
              <a:lnSpc>
                <a:spcPct val="90000"/>
              </a:lnSpc>
            </a:pPr>
            <a:r>
              <a:rPr lang="en-US" altLang="en-US" sz="2800" smtClean="0"/>
              <a:t>A physical pendulum can be used to measure the moment of inertia of a flat rigid object.</a:t>
            </a:r>
          </a:p>
          <a:p>
            <a:pPr lvl="1" eaLnBrk="1" hangingPunct="1">
              <a:lnSpc>
                <a:spcPct val="90000"/>
              </a:lnSpc>
            </a:pPr>
            <a:r>
              <a:rPr lang="en-US" altLang="en-US" sz="2800" smtClean="0"/>
              <a:t>If you know </a:t>
            </a:r>
            <a:r>
              <a:rPr lang="en-US" altLang="en-US" sz="2800" i="1" smtClean="0"/>
              <a:t>d</a:t>
            </a:r>
            <a:r>
              <a:rPr lang="en-US" altLang="en-US" sz="2800" smtClean="0"/>
              <a:t>, you can find </a:t>
            </a:r>
            <a:r>
              <a:rPr lang="en-US" altLang="en-US" sz="2800" i="1" smtClean="0"/>
              <a:t>I</a:t>
            </a:r>
            <a:r>
              <a:rPr lang="en-US" altLang="en-US" sz="2800" smtClean="0"/>
              <a:t> by measuring the period.</a:t>
            </a:r>
          </a:p>
          <a:p>
            <a:pPr marL="0" indent="0" eaLnBrk="1" hangingPunct="1">
              <a:lnSpc>
                <a:spcPct val="90000"/>
              </a:lnSpc>
            </a:pPr>
            <a:r>
              <a:rPr lang="en-US" altLang="en-US" sz="2800" smtClean="0"/>
              <a:t>If </a:t>
            </a:r>
            <a:r>
              <a:rPr lang="en-US" altLang="en-US" sz="2800" i="1" smtClean="0"/>
              <a:t>I</a:t>
            </a:r>
            <a:r>
              <a:rPr lang="en-US" altLang="en-US" sz="2800" smtClean="0"/>
              <a:t> = </a:t>
            </a:r>
            <a:r>
              <a:rPr lang="en-US" altLang="en-US" sz="2800" i="1" smtClean="0"/>
              <a:t>m d</a:t>
            </a:r>
            <a:r>
              <a:rPr lang="en-US" altLang="en-US" sz="2800" i="1" baseline="30000" smtClean="0"/>
              <a:t>2</a:t>
            </a:r>
            <a:r>
              <a:rPr lang="en-US" altLang="en-US" sz="2800" smtClean="0"/>
              <a:t> then the physical pendulum is the same as a simple pendulum.</a:t>
            </a:r>
          </a:p>
          <a:p>
            <a:pPr lvl="1" eaLnBrk="1" hangingPunct="1">
              <a:lnSpc>
                <a:spcPct val="90000"/>
              </a:lnSpc>
            </a:pPr>
            <a:r>
              <a:rPr lang="en-US" altLang="en-US" sz="2800" smtClean="0"/>
              <a:t>The mass is all concentrated at the center of mass.</a:t>
            </a:r>
          </a:p>
        </p:txBody>
      </p:sp>
      <p:sp>
        <p:nvSpPr>
          <p:cNvPr id="6349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348560" y="3036600"/>
              <a:ext cx="9199440" cy="1661400"/>
            </p14:xfrm>
          </p:contentPart>
        </mc:Choice>
        <mc:Fallback xmlns="">
          <p:pic>
            <p:nvPicPr>
              <p:cNvPr id="2" name="Ink 1"/>
              <p:cNvPicPr/>
              <p:nvPr/>
            </p:nvPicPr>
            <p:blipFill>
              <a:blip r:embed="rId3"/>
              <a:stretch>
                <a:fillRect/>
              </a:stretch>
            </p:blipFill>
            <p:spPr>
              <a:xfrm>
                <a:off x="1339200" y="3027240"/>
                <a:ext cx="9218160" cy="1680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384640" y="1866600"/>
              <a:ext cx="2411640" cy="3313440"/>
            </p14:xfrm>
          </p:contentPart>
        </mc:Choice>
        <mc:Fallback xmlns="">
          <p:pic>
            <p:nvPicPr>
              <p:cNvPr id="4" name="Ink 3"/>
              <p:cNvPicPr/>
              <p:nvPr/>
            </p:nvPicPr>
            <p:blipFill>
              <a:blip r:embed="rId5"/>
              <a:stretch>
                <a:fillRect/>
              </a:stretch>
            </p:blipFill>
            <p:spPr>
              <a:xfrm>
                <a:off x="2375280" y="1857240"/>
                <a:ext cx="2430360" cy="3332160"/>
              </a:xfrm>
              <a:prstGeom prst="rect">
                <a:avLst/>
              </a:prstGeom>
            </p:spPr>
          </p:pic>
        </mc:Fallback>
      </mc:AlternateContent>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0" y="0"/>
            <a:ext cx="11430000" cy="762000"/>
          </a:xfrm>
          <a:solidFill>
            <a:schemeClr val="accent2"/>
          </a:solidFill>
        </p:spPr>
        <p:txBody>
          <a:bodyPr/>
          <a:lstStyle/>
          <a:p>
            <a:r>
              <a:rPr lang="en-US" altLang="en-US" dirty="0" smtClean="0">
                <a:solidFill>
                  <a:srgbClr val="FFFF00"/>
                </a:solidFill>
              </a:rPr>
              <a:t/>
            </a:r>
            <a:br>
              <a:rPr lang="en-US" altLang="en-US" dirty="0" smtClean="0">
                <a:solidFill>
                  <a:srgbClr val="FFFF00"/>
                </a:solidFill>
              </a:rPr>
            </a:br>
            <a:r>
              <a:rPr lang="en-US" altLang="en-US" dirty="0" smtClean="0">
                <a:solidFill>
                  <a:srgbClr val="FFFF00"/>
                </a:solidFill>
              </a:rPr>
              <a:t/>
            </a:r>
            <a:br>
              <a:rPr lang="en-US" altLang="en-US" dirty="0" smtClean="0">
                <a:solidFill>
                  <a:srgbClr val="FFFF00"/>
                </a:solidFill>
              </a:rPr>
            </a:br>
            <a:r>
              <a:rPr lang="en-US" altLang="en-US" sz="3200" dirty="0" smtClean="0">
                <a:solidFill>
                  <a:srgbClr val="FFFF00"/>
                </a:solidFill>
              </a:rPr>
              <a:t>Problem 15.6:</a:t>
            </a:r>
            <a:r>
              <a:rPr lang="en-US" altLang="en-US" dirty="0" smtClean="0">
                <a:solidFill>
                  <a:srgbClr val="FFFF00"/>
                </a:solidFill>
              </a:rPr>
              <a:t> </a:t>
            </a:r>
            <a:br>
              <a:rPr lang="en-US" altLang="en-US" dirty="0" smtClean="0">
                <a:solidFill>
                  <a:srgbClr val="FFFF00"/>
                </a:solidFill>
              </a:rPr>
            </a:br>
            <a:r>
              <a:rPr lang="en-US" altLang="en-US" dirty="0" smtClean="0">
                <a:solidFill>
                  <a:srgbClr val="FFFF00"/>
                </a:solidFill>
              </a:rPr>
              <a:t/>
            </a:r>
            <a:br>
              <a:rPr lang="en-US" altLang="en-US" dirty="0" smtClean="0">
                <a:solidFill>
                  <a:srgbClr val="FFFF00"/>
                </a:solidFill>
              </a:rPr>
            </a:br>
            <a:endParaRPr lang="en-US" altLang="en-US" dirty="0" smtClean="0">
              <a:solidFill>
                <a:srgbClr val="FFFF00"/>
              </a:solidFill>
            </a:endParaRPr>
          </a:p>
        </p:txBody>
      </p:sp>
      <p:sp>
        <p:nvSpPr>
          <p:cNvPr id="3" name="Content Placeholder 2"/>
          <p:cNvSpPr>
            <a:spLocks noGrp="1" noRot="1" noChangeAspect="1" noMove="1" noResize="1" noEditPoints="1" noAdjustHandles="1" noChangeArrowheads="1" noChangeShapeType="1" noTextEdit="1"/>
          </p:cNvSpPr>
          <p:nvPr>
            <p:ph idx="1"/>
          </p:nvPr>
        </p:nvSpPr>
        <p:spPr>
          <a:xfrm>
            <a:off x="304800" y="990600"/>
            <a:ext cx="10706100" cy="4953000"/>
          </a:xfrm>
          <a:blipFill rotWithShape="1">
            <a:blip r:embed="rId2"/>
            <a:stretch>
              <a:fillRect l="-1708" t="-3695" r="-342"/>
            </a:stretch>
          </a:blipFill>
          <a:extLst/>
        </p:spPr>
        <p:txBody>
          <a:bodyPr/>
          <a:lstStyle/>
          <a:p>
            <a:r>
              <a:rPr lang="en-US">
                <a:noFill/>
              </a:rPr>
              <a:t> </a:t>
            </a:r>
          </a:p>
        </p:txBody>
      </p:sp>
      <p:pic>
        <p:nvPicPr>
          <p:cNvPr id="108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700588"/>
            <a:ext cx="5121275" cy="162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4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2294793"/>
            <a:ext cx="2667000" cy="4029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5635800" y="2938320"/>
              <a:ext cx="4813920" cy="3349080"/>
            </p14:xfrm>
          </p:contentPart>
        </mc:Choice>
        <mc:Fallback xmlns="">
          <p:pic>
            <p:nvPicPr>
              <p:cNvPr id="5" name="Ink 4"/>
              <p:cNvPicPr/>
              <p:nvPr/>
            </p:nvPicPr>
            <p:blipFill>
              <a:blip r:embed="rId6"/>
              <a:stretch>
                <a:fillRect/>
              </a:stretch>
            </p:blipFill>
            <p:spPr>
              <a:xfrm>
                <a:off x="5626440" y="2928960"/>
                <a:ext cx="4832640" cy="3367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a:xfrm>
            <a:off x="0" y="1"/>
            <a:ext cx="11430000" cy="685799"/>
          </a:xfrm>
          <a:solidFill>
            <a:schemeClr val="accent2"/>
          </a:solidFill>
        </p:spPr>
        <p:txBody>
          <a:bodyPr/>
          <a:lstStyle/>
          <a:p>
            <a:pPr eaLnBrk="1" hangingPunct="1"/>
            <a:r>
              <a:rPr lang="en-US" altLang="zh-TW" sz="3200" dirty="0" smtClean="0">
                <a:solidFill>
                  <a:srgbClr val="FFFF00"/>
                </a:solidFill>
                <a:ea typeface="PMingLiU" pitchFamily="18" charset="-120"/>
              </a:rPr>
              <a:t>Problem.  Walking</a:t>
            </a:r>
            <a:endParaRPr lang="zh-TW" altLang="en-US" dirty="0" smtClean="0">
              <a:solidFill>
                <a:srgbClr val="FFFF00"/>
              </a:solidFill>
              <a:ea typeface="PMingLiU" pitchFamily="18" charset="-120"/>
            </a:endParaRPr>
          </a:p>
        </p:txBody>
      </p:sp>
      <p:sp>
        <p:nvSpPr>
          <p:cNvPr id="13321" name="文字方塊 3"/>
          <p:cNvSpPr txBox="1">
            <a:spLocks noChangeArrowheads="1"/>
          </p:cNvSpPr>
          <p:nvPr/>
        </p:nvSpPr>
        <p:spPr bwMode="auto">
          <a:xfrm>
            <a:off x="304800" y="1071563"/>
            <a:ext cx="10744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lnSpc>
                <a:spcPct val="150000"/>
              </a:lnSpc>
            </a:pPr>
            <a:r>
              <a:rPr lang="en-US" altLang="zh-TW" sz="2000" dirty="0"/>
              <a:t>When walking, the leg not in contact of the ground swings forward, </a:t>
            </a:r>
          </a:p>
          <a:p>
            <a:pPr eaLnBrk="1" hangingPunct="1">
              <a:lnSpc>
                <a:spcPct val="150000"/>
              </a:lnSpc>
            </a:pPr>
            <a:r>
              <a:rPr lang="en-US" altLang="zh-TW" sz="2000" dirty="0"/>
              <a:t>acting like a physical pendulum.</a:t>
            </a:r>
          </a:p>
          <a:p>
            <a:pPr eaLnBrk="1" hangingPunct="1">
              <a:lnSpc>
                <a:spcPct val="150000"/>
              </a:lnSpc>
            </a:pPr>
            <a:r>
              <a:rPr lang="en-US" altLang="zh-TW" sz="2000" dirty="0"/>
              <a:t>Approximating the leg as a uniform rod, find the period for a leg 90 cm long.</a:t>
            </a:r>
            <a:endParaRPr lang="zh-TW" altLang="en-US" sz="2000" dirty="0"/>
          </a:p>
        </p:txBody>
      </p:sp>
      <p:graphicFrame>
        <p:nvGraphicFramePr>
          <p:cNvPr id="13314" name="Object 2"/>
          <p:cNvGraphicFramePr>
            <a:graphicFrameLocks noChangeAspect="1"/>
          </p:cNvGraphicFramePr>
          <p:nvPr/>
        </p:nvGraphicFramePr>
        <p:xfrm>
          <a:off x="5089525" y="3929063"/>
          <a:ext cx="974725" cy="620712"/>
        </p:xfrm>
        <a:graphic>
          <a:graphicData uri="http://schemas.openxmlformats.org/presentationml/2006/ole">
            <mc:AlternateContent xmlns:mc="http://schemas.openxmlformats.org/markup-compatibility/2006">
              <mc:Choice xmlns:v="urn:schemas-microsoft-com:vml" Requires="v">
                <p:oleObj spid="_x0000_s65903" name="Equation" r:id="rId3" imgW="495085" imgH="393529" progId="Equation.DSMT4">
                  <p:embed/>
                </p:oleObj>
              </mc:Choice>
              <mc:Fallback>
                <p:oleObj name="Equation" r:id="rId3" imgW="495085" imgH="393529"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525" y="3929063"/>
                        <a:ext cx="974725"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3"/>
          <p:cNvGraphicFramePr>
            <a:graphicFrameLocks noChangeAspect="1"/>
          </p:cNvGraphicFramePr>
          <p:nvPr/>
        </p:nvGraphicFramePr>
        <p:xfrm>
          <a:off x="5357813" y="4714875"/>
          <a:ext cx="3724275" cy="860425"/>
        </p:xfrm>
        <a:graphic>
          <a:graphicData uri="http://schemas.openxmlformats.org/presentationml/2006/ole">
            <mc:AlternateContent xmlns:mc="http://schemas.openxmlformats.org/markup-compatibility/2006">
              <mc:Choice xmlns:v="urn:schemas-microsoft-com:vml" Requires="v">
                <p:oleObj spid="_x0000_s65904" name="Equation" r:id="rId5" imgW="1892300" imgH="546100" progId="Equation.DSMT4">
                  <p:embed/>
                </p:oleObj>
              </mc:Choice>
              <mc:Fallback>
                <p:oleObj name="Equation" r:id="rId5" imgW="1892300" imgH="546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7813" y="4714875"/>
                        <a:ext cx="372427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4"/>
          <p:cNvGraphicFramePr>
            <a:graphicFrameLocks noChangeAspect="1"/>
          </p:cNvGraphicFramePr>
          <p:nvPr/>
        </p:nvGraphicFramePr>
        <p:xfrm>
          <a:off x="5370513" y="5715000"/>
          <a:ext cx="873125" cy="319088"/>
        </p:xfrm>
        <a:graphic>
          <a:graphicData uri="http://schemas.openxmlformats.org/presentationml/2006/ole">
            <mc:AlternateContent xmlns:mc="http://schemas.openxmlformats.org/markup-compatibility/2006">
              <mc:Choice xmlns:v="urn:schemas-microsoft-com:vml" Requires="v">
                <p:oleObj spid="_x0000_s65905" name="Equation" r:id="rId7" imgW="444307" imgH="203112" progId="Equation.DSMT4">
                  <p:embed/>
                </p:oleObj>
              </mc:Choice>
              <mc:Fallback>
                <p:oleObj name="Equation" r:id="rId7" imgW="444307" imgH="203112"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0513" y="5715000"/>
                        <a:ext cx="873125"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5180013" y="2714625"/>
          <a:ext cx="1773237" cy="701675"/>
        </p:xfrm>
        <a:graphic>
          <a:graphicData uri="http://schemas.openxmlformats.org/presentationml/2006/ole">
            <mc:AlternateContent xmlns:mc="http://schemas.openxmlformats.org/markup-compatibility/2006">
              <mc:Choice xmlns:v="urn:schemas-microsoft-com:vml" Requires="v">
                <p:oleObj spid="_x0000_s65906" name="Equation" r:id="rId9" imgW="901309" imgH="444307" progId="Equation.DSMT4">
                  <p:embed/>
                </p:oleObj>
              </mc:Choice>
              <mc:Fallback>
                <p:oleObj name="Equation" r:id="rId9" imgW="901309" imgH="444307"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0013" y="2714625"/>
                        <a:ext cx="177323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8086725" y="2786063"/>
          <a:ext cx="1674813" cy="622300"/>
        </p:xfrm>
        <a:graphic>
          <a:graphicData uri="http://schemas.openxmlformats.org/presentationml/2006/ole">
            <mc:AlternateContent xmlns:mc="http://schemas.openxmlformats.org/markup-compatibility/2006">
              <mc:Choice xmlns:v="urn:schemas-microsoft-com:vml" Requires="v">
                <p:oleObj spid="_x0000_s65907" name="Equation" r:id="rId11" imgW="850531" imgH="393529" progId="Equation.DSMT4">
                  <p:embed/>
                </p:oleObj>
              </mc:Choice>
              <mc:Fallback>
                <p:oleObj name="Equation" r:id="rId11" imgW="850531" imgH="393529"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86725" y="2786063"/>
                        <a:ext cx="16748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6161088" y="3857625"/>
          <a:ext cx="1500187" cy="762000"/>
        </p:xfrm>
        <a:graphic>
          <a:graphicData uri="http://schemas.openxmlformats.org/presentationml/2006/ole">
            <mc:AlternateContent xmlns:mc="http://schemas.openxmlformats.org/markup-compatibility/2006">
              <mc:Choice xmlns:v="urn:schemas-microsoft-com:vml" Requires="v">
                <p:oleObj spid="_x0000_s65908" name="Equation" r:id="rId13" imgW="761669" imgH="482391" progId="Equation.DSMT4">
                  <p:embed/>
                </p:oleObj>
              </mc:Choice>
              <mc:Fallback>
                <p:oleObj name="Equation" r:id="rId13" imgW="761669" imgH="482391"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61088" y="3857625"/>
                        <a:ext cx="15001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文字方塊 12"/>
          <p:cNvSpPr txBox="1">
            <a:spLocks noChangeArrowheads="1"/>
          </p:cNvSpPr>
          <p:nvPr/>
        </p:nvSpPr>
        <p:spPr bwMode="auto">
          <a:xfrm>
            <a:off x="8929688" y="2500313"/>
            <a:ext cx="1339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400"/>
              <a:t>Table 10.2</a:t>
            </a:r>
            <a:endParaRPr lang="zh-TW" altLang="en-US" sz="1400"/>
          </a:p>
        </p:txBody>
      </p:sp>
      <p:sp>
        <p:nvSpPr>
          <p:cNvPr id="13324" name="文字方塊 13"/>
          <p:cNvSpPr txBox="1">
            <a:spLocks noChangeArrowheads="1"/>
          </p:cNvSpPr>
          <p:nvPr/>
        </p:nvSpPr>
        <p:spPr bwMode="auto">
          <a:xfrm>
            <a:off x="5089525" y="6357938"/>
            <a:ext cx="3571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Forward stride = T/2 = 0.8 s</a:t>
            </a:r>
            <a:endParaRPr lang="zh-TW" altLang="en-US" sz="1600"/>
          </a:p>
        </p:txBody>
      </p:sp>
      <p:pic>
        <p:nvPicPr>
          <p:cNvPr id="13325"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8138" y="2714625"/>
            <a:ext cx="138112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6">
            <p14:nvContentPartPr>
              <p14:cNvPr id="5" name="Ink 4"/>
              <p14:cNvContentPartPr/>
              <p14:nvPr/>
            </p14:nvContentPartPr>
            <p14:xfrm>
              <a:off x="777240" y="2840040"/>
              <a:ext cx="8690040" cy="2706120"/>
            </p14:xfrm>
          </p:contentPart>
        </mc:Choice>
        <mc:Fallback xmlns="">
          <p:pic>
            <p:nvPicPr>
              <p:cNvPr id="5" name="Ink 4"/>
              <p:cNvPicPr/>
              <p:nvPr/>
            </p:nvPicPr>
            <p:blipFill>
              <a:blip r:embed="rId17"/>
              <a:stretch>
                <a:fillRect/>
              </a:stretch>
            </p:blipFill>
            <p:spPr>
              <a:xfrm>
                <a:off x="767880" y="2830680"/>
                <a:ext cx="8708760" cy="2724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321">
                                            <p:txEl>
                                              <p:pRg st="0" end="0"/>
                                            </p:txEl>
                                          </p:spTgt>
                                        </p:tgtEl>
                                        <p:attrNameLst>
                                          <p:attrName>style.visibility</p:attrName>
                                        </p:attrNameLst>
                                      </p:cBhvr>
                                      <p:to>
                                        <p:strVal val="visible"/>
                                      </p:to>
                                    </p:set>
                                    <p:animEffect transition="in" filter="box(in)">
                                      <p:cBhvr>
                                        <p:cTn id="7" dur="500"/>
                                        <p:tgtEl>
                                          <p:spTgt spid="133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321">
                                            <p:txEl>
                                              <p:pRg st="1" end="1"/>
                                            </p:txEl>
                                          </p:spTgt>
                                        </p:tgtEl>
                                        <p:attrNameLst>
                                          <p:attrName>style.visibility</p:attrName>
                                        </p:attrNameLst>
                                      </p:cBhvr>
                                      <p:to>
                                        <p:strVal val="visible"/>
                                      </p:to>
                                    </p:set>
                                    <p:animEffect transition="in" filter="box(in)">
                                      <p:cBhvr>
                                        <p:cTn id="12" dur="500"/>
                                        <p:tgtEl>
                                          <p:spTgt spid="133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321">
                                            <p:txEl>
                                              <p:pRg st="2" end="2"/>
                                            </p:txEl>
                                          </p:spTgt>
                                        </p:tgtEl>
                                        <p:attrNameLst>
                                          <p:attrName>style.visibility</p:attrName>
                                        </p:attrNameLst>
                                      </p:cBhvr>
                                      <p:to>
                                        <p:strVal val="visible"/>
                                      </p:to>
                                    </p:set>
                                    <p:animEffect transition="in" filter="box(in)">
                                      <p:cBhvr>
                                        <p:cTn id="17" dur="500"/>
                                        <p:tgtEl>
                                          <p:spTgt spid="133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box(in)">
                                      <p:cBhvr>
                                        <p:cTn id="22" dur="500"/>
                                        <p:tgtEl>
                                          <p:spTgt spid="13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3317"/>
                                        </p:tgtEl>
                                        <p:attrNameLst>
                                          <p:attrName>style.visibility</p:attrName>
                                        </p:attrNameLst>
                                      </p:cBhvr>
                                      <p:to>
                                        <p:strVal val="visible"/>
                                      </p:to>
                                    </p:set>
                                    <p:animEffect transition="in" filter="box(in)">
                                      <p:cBhvr>
                                        <p:cTn id="27" dur="500"/>
                                        <p:tgtEl>
                                          <p:spTgt spid="133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323"/>
                                        </p:tgtEl>
                                        <p:attrNameLst>
                                          <p:attrName>style.visibility</p:attrName>
                                        </p:attrNameLst>
                                      </p:cBhvr>
                                      <p:to>
                                        <p:strVal val="visible"/>
                                      </p:to>
                                    </p:set>
                                    <p:animEffect transition="in" filter="box(in)">
                                      <p:cBhvr>
                                        <p:cTn id="32" dur="500"/>
                                        <p:tgtEl>
                                          <p:spTgt spid="13323"/>
                                        </p:tgtEl>
                                      </p:cBhvr>
                                    </p:animEffect>
                                  </p:childTnLst>
                                </p:cTn>
                              </p:par>
                              <p:par>
                                <p:cTn id="33" presetID="4" presetClass="entr" presetSubtype="16" fill="hold" nodeType="withEffect">
                                  <p:stCondLst>
                                    <p:cond delay="0"/>
                                  </p:stCondLst>
                                  <p:childTnLst>
                                    <p:set>
                                      <p:cBhvr>
                                        <p:cTn id="34" dur="1" fill="hold">
                                          <p:stCondLst>
                                            <p:cond delay="0"/>
                                          </p:stCondLst>
                                        </p:cTn>
                                        <p:tgtEl>
                                          <p:spTgt spid="13318"/>
                                        </p:tgtEl>
                                        <p:attrNameLst>
                                          <p:attrName>style.visibility</p:attrName>
                                        </p:attrNameLst>
                                      </p:cBhvr>
                                      <p:to>
                                        <p:strVal val="visible"/>
                                      </p:to>
                                    </p:set>
                                    <p:animEffect transition="in" filter="box(in)">
                                      <p:cBhvr>
                                        <p:cTn id="35" dur="500"/>
                                        <p:tgtEl>
                                          <p:spTgt spid="133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3314"/>
                                        </p:tgtEl>
                                        <p:attrNameLst>
                                          <p:attrName>style.visibility</p:attrName>
                                        </p:attrNameLst>
                                      </p:cBhvr>
                                      <p:to>
                                        <p:strVal val="visible"/>
                                      </p:to>
                                    </p:set>
                                    <p:animEffect transition="in" filter="box(in)">
                                      <p:cBhvr>
                                        <p:cTn id="40" dur="500"/>
                                        <p:tgtEl>
                                          <p:spTgt spid="133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13319"/>
                                        </p:tgtEl>
                                        <p:attrNameLst>
                                          <p:attrName>style.visibility</p:attrName>
                                        </p:attrNameLst>
                                      </p:cBhvr>
                                      <p:to>
                                        <p:strVal val="visible"/>
                                      </p:to>
                                    </p:set>
                                    <p:animEffect transition="in" filter="box(in)">
                                      <p:cBhvr>
                                        <p:cTn id="45" dur="500"/>
                                        <p:tgtEl>
                                          <p:spTgt spid="133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13315"/>
                                        </p:tgtEl>
                                        <p:attrNameLst>
                                          <p:attrName>style.visibility</p:attrName>
                                        </p:attrNameLst>
                                      </p:cBhvr>
                                      <p:to>
                                        <p:strVal val="visible"/>
                                      </p:to>
                                    </p:set>
                                    <p:animEffect transition="in" filter="box(in)">
                                      <p:cBhvr>
                                        <p:cTn id="50" dur="500"/>
                                        <p:tgtEl>
                                          <p:spTgt spid="133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13316"/>
                                        </p:tgtEl>
                                        <p:attrNameLst>
                                          <p:attrName>style.visibility</p:attrName>
                                        </p:attrNameLst>
                                      </p:cBhvr>
                                      <p:to>
                                        <p:strVal val="visible"/>
                                      </p:to>
                                    </p:set>
                                    <p:animEffect transition="in" filter="box(in)">
                                      <p:cBhvr>
                                        <p:cTn id="55" dur="500"/>
                                        <p:tgtEl>
                                          <p:spTgt spid="133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3324"/>
                                        </p:tgtEl>
                                        <p:attrNameLst>
                                          <p:attrName>style.visibility</p:attrName>
                                        </p:attrNameLst>
                                      </p:cBhvr>
                                      <p:to>
                                        <p:strVal val="visible"/>
                                      </p:to>
                                    </p:set>
                                    <p:animEffect transition="in" filter="box(in)">
                                      <p:cBhvr>
                                        <p:cTn id="60" dur="500"/>
                                        <p:tgtEl>
                                          <p:spTgt spid="1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3" grpId="0"/>
      <p:bldP spid="133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200" smtClean="0">
                <a:solidFill>
                  <a:srgbClr val="FFFF00"/>
                </a:solidFill>
              </a:rPr>
              <a:t>Torsional Pendulum</a:t>
            </a:r>
          </a:p>
        </p:txBody>
      </p:sp>
      <mc:AlternateContent xmlns:mc="http://schemas.openxmlformats.org/markup-compatibility/2006" xmlns:a14="http://schemas.microsoft.com/office/drawing/2010/main">
        <mc:Choice Requires="a14">
          <p:sp>
            <p:nvSpPr>
              <p:cNvPr id="64515" name="Rectangle 3"/>
              <p:cNvSpPr>
                <a:spLocks noGrp="1" noChangeArrowheads="1"/>
              </p:cNvSpPr>
              <p:nvPr>
                <p:ph sz="half" idx="1"/>
              </p:nvPr>
            </p:nvSpPr>
            <p:spPr>
              <a:xfrm>
                <a:off x="228600" y="990601"/>
                <a:ext cx="6629400" cy="5472112"/>
              </a:xfrm>
            </p:spPr>
            <p:txBody>
              <a:bodyPr/>
              <a:lstStyle/>
              <a:p>
                <a:pPr marL="0" indent="0" eaLnBrk="1" hangingPunct="1"/>
                <a:r>
                  <a:rPr lang="en-US" altLang="en-US" dirty="0" smtClean="0"/>
                  <a:t>Assume a rigid object is suspended from a wire attached at its top to a fixed support.</a:t>
                </a:r>
              </a:p>
              <a:p>
                <a:pPr marL="0" indent="0" eaLnBrk="1" hangingPunct="1"/>
                <a:r>
                  <a:rPr lang="en-US" altLang="en-US" dirty="0" smtClean="0"/>
                  <a:t>The twisted wire exerts a restoring torque on the object that is proportional to its angular position.</a:t>
                </a:r>
              </a:p>
              <a:p>
                <a:pPr marL="0" indent="0" eaLnBrk="1" hangingPunct="1"/>
                <a:r>
                  <a:rPr lang="en-US" altLang="en-US" dirty="0" smtClean="0"/>
                  <a:t>The restoring torque is </a:t>
                </a:r>
                <a:r>
                  <a:rPr lang="en-US" altLang="en-US" dirty="0" smtClean="0">
                    <a:latin typeface="Symbol" pitchFamily="18" charset="2"/>
                  </a:rPr>
                  <a:t>t = -</a:t>
                </a:r>
                <a:r>
                  <a:rPr lang="en-US" altLang="en-US" i="1" dirty="0" smtClean="0">
                    <a:latin typeface="Symbol" pitchFamily="18" charset="2"/>
                  </a:rPr>
                  <a:t>k q</a:t>
                </a:r>
                <a:endParaRPr lang="en-US" altLang="en-US" i="1" dirty="0" smtClean="0"/>
              </a:p>
              <a:p>
                <a:pPr lvl="1" eaLnBrk="1" hangingPunct="1"/>
                <a:r>
                  <a:rPr lang="en-US" altLang="en-US" sz="2800" i="1" dirty="0" smtClean="0">
                    <a:latin typeface="Symbol" pitchFamily="18" charset="2"/>
                  </a:rPr>
                  <a:t>k</a:t>
                </a:r>
                <a:r>
                  <a:rPr lang="en-US" altLang="en-US" sz="2800" dirty="0" smtClean="0"/>
                  <a:t> is the </a:t>
                </a:r>
                <a:r>
                  <a:rPr lang="en-US" altLang="en-US" sz="2800" i="1" dirty="0" smtClean="0"/>
                  <a:t>torsion constant</a:t>
                </a:r>
                <a:r>
                  <a:rPr lang="en-US" altLang="en-US" sz="2800" dirty="0" smtClean="0"/>
                  <a:t> of the support wire.</a:t>
                </a:r>
              </a:p>
              <a:p>
                <a:pPr lvl="1" eaLnBrk="1" hangingPunct="1"/>
                <a14:m>
                  <m:oMath xmlns:m="http://schemas.openxmlformats.org/officeDocument/2006/math">
                    <m:r>
                      <a:rPr lang="en-US" altLang="en-US" sz="2800" i="1" smtClean="0">
                        <a:latin typeface="Cambria Math"/>
                        <a:ea typeface="Cambria Math"/>
                      </a:rPr>
                      <m:t>𝜏</m:t>
                    </m:r>
                    <m:r>
                      <a:rPr lang="en-US" altLang="en-US" sz="2800" b="0" i="1" smtClean="0">
                        <a:latin typeface="Cambria Math"/>
                        <a:ea typeface="Cambria Math"/>
                      </a:rPr>
                      <m:t>=−</m:t>
                    </m:r>
                    <m:r>
                      <a:rPr lang="en-US" altLang="en-US" sz="2800" b="0" i="1" smtClean="0">
                        <a:latin typeface="Cambria Math"/>
                        <a:ea typeface="Cambria Math"/>
                      </a:rPr>
                      <m:t>𝜅𝜃</m:t>
                    </m:r>
                  </m:oMath>
                </a14:m>
                <a:r>
                  <a:rPr lang="en-US" altLang="en-US" sz="2800" dirty="0" smtClean="0"/>
                  <a:t> is angular form of Hook’s law</a:t>
                </a:r>
              </a:p>
            </p:txBody>
          </p:sp>
        </mc:Choice>
        <mc:Fallback xmlns="">
          <p:sp>
            <p:nvSpPr>
              <p:cNvPr id="64515" name="Rectangle 3"/>
              <p:cNvSpPr>
                <a:spLocks noGrp="1" noRot="1" noChangeAspect="1" noMove="1" noResize="1" noEditPoints="1" noAdjustHandles="1" noChangeArrowheads="1" noChangeShapeType="1" noTextEdit="1"/>
              </p:cNvSpPr>
              <p:nvPr>
                <p:ph sz="half" idx="1"/>
              </p:nvPr>
            </p:nvSpPr>
            <p:spPr>
              <a:xfrm>
                <a:off x="228600" y="990601"/>
                <a:ext cx="6629400" cy="5472112"/>
              </a:xfrm>
              <a:blipFill rotWithShape="1">
                <a:blip r:embed="rId2"/>
                <a:stretch>
                  <a:fillRect l="-3312" t="-4571" r="-3312"/>
                </a:stretch>
              </a:blipFill>
            </p:spPr>
            <p:txBody>
              <a:bodyPr/>
              <a:lstStyle/>
              <a:p>
                <a:r>
                  <a:rPr lang="en-US">
                    <a:noFill/>
                  </a:rPr>
                  <a:t> </a:t>
                </a:r>
              </a:p>
            </p:txBody>
          </p:sp>
        </mc:Fallback>
      </mc:AlternateContent>
      <p:sp>
        <p:nvSpPr>
          <p:cNvPr id="66564"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pic>
        <p:nvPicPr>
          <p:cNvPr id="66565" name="Picture 7" descr="15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138" y="990600"/>
            <a:ext cx="433546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556120" y="2616840"/>
              <a:ext cx="991800" cy="1098720"/>
            </p14:xfrm>
          </p:contentPart>
        </mc:Choice>
        <mc:Fallback xmlns="">
          <p:pic>
            <p:nvPicPr>
              <p:cNvPr id="4" name="Ink 3"/>
              <p:cNvPicPr/>
              <p:nvPr/>
            </p:nvPicPr>
            <p:blipFill>
              <a:blip r:embed="rId5"/>
              <a:stretch>
                <a:fillRect/>
              </a:stretch>
            </p:blipFill>
            <p:spPr>
              <a:xfrm>
                <a:off x="8546760" y="2607480"/>
                <a:ext cx="1010520" cy="1117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1430000" cy="685800"/>
          </a:xfrm>
          <a:prstGeom prst="rect">
            <a:avLst/>
          </a:prstGeom>
          <a:solidFill>
            <a:schemeClr val="accent2"/>
          </a:solidFill>
          <a:ln>
            <a:noFill/>
          </a:ln>
          <a:extLst/>
        </p:spPr>
        <p:txBody>
          <a:bodyPr lIns="0" tIns="0" rIns="0" bIns="0" anchor="ct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pPr eaLnBrk="1" hangingPunct="1">
              <a:defRPr/>
            </a:pPr>
            <a:r>
              <a:rPr lang="en-US" altLang="en-US" sz="3200" kern="0" dirty="0" smtClean="0">
                <a:solidFill>
                  <a:srgbClr val="FFFF00"/>
                </a:solidFill>
              </a:rPr>
              <a:t>Torsional Pendulum</a:t>
            </a:r>
          </a:p>
        </p:txBody>
      </p:sp>
      <p:graphicFrame>
        <p:nvGraphicFramePr>
          <p:cNvPr id="9" name="Object 8"/>
          <p:cNvGraphicFramePr>
            <a:graphicFrameLocks noChangeAspect="1"/>
          </p:cNvGraphicFramePr>
          <p:nvPr/>
        </p:nvGraphicFramePr>
        <p:xfrm>
          <a:off x="220663" y="1828800"/>
          <a:ext cx="4503737" cy="1143000"/>
        </p:xfrm>
        <a:graphic>
          <a:graphicData uri="http://schemas.openxmlformats.org/presentationml/2006/ole">
            <mc:AlternateContent xmlns:mc="http://schemas.openxmlformats.org/markup-compatibility/2006">
              <mc:Choice xmlns:v="urn:schemas-microsoft-com:vml" Requires="v">
                <p:oleObj spid="_x0000_s67881" name="Equation" r:id="rId3" imgW="1650960" imgH="419040" progId="Equation.3">
                  <p:embed/>
                </p:oleObj>
              </mc:Choice>
              <mc:Fallback>
                <p:oleObj name="Equation" r:id="rId3" imgW="1650960" imgH="4190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3" y="1828800"/>
                        <a:ext cx="45037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525463" y="2971800"/>
          <a:ext cx="2632075" cy="1143000"/>
        </p:xfrm>
        <a:graphic>
          <a:graphicData uri="http://schemas.openxmlformats.org/presentationml/2006/ole">
            <mc:AlternateContent xmlns:mc="http://schemas.openxmlformats.org/markup-compatibility/2006">
              <mc:Choice xmlns:v="urn:schemas-microsoft-com:vml" Requires="v">
                <p:oleObj spid="_x0000_s67882" name="Equation" r:id="rId5" imgW="965160" imgH="419040" progId="Equation.3">
                  <p:embed/>
                </p:oleObj>
              </mc:Choice>
              <mc:Fallback>
                <p:oleObj name="Equation" r:id="rId5" imgW="965160" imgH="419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463" y="2971800"/>
                        <a:ext cx="26320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8610600" y="4953000"/>
          <a:ext cx="2347913" cy="1060450"/>
        </p:xfrm>
        <a:graphic>
          <a:graphicData uri="http://schemas.openxmlformats.org/presentationml/2006/ole">
            <mc:AlternateContent xmlns:mc="http://schemas.openxmlformats.org/markup-compatibility/2006">
              <mc:Choice xmlns:v="urn:schemas-microsoft-com:vml" Requires="v">
                <p:oleObj spid="_x0000_s67883" name="Equation" r:id="rId7" imgW="927000" imgH="419040" progId="Equation.3">
                  <p:embed/>
                </p:oleObj>
              </mc:Choice>
              <mc:Fallback>
                <p:oleObj name="Equation" r:id="rId7" imgW="927000" imgH="4190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0600" y="4953000"/>
                        <a:ext cx="2347913"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a:spLocks noChangeArrowheads="1"/>
          </p:cNvSpPr>
          <p:nvPr/>
        </p:nvSpPr>
        <p:spPr bwMode="auto">
          <a:xfrm>
            <a:off x="88900" y="838200"/>
            <a:ext cx="4025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400"/>
              <a:t>Newton’s Second Law gives</a:t>
            </a:r>
            <a:r>
              <a:rPr lang="en-US" altLang="en-US" sz="1600"/>
              <a:t> </a:t>
            </a:r>
          </a:p>
        </p:txBody>
      </p:sp>
      <p:sp>
        <p:nvSpPr>
          <p:cNvPr id="13" name="Content Placeholder 12"/>
          <p:cNvSpPr>
            <a:spLocks noGrp="1"/>
          </p:cNvSpPr>
          <p:nvPr>
            <p:ph idx="1"/>
          </p:nvPr>
        </p:nvSpPr>
        <p:spPr>
          <a:xfrm>
            <a:off x="304800" y="1330325"/>
            <a:ext cx="10553700" cy="4816475"/>
          </a:xfrm>
        </p:spPr>
        <p:txBody>
          <a:bodyPr/>
          <a:lstStyle/>
          <a:p>
            <a:pPr marL="0" indent="0" eaLnBrk="1" hangingPunct="1">
              <a:lnSpc>
                <a:spcPct val="90000"/>
              </a:lnSpc>
            </a:pPr>
            <a:r>
              <a:rPr lang="en-US" altLang="en-US" sz="2400" dirty="0" smtClean="0"/>
              <a:t>The torque equation produces a motion equation for simple harmonic motion. </a:t>
            </a:r>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r>
              <a:rPr lang="en-US" altLang="en-US" sz="2800" dirty="0" smtClean="0"/>
              <a:t>The angular frequency is </a:t>
            </a:r>
          </a:p>
        </p:txBody>
      </p:sp>
      <p:graphicFrame>
        <p:nvGraphicFramePr>
          <p:cNvPr id="14" name="Object 13"/>
          <p:cNvGraphicFramePr>
            <a:graphicFrameLocks noChangeAspect="1"/>
          </p:cNvGraphicFramePr>
          <p:nvPr/>
        </p:nvGraphicFramePr>
        <p:xfrm>
          <a:off x="4343400" y="4648200"/>
          <a:ext cx="1676400" cy="1270000"/>
        </p:xfrm>
        <a:graphic>
          <a:graphicData uri="http://schemas.openxmlformats.org/presentationml/2006/ole">
            <mc:AlternateContent xmlns:mc="http://schemas.openxmlformats.org/markup-compatibility/2006">
              <mc:Choice xmlns:v="urn:schemas-microsoft-com:vml" Requires="v">
                <p:oleObj spid="_x0000_s67884" name="Equation" r:id="rId9" imgW="533160" imgH="444240" progId="Equation.3">
                  <p:embed/>
                </p:oleObj>
              </mc:Choice>
              <mc:Fallback>
                <p:oleObj name="Equation" r:id="rId9" imgW="533160" imgH="4442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4648200"/>
                        <a:ext cx="1676400" cy="127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a:spLocks noChangeArrowheads="1"/>
          </p:cNvSpPr>
          <p:nvPr/>
        </p:nvSpPr>
        <p:spPr bwMode="auto">
          <a:xfrm>
            <a:off x="5181600" y="2209800"/>
            <a:ext cx="2362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800"/>
              <a:t>The period is </a:t>
            </a:r>
          </a:p>
          <a:p>
            <a:pPr eaLnBrk="1" hangingPunct="1"/>
            <a:endParaRPr lang="en-US" altLang="en-US" sz="2800"/>
          </a:p>
        </p:txBody>
      </p:sp>
      <p:graphicFrame>
        <p:nvGraphicFramePr>
          <p:cNvPr id="17" name="Object 16"/>
          <p:cNvGraphicFramePr>
            <a:graphicFrameLocks noChangeAspect="1"/>
          </p:cNvGraphicFramePr>
          <p:nvPr/>
        </p:nvGraphicFramePr>
        <p:xfrm>
          <a:off x="8191500" y="1762125"/>
          <a:ext cx="2235200" cy="1270000"/>
        </p:xfrm>
        <a:graphic>
          <a:graphicData uri="http://schemas.openxmlformats.org/presentationml/2006/ole">
            <mc:AlternateContent xmlns:mc="http://schemas.openxmlformats.org/markup-compatibility/2006">
              <mc:Choice xmlns:v="urn:schemas-microsoft-com:vml" Requires="v">
                <p:oleObj spid="_x0000_s67885" name="Equation" r:id="rId11" imgW="711000" imgH="444240" progId="Equation.3">
                  <p:embed/>
                </p:oleObj>
              </mc:Choice>
              <mc:Fallback>
                <p:oleObj name="Equation" r:id="rId11" imgW="711000" imgH="4442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91500" y="1762125"/>
                        <a:ext cx="2235200" cy="127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a:spLocks noChangeArrowheads="1"/>
          </p:cNvSpPr>
          <p:nvPr/>
        </p:nvSpPr>
        <p:spPr bwMode="auto">
          <a:xfrm>
            <a:off x="5410200" y="3101975"/>
            <a:ext cx="55626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MS PGothic" pitchFamily="34" charset="-128"/>
              </a:defRPr>
            </a:lvl1pPr>
            <a:lvl2pPr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lvl="1" eaLnBrk="1" hangingPunct="1">
              <a:lnSpc>
                <a:spcPct val="90000"/>
              </a:lnSpc>
            </a:pPr>
            <a:r>
              <a:rPr lang="en-US" altLang="en-US" sz="2400"/>
              <a:t>No small-angle restriction is necessary.</a:t>
            </a:r>
          </a:p>
          <a:p>
            <a:pPr lvl="1" eaLnBrk="1" hangingPunct="1">
              <a:lnSpc>
                <a:spcPct val="90000"/>
              </a:lnSpc>
            </a:pPr>
            <a:r>
              <a:rPr lang="en-US" altLang="en-US" sz="2400"/>
              <a:t>Assumes the elastic limit of the wire is not exceeded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en-US" sz="3200" dirty="0" smtClean="0">
                <a:solidFill>
                  <a:srgbClr val="FFFF00"/>
                </a:solidFill>
              </a:rPr>
              <a:t>Differential Equation of Motion</a:t>
            </a:r>
            <a:endParaRPr lang="en-US" altLang="en-US" dirty="0" smtClean="0">
              <a:solidFill>
                <a:srgbClr val="FFFF00"/>
              </a:solidFill>
            </a:endParaRPr>
          </a:p>
        </p:txBody>
      </p:sp>
      <p:sp>
        <p:nvSpPr>
          <p:cNvPr id="9219" name="Rectangle 3"/>
          <p:cNvSpPr>
            <a:spLocks noGrp="1" noChangeArrowheads="1"/>
          </p:cNvSpPr>
          <p:nvPr>
            <p:ph type="body" sz="half" idx="1"/>
          </p:nvPr>
        </p:nvSpPr>
        <p:spPr>
          <a:xfrm>
            <a:off x="152400" y="1447800"/>
            <a:ext cx="11125200" cy="4724400"/>
          </a:xfrm>
        </p:spPr>
        <p:txBody>
          <a:bodyPr/>
          <a:lstStyle/>
          <a:p>
            <a:pPr eaLnBrk="1" hangingPunct="1"/>
            <a:r>
              <a:rPr lang="en-US" altLang="en-US" sz="2400" dirty="0" smtClean="0"/>
              <a:t>Using </a:t>
            </a:r>
            <a:r>
              <a:rPr lang="en-US" altLang="en-US" sz="2400" i="1" dirty="0" smtClean="0">
                <a:latin typeface="Times New Roman" pitchFamily="18" charset="0"/>
                <a:cs typeface="Times New Roman" pitchFamily="18" charset="0"/>
              </a:rPr>
              <a:t>F = ma </a:t>
            </a:r>
            <a:r>
              <a:rPr lang="en-US" altLang="en-US" sz="2400" dirty="0" smtClean="0"/>
              <a:t>for the spring, we have</a:t>
            </a:r>
          </a:p>
          <a:p>
            <a:pPr eaLnBrk="1" hangingPunct="1"/>
            <a:r>
              <a:rPr lang="en-US" altLang="zh-CN" sz="2400" dirty="0" smtClean="0">
                <a:ea typeface="SimSun" pitchFamily="2" charset="-122"/>
              </a:rPr>
              <a:t>But recall that acceleration is the second derivative of the position:</a:t>
            </a:r>
          </a:p>
          <a:p>
            <a:pPr eaLnBrk="1" hangingPunct="1"/>
            <a:endParaRPr lang="en-US" altLang="zh-CN" sz="2400" dirty="0" smtClean="0">
              <a:ea typeface="SimSun" pitchFamily="2" charset="-122"/>
            </a:endParaRPr>
          </a:p>
          <a:p>
            <a:pPr eaLnBrk="1" hangingPunct="1"/>
            <a:endParaRPr lang="en-US" altLang="zh-CN" sz="2400" dirty="0" smtClean="0">
              <a:ea typeface="SimSun" pitchFamily="2" charset="-122"/>
            </a:endParaRPr>
          </a:p>
          <a:p>
            <a:pPr eaLnBrk="1" hangingPunct="1"/>
            <a:r>
              <a:rPr lang="en-US" altLang="zh-CN" sz="2400" dirty="0" smtClean="0">
                <a:ea typeface="SimSun" pitchFamily="2" charset="-122"/>
              </a:rPr>
              <a:t>So this simple force equation is an example of a </a:t>
            </a:r>
            <a:r>
              <a:rPr lang="en-US" altLang="zh-CN" sz="2400" i="1" dirty="0" smtClean="0">
                <a:ea typeface="SimSun" pitchFamily="2" charset="-122"/>
              </a:rPr>
              <a:t>differential equation</a:t>
            </a:r>
            <a:r>
              <a:rPr lang="en-US" altLang="zh-CN" sz="2400" dirty="0" smtClean="0">
                <a:ea typeface="SimSun" pitchFamily="2" charset="-122"/>
              </a:rPr>
              <a:t>, </a:t>
            </a:r>
          </a:p>
          <a:p>
            <a:pPr eaLnBrk="1" hangingPunct="1"/>
            <a:endParaRPr lang="en-US" altLang="zh-CN" sz="2400" dirty="0" smtClean="0">
              <a:ea typeface="SimSun" pitchFamily="2" charset="-122"/>
            </a:endParaRPr>
          </a:p>
          <a:p>
            <a:pPr eaLnBrk="1" hangingPunct="1"/>
            <a:endParaRPr lang="en-US" altLang="zh-CN" sz="2400" dirty="0" smtClean="0">
              <a:ea typeface="SimSun" pitchFamily="2" charset="-122"/>
            </a:endParaRPr>
          </a:p>
          <a:p>
            <a:pPr eaLnBrk="1" hangingPunct="1"/>
            <a:endParaRPr lang="en-US" altLang="zh-CN" sz="2400" dirty="0" smtClean="0">
              <a:ea typeface="SimSun" pitchFamily="2" charset="-122"/>
            </a:endParaRPr>
          </a:p>
          <a:p>
            <a:pPr eaLnBrk="1" hangingPunct="1"/>
            <a:r>
              <a:rPr lang="en-US" altLang="zh-CN" sz="2400" dirty="0" smtClean="0">
                <a:ea typeface="SimSun" pitchFamily="2" charset="-122"/>
              </a:rPr>
              <a:t>An object moves in simple harmonic motion whenever its acceleration is proportional to its position and has the opposite sign to the displacement from equilibrium.</a:t>
            </a:r>
          </a:p>
          <a:p>
            <a:pPr eaLnBrk="1" hangingPunct="1"/>
            <a:endParaRPr lang="en-US" altLang="en-US" sz="2800" dirty="0" smtClean="0"/>
          </a:p>
          <a:p>
            <a:pPr eaLnBrk="1" hangingPunct="1"/>
            <a:endParaRPr lang="en-US" altLang="en-US" sz="2000" dirty="0" smtClean="0"/>
          </a:p>
        </p:txBody>
      </p:sp>
      <p:graphicFrame>
        <p:nvGraphicFramePr>
          <p:cNvPr id="9220" name="Object 7"/>
          <p:cNvGraphicFramePr>
            <a:graphicFrameLocks noChangeAspect="1"/>
          </p:cNvGraphicFramePr>
          <p:nvPr>
            <p:extLst>
              <p:ext uri="{D42A27DB-BD31-4B8C-83A1-F6EECF244321}">
                <p14:modId xmlns:p14="http://schemas.microsoft.com/office/powerpoint/2010/main" val="4113132077"/>
              </p:ext>
            </p:extLst>
          </p:nvPr>
        </p:nvGraphicFramePr>
        <p:xfrm>
          <a:off x="5257800" y="1349375"/>
          <a:ext cx="1760141" cy="403225"/>
        </p:xfrm>
        <a:graphic>
          <a:graphicData uri="http://schemas.openxmlformats.org/presentationml/2006/ole">
            <mc:AlternateContent xmlns:mc="http://schemas.openxmlformats.org/markup-compatibility/2006">
              <mc:Choice xmlns:v="urn:schemas-microsoft-com:vml" Requires="v">
                <p:oleObj spid="_x0000_s115831" name="Equation" r:id="rId4" imgW="621760" imgH="177646" progId="Equation.DSMT4">
                  <p:embed/>
                </p:oleObj>
              </mc:Choice>
              <mc:Fallback>
                <p:oleObj name="Equation" r:id="rId4" imgW="621760" imgH="17764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1349375"/>
                        <a:ext cx="1760141"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8"/>
          <p:cNvGraphicFramePr>
            <a:graphicFrameLocks noChangeAspect="1"/>
          </p:cNvGraphicFramePr>
          <p:nvPr>
            <p:extLst>
              <p:ext uri="{D42A27DB-BD31-4B8C-83A1-F6EECF244321}">
                <p14:modId xmlns:p14="http://schemas.microsoft.com/office/powerpoint/2010/main" val="231726231"/>
              </p:ext>
            </p:extLst>
          </p:nvPr>
        </p:nvGraphicFramePr>
        <p:xfrm>
          <a:off x="4570018" y="2174875"/>
          <a:ext cx="1510109" cy="949325"/>
        </p:xfrm>
        <a:graphic>
          <a:graphicData uri="http://schemas.openxmlformats.org/presentationml/2006/ole">
            <mc:AlternateContent xmlns:mc="http://schemas.openxmlformats.org/markup-compatibility/2006">
              <mc:Choice xmlns:v="urn:schemas-microsoft-com:vml" Requires="v">
                <p:oleObj spid="_x0000_s115832" name="Equation" r:id="rId6" imgW="533169" imgH="418918" progId="Equation.DSMT4">
                  <p:embed/>
                </p:oleObj>
              </mc:Choice>
              <mc:Fallback>
                <p:oleObj name="Equation" r:id="rId6" imgW="533169" imgH="41891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0018" y="2174875"/>
                        <a:ext cx="1510109"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9"/>
          <p:cNvGraphicFramePr>
            <a:graphicFrameLocks noChangeAspect="1"/>
          </p:cNvGraphicFramePr>
          <p:nvPr>
            <p:extLst>
              <p:ext uri="{D42A27DB-BD31-4B8C-83A1-F6EECF244321}">
                <p14:modId xmlns:p14="http://schemas.microsoft.com/office/powerpoint/2010/main" val="2594710758"/>
              </p:ext>
            </p:extLst>
          </p:nvPr>
        </p:nvGraphicFramePr>
        <p:xfrm>
          <a:off x="3042444" y="3773487"/>
          <a:ext cx="5568156" cy="950913"/>
        </p:xfrm>
        <a:graphic>
          <a:graphicData uri="http://schemas.openxmlformats.org/presentationml/2006/ole">
            <mc:AlternateContent xmlns:mc="http://schemas.openxmlformats.org/markup-compatibility/2006">
              <mc:Choice xmlns:v="urn:schemas-microsoft-com:vml" Requires="v">
                <p:oleObj spid="_x0000_s115833" name="Equation" r:id="rId8" imgW="1968500" imgH="419100" progId="Equation.DSMT4">
                  <p:embed/>
                </p:oleObj>
              </mc:Choice>
              <mc:Fallback>
                <p:oleObj name="Equation" r:id="rId8" imgW="1968500" imgH="4191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2444" y="3773487"/>
                        <a:ext cx="5568156"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386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71500" y="76200"/>
            <a:ext cx="10287000" cy="609600"/>
          </a:xfrm>
        </p:spPr>
        <p:txBody>
          <a:bodyPr/>
          <a:lstStyle/>
          <a:p>
            <a:pPr eaLnBrk="1" hangingPunct="1"/>
            <a:r>
              <a:rPr lang="en-US" altLang="en-US" sz="3200" smtClean="0"/>
              <a:t>Damped Oscillations</a:t>
            </a:r>
          </a:p>
        </p:txBody>
      </p:sp>
      <p:sp>
        <p:nvSpPr>
          <p:cNvPr id="66563" name="Rectangle 3"/>
          <p:cNvSpPr>
            <a:spLocks noGrp="1" noChangeArrowheads="1"/>
          </p:cNvSpPr>
          <p:nvPr>
            <p:ph idx="1"/>
          </p:nvPr>
        </p:nvSpPr>
        <p:spPr>
          <a:xfrm>
            <a:off x="304800" y="990600"/>
            <a:ext cx="10287000" cy="4438650"/>
          </a:xfrm>
        </p:spPr>
        <p:txBody>
          <a:bodyPr/>
          <a:lstStyle/>
          <a:p>
            <a:pPr marL="0" indent="0" eaLnBrk="1" hangingPunct="1"/>
            <a:r>
              <a:rPr lang="en-US" altLang="en-US" sz="2800" smtClean="0"/>
              <a:t>In many real systems, non-conservative forces are present.</a:t>
            </a:r>
          </a:p>
          <a:p>
            <a:pPr lvl="1" eaLnBrk="1" hangingPunct="1"/>
            <a:r>
              <a:rPr lang="en-US" altLang="en-US" sz="2800" smtClean="0"/>
              <a:t>This is no longer an ideal system (the type we have dealt with so far).</a:t>
            </a:r>
          </a:p>
          <a:p>
            <a:pPr lvl="1" eaLnBrk="1" hangingPunct="1"/>
            <a:r>
              <a:rPr lang="en-US" altLang="en-US" sz="2800" smtClean="0"/>
              <a:t>Friction and air resistance are common non-conservative forces.</a:t>
            </a:r>
          </a:p>
          <a:p>
            <a:pPr marL="0" indent="0" eaLnBrk="1" hangingPunct="1"/>
            <a:r>
              <a:rPr lang="en-US" altLang="en-US" sz="2800" smtClean="0"/>
              <a:t>In this case, the mechanical energy of the system diminishes in time, the motion is said to be </a:t>
            </a:r>
            <a:r>
              <a:rPr lang="en-US" altLang="en-US" sz="2800" b="1" i="1" smtClean="0"/>
              <a:t>damped.</a:t>
            </a:r>
            <a:endParaRPr lang="en-US" altLang="en-US" sz="2800" smtClean="0"/>
          </a:p>
        </p:txBody>
      </p:sp>
      <p:sp>
        <p:nvSpPr>
          <p:cNvPr id="6861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71500" y="0"/>
            <a:ext cx="10287000" cy="609600"/>
          </a:xfrm>
        </p:spPr>
        <p:txBody>
          <a:bodyPr/>
          <a:lstStyle/>
          <a:p>
            <a:pPr eaLnBrk="1" hangingPunct="1"/>
            <a:r>
              <a:rPr lang="en-US" altLang="en-US" sz="3200" smtClean="0"/>
              <a:t>Damped Oscillation, Example</a:t>
            </a:r>
          </a:p>
        </p:txBody>
      </p:sp>
      <p:sp>
        <p:nvSpPr>
          <p:cNvPr id="67587" name="Rectangle 3"/>
          <p:cNvSpPr>
            <a:spLocks noGrp="1" noChangeArrowheads="1"/>
          </p:cNvSpPr>
          <p:nvPr>
            <p:ph sz="half" idx="1"/>
          </p:nvPr>
        </p:nvSpPr>
        <p:spPr>
          <a:xfrm>
            <a:off x="152400" y="1123950"/>
            <a:ext cx="6858000" cy="5338763"/>
          </a:xfrm>
        </p:spPr>
        <p:txBody>
          <a:bodyPr/>
          <a:lstStyle/>
          <a:p>
            <a:pPr marL="0" indent="0" eaLnBrk="1" hangingPunct="1">
              <a:lnSpc>
                <a:spcPct val="90000"/>
              </a:lnSpc>
            </a:pPr>
            <a:r>
              <a:rPr lang="en-US" altLang="en-US" sz="2400" smtClean="0"/>
              <a:t>One example of damped motion occurs when an object is attached to a spring and submerged in a viscous liquid.</a:t>
            </a:r>
          </a:p>
          <a:p>
            <a:pPr marL="0" indent="0" eaLnBrk="1" hangingPunct="1">
              <a:lnSpc>
                <a:spcPct val="90000"/>
              </a:lnSpc>
            </a:pPr>
            <a:r>
              <a:rPr lang="en-US" altLang="en-US" sz="2400" smtClean="0"/>
              <a:t>The retarding force can be expressed as </a:t>
            </a:r>
            <a:r>
              <a:rPr lang="en-US" altLang="en-US" sz="2400" b="1" smtClean="0"/>
              <a:t>              </a:t>
            </a:r>
            <a:r>
              <a:rPr lang="en-US" altLang="en-US" sz="2400" smtClean="0"/>
              <a:t> </a:t>
            </a:r>
          </a:p>
          <a:p>
            <a:pPr lvl="1" eaLnBrk="1" hangingPunct="1"/>
            <a:endParaRPr lang="en-US" altLang="en-US" i="1" smtClean="0"/>
          </a:p>
          <a:p>
            <a:pPr lvl="1" eaLnBrk="1" hangingPunct="1"/>
            <a:r>
              <a:rPr lang="en-US" altLang="en-US" i="1" smtClean="0"/>
              <a:t>b</a:t>
            </a:r>
            <a:r>
              <a:rPr lang="en-US" altLang="en-US" smtClean="0"/>
              <a:t> is a constant</a:t>
            </a:r>
          </a:p>
          <a:p>
            <a:pPr lvl="1" eaLnBrk="1" hangingPunct="1">
              <a:lnSpc>
                <a:spcPct val="90000"/>
              </a:lnSpc>
            </a:pPr>
            <a:r>
              <a:rPr lang="en-US" altLang="en-US" i="1" smtClean="0"/>
              <a:t>b</a:t>
            </a:r>
            <a:r>
              <a:rPr lang="en-US" altLang="en-US" smtClean="0"/>
              <a:t> is called the </a:t>
            </a:r>
            <a:r>
              <a:rPr lang="en-US" altLang="en-US" b="1" i="1" smtClean="0"/>
              <a:t>damping coefficient</a:t>
            </a:r>
            <a:r>
              <a:rPr lang="en-US" altLang="en-US" smtClean="0"/>
              <a:t> </a:t>
            </a:r>
          </a:p>
          <a:p>
            <a:pPr marL="0" indent="0" eaLnBrk="1" hangingPunct="1">
              <a:lnSpc>
                <a:spcPct val="90000"/>
              </a:lnSpc>
            </a:pPr>
            <a:endParaRPr lang="en-US" altLang="en-US" sz="1800" smtClean="0"/>
          </a:p>
        </p:txBody>
      </p:sp>
      <p:graphicFrame>
        <p:nvGraphicFramePr>
          <p:cNvPr id="67588" name="Object 6"/>
          <p:cNvGraphicFramePr>
            <a:graphicFrameLocks noChangeAspect="1"/>
          </p:cNvGraphicFramePr>
          <p:nvPr/>
        </p:nvGraphicFramePr>
        <p:xfrm>
          <a:off x="685800" y="2743200"/>
          <a:ext cx="1335088" cy="381000"/>
        </p:xfrm>
        <a:graphic>
          <a:graphicData uri="http://schemas.openxmlformats.org/presentationml/2006/ole">
            <mc:AlternateContent xmlns:mc="http://schemas.openxmlformats.org/markup-compatibility/2006">
              <mc:Choice xmlns:v="urn:schemas-microsoft-com:vml" Requires="v">
                <p:oleObj spid="_x0000_s69693" name="Equation" r:id="rId3" imgW="710891" imgH="253890" progId="Equation.DSMT4">
                  <p:embed/>
                </p:oleObj>
              </mc:Choice>
              <mc:Fallback>
                <p:oleObj name="Equation" r:id="rId3" imgW="710891" imgH="25389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743200"/>
                        <a:ext cx="13350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7"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pic>
        <p:nvPicPr>
          <p:cNvPr id="69638" name="Picture 7" descr="15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143000"/>
            <a:ext cx="390207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標題 1"/>
          <p:cNvSpPr>
            <a:spLocks noGrp="1"/>
          </p:cNvSpPr>
          <p:nvPr>
            <p:ph type="title"/>
          </p:nvPr>
        </p:nvSpPr>
        <p:spPr>
          <a:xfrm>
            <a:off x="338138" y="22225"/>
            <a:ext cx="10287000" cy="739775"/>
          </a:xfrm>
        </p:spPr>
        <p:txBody>
          <a:bodyPr/>
          <a:lstStyle/>
          <a:p>
            <a:pPr eaLnBrk="1" hangingPunct="1"/>
            <a:r>
              <a:rPr lang="en-US" altLang="zh-TW" smtClean="0">
                <a:ea typeface="PMingLiU" pitchFamily="18" charset="-120"/>
              </a:rPr>
              <a:t> Damped Harmonic Motion</a:t>
            </a:r>
            <a:endParaRPr lang="zh-TW" altLang="en-US" smtClean="0">
              <a:ea typeface="PMingLiU" pitchFamily="18" charset="-120"/>
            </a:endParaRPr>
          </a:p>
        </p:txBody>
      </p:sp>
      <p:sp>
        <p:nvSpPr>
          <p:cNvPr id="17423" name="文字方塊 3"/>
          <p:cNvSpPr txBox="1">
            <a:spLocks noChangeArrowheads="1"/>
          </p:cNvSpPr>
          <p:nvPr/>
        </p:nvSpPr>
        <p:spPr bwMode="auto">
          <a:xfrm>
            <a:off x="5803900" y="1428750"/>
            <a:ext cx="3214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Damping (frictional) force:</a:t>
            </a:r>
            <a:endParaRPr lang="zh-TW" altLang="en-US" sz="1600"/>
          </a:p>
        </p:txBody>
      </p:sp>
      <p:graphicFrame>
        <p:nvGraphicFramePr>
          <p:cNvPr id="17410" name="Object 2"/>
          <p:cNvGraphicFramePr>
            <a:graphicFrameLocks noChangeAspect="1"/>
          </p:cNvGraphicFramePr>
          <p:nvPr/>
        </p:nvGraphicFramePr>
        <p:xfrm>
          <a:off x="6875463" y="2000250"/>
          <a:ext cx="1225550" cy="360363"/>
        </p:xfrm>
        <a:graphic>
          <a:graphicData uri="http://schemas.openxmlformats.org/presentationml/2006/ole">
            <mc:AlternateContent xmlns:mc="http://schemas.openxmlformats.org/markup-compatibility/2006">
              <mc:Choice xmlns:v="urn:schemas-microsoft-com:vml" Requires="v">
                <p:oleObj spid="_x0000_s71275" name="Equation" r:id="rId3" imgW="622030" imgH="228501" progId="Equation.DSMT4">
                  <p:embed/>
                </p:oleObj>
              </mc:Choice>
              <mc:Fallback>
                <p:oleObj name="Equation" r:id="rId3" imgW="622030" imgH="228501"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463" y="2000250"/>
                        <a:ext cx="122555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4"/>
          <p:cNvGraphicFramePr>
            <a:graphicFrameLocks noChangeAspect="1"/>
          </p:cNvGraphicFramePr>
          <p:nvPr/>
        </p:nvGraphicFramePr>
        <p:xfrm>
          <a:off x="8215313" y="1839913"/>
          <a:ext cx="1149350" cy="681037"/>
        </p:xfrm>
        <a:graphic>
          <a:graphicData uri="http://schemas.openxmlformats.org/presentationml/2006/ole">
            <mc:AlternateContent xmlns:mc="http://schemas.openxmlformats.org/markup-compatibility/2006">
              <mc:Choice xmlns:v="urn:schemas-microsoft-com:vml" Requires="v">
                <p:oleObj spid="_x0000_s71276" name="Equation" r:id="rId5" imgW="583947" imgH="431613" progId="Equation.DSMT4">
                  <p:embed/>
                </p:oleObj>
              </mc:Choice>
              <mc:Fallback>
                <p:oleObj name="Equation" r:id="rId5" imgW="583947" imgH="431613"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5313" y="1839913"/>
                        <a:ext cx="1149350"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4" name="文字方塊 6"/>
          <p:cNvSpPr txBox="1">
            <a:spLocks noChangeArrowheads="1"/>
          </p:cNvSpPr>
          <p:nvPr/>
        </p:nvSpPr>
        <p:spPr bwMode="auto">
          <a:xfrm>
            <a:off x="5894388" y="2786063"/>
            <a:ext cx="2857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Damped mass-spring:</a:t>
            </a:r>
            <a:endParaRPr lang="zh-TW" altLang="en-US" sz="1600"/>
          </a:p>
        </p:txBody>
      </p:sp>
      <p:graphicFrame>
        <p:nvGraphicFramePr>
          <p:cNvPr id="17412" name="Object 5"/>
          <p:cNvGraphicFramePr>
            <a:graphicFrameLocks noChangeAspect="1"/>
          </p:cNvGraphicFramePr>
          <p:nvPr/>
        </p:nvGraphicFramePr>
        <p:xfrm>
          <a:off x="6429375" y="3357563"/>
          <a:ext cx="2673350" cy="720725"/>
        </p:xfrm>
        <a:graphic>
          <a:graphicData uri="http://schemas.openxmlformats.org/presentationml/2006/ole">
            <mc:AlternateContent xmlns:mc="http://schemas.openxmlformats.org/markup-compatibility/2006">
              <mc:Choice xmlns:v="urn:schemas-microsoft-com:vml" Requires="v">
                <p:oleObj spid="_x0000_s71277" name="Equation" r:id="rId7" imgW="1358900" imgH="457200" progId="Equation.DSMT4">
                  <p:embed/>
                </p:oleObj>
              </mc:Choice>
              <mc:Fallback>
                <p:oleObj name="Equation" r:id="rId7" imgW="135890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75" y="3357563"/>
                        <a:ext cx="267335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5" name="文字方塊 8"/>
          <p:cNvSpPr txBox="1">
            <a:spLocks noChangeArrowheads="1"/>
          </p:cNvSpPr>
          <p:nvPr/>
        </p:nvSpPr>
        <p:spPr bwMode="auto">
          <a:xfrm>
            <a:off x="446088" y="3929063"/>
            <a:ext cx="1162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Ansatz:</a:t>
            </a:r>
            <a:endParaRPr lang="zh-TW" altLang="en-US" sz="1600"/>
          </a:p>
        </p:txBody>
      </p:sp>
      <p:graphicFrame>
        <p:nvGraphicFramePr>
          <p:cNvPr id="17413" name="Object 6"/>
          <p:cNvGraphicFramePr>
            <a:graphicFrameLocks noChangeAspect="1"/>
          </p:cNvGraphicFramePr>
          <p:nvPr/>
        </p:nvGraphicFramePr>
        <p:xfrm>
          <a:off x="268288" y="4357688"/>
          <a:ext cx="3146425" cy="400050"/>
        </p:xfrm>
        <a:graphic>
          <a:graphicData uri="http://schemas.openxmlformats.org/presentationml/2006/ole">
            <mc:AlternateContent xmlns:mc="http://schemas.openxmlformats.org/markup-compatibility/2006">
              <mc:Choice xmlns:v="urn:schemas-microsoft-com:vml" Requires="v">
                <p:oleObj spid="_x0000_s71278" name="Equation" r:id="rId9" imgW="1600200" imgH="254000" progId="Equation.DSMT4">
                  <p:embed/>
                </p:oleObj>
              </mc:Choice>
              <mc:Fallback>
                <p:oleObj name="Equation" r:id="rId9" imgW="1600200" imgH="2540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288" y="4357688"/>
                        <a:ext cx="31464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7"/>
          <p:cNvGraphicFramePr>
            <a:graphicFrameLocks noChangeAspect="1"/>
          </p:cNvGraphicFramePr>
          <p:nvPr/>
        </p:nvGraphicFramePr>
        <p:xfrm>
          <a:off x="268288" y="4857750"/>
          <a:ext cx="5794375" cy="439738"/>
        </p:xfrm>
        <a:graphic>
          <a:graphicData uri="http://schemas.openxmlformats.org/presentationml/2006/ole">
            <mc:AlternateContent xmlns:mc="http://schemas.openxmlformats.org/markup-compatibility/2006">
              <mc:Choice xmlns:v="urn:schemas-microsoft-com:vml" Requires="v">
                <p:oleObj spid="_x0000_s71279" name="Equation" r:id="rId11" imgW="2946400" imgH="279400" progId="Equation.DSMT4">
                  <p:embed/>
                </p:oleObj>
              </mc:Choice>
              <mc:Fallback>
                <p:oleObj name="Equation" r:id="rId11" imgW="2946400" imgH="2794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288" y="4857750"/>
                        <a:ext cx="5794375"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8"/>
          <p:cNvGraphicFramePr>
            <a:graphicFrameLocks noChangeAspect="1"/>
          </p:cNvGraphicFramePr>
          <p:nvPr/>
        </p:nvGraphicFramePr>
        <p:xfrm>
          <a:off x="268288" y="5429250"/>
          <a:ext cx="7013575" cy="479425"/>
        </p:xfrm>
        <a:graphic>
          <a:graphicData uri="http://schemas.openxmlformats.org/presentationml/2006/ole">
            <mc:AlternateContent xmlns:mc="http://schemas.openxmlformats.org/markup-compatibility/2006">
              <mc:Choice xmlns:v="urn:schemas-microsoft-com:vml" Requires="v">
                <p:oleObj spid="_x0000_s71280" name="Equation" r:id="rId13" imgW="3568700" imgH="304800" progId="Equation.DSMT4">
                  <p:embed/>
                </p:oleObj>
              </mc:Choice>
              <mc:Fallback>
                <p:oleObj name="Equation" r:id="rId13" imgW="3568700" imgH="3048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8288" y="5429250"/>
                        <a:ext cx="70135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6" name="文字方塊 12"/>
          <p:cNvSpPr txBox="1">
            <a:spLocks noChangeArrowheads="1"/>
          </p:cNvSpPr>
          <p:nvPr/>
        </p:nvSpPr>
        <p:spPr bwMode="auto">
          <a:xfrm>
            <a:off x="7412038" y="4786313"/>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a:sym typeface="Wingdings" pitchFamily="2" charset="2"/>
              </a:rPr>
              <a:t></a:t>
            </a:r>
            <a:endParaRPr lang="zh-TW" altLang="en-US"/>
          </a:p>
        </p:txBody>
      </p:sp>
      <p:graphicFrame>
        <p:nvGraphicFramePr>
          <p:cNvPr id="17416" name="Object 9"/>
          <p:cNvGraphicFramePr>
            <a:graphicFrameLocks noChangeAspect="1"/>
          </p:cNvGraphicFramePr>
          <p:nvPr/>
        </p:nvGraphicFramePr>
        <p:xfrm>
          <a:off x="8304213" y="4500563"/>
          <a:ext cx="2820987" cy="439737"/>
        </p:xfrm>
        <a:graphic>
          <a:graphicData uri="http://schemas.openxmlformats.org/presentationml/2006/ole">
            <mc:AlternateContent xmlns:mc="http://schemas.openxmlformats.org/markup-compatibility/2006">
              <mc:Choice xmlns:v="urn:schemas-microsoft-com:vml" Requires="v">
                <p:oleObj spid="_x0000_s71281" name="Equation" r:id="rId15" imgW="1435100" imgH="279400" progId="Equation.DSMT4">
                  <p:embed/>
                </p:oleObj>
              </mc:Choice>
              <mc:Fallback>
                <p:oleObj name="Equation" r:id="rId15" imgW="1435100" imgH="2794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4500563"/>
                        <a:ext cx="282098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10"/>
          <p:cNvGraphicFramePr>
            <a:graphicFrameLocks noChangeAspect="1"/>
          </p:cNvGraphicFramePr>
          <p:nvPr/>
        </p:nvGraphicFramePr>
        <p:xfrm>
          <a:off x="8393113" y="5214938"/>
          <a:ext cx="1724025" cy="320675"/>
        </p:xfrm>
        <a:graphic>
          <a:graphicData uri="http://schemas.openxmlformats.org/presentationml/2006/ole">
            <mc:AlternateContent xmlns:mc="http://schemas.openxmlformats.org/markup-compatibility/2006">
              <mc:Choice xmlns:v="urn:schemas-microsoft-com:vml" Requires="v">
                <p:oleObj spid="_x0000_s71282" name="Equation" r:id="rId17" imgW="876300" imgH="203200" progId="Equation.DSMT4">
                  <p:embed/>
                </p:oleObj>
              </mc:Choice>
              <mc:Fallback>
                <p:oleObj name="Equation" r:id="rId17" imgW="876300" imgH="2032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93113" y="5214938"/>
                        <a:ext cx="172402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7" name="文字方塊 15"/>
          <p:cNvSpPr txBox="1">
            <a:spLocks noChangeArrowheads="1"/>
          </p:cNvSpPr>
          <p:nvPr/>
        </p:nvSpPr>
        <p:spPr bwMode="auto">
          <a:xfrm>
            <a:off x="893763" y="6072188"/>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zh-TW" altLang="en-US">
                <a:sym typeface="Symbol" pitchFamily="18" charset="2"/>
              </a:rPr>
              <a:t></a:t>
            </a:r>
            <a:endParaRPr lang="zh-TW" altLang="en-US"/>
          </a:p>
        </p:txBody>
      </p:sp>
      <p:graphicFrame>
        <p:nvGraphicFramePr>
          <p:cNvPr id="17418" name="Object 11"/>
          <p:cNvGraphicFramePr>
            <a:graphicFrameLocks noChangeAspect="1"/>
          </p:cNvGraphicFramePr>
          <p:nvPr/>
        </p:nvGraphicFramePr>
        <p:xfrm>
          <a:off x="2046288" y="5992813"/>
          <a:ext cx="1023937" cy="622300"/>
        </p:xfrm>
        <a:graphic>
          <a:graphicData uri="http://schemas.openxmlformats.org/presentationml/2006/ole">
            <mc:AlternateContent xmlns:mc="http://schemas.openxmlformats.org/markup-compatibility/2006">
              <mc:Choice xmlns:v="urn:schemas-microsoft-com:vml" Requires="v">
                <p:oleObj spid="_x0000_s71283" name="Equation" r:id="rId19" imgW="520474" imgH="393529" progId="Equation.DSMT4">
                  <p:embed/>
                </p:oleObj>
              </mc:Choice>
              <mc:Fallback>
                <p:oleObj name="Equation" r:id="rId19" imgW="520474" imgH="393529"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46288" y="5992813"/>
                        <a:ext cx="1023937"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12"/>
          <p:cNvGraphicFramePr>
            <a:graphicFrameLocks noChangeAspect="1"/>
          </p:cNvGraphicFramePr>
          <p:nvPr/>
        </p:nvGraphicFramePr>
        <p:xfrm>
          <a:off x="4197350" y="6000750"/>
          <a:ext cx="1773238" cy="701675"/>
        </p:xfrm>
        <a:graphic>
          <a:graphicData uri="http://schemas.openxmlformats.org/presentationml/2006/ole">
            <mc:AlternateContent xmlns:mc="http://schemas.openxmlformats.org/markup-compatibility/2006">
              <mc:Choice xmlns:v="urn:schemas-microsoft-com:vml" Requires="v">
                <p:oleObj spid="_x0000_s71284" name="Equation" r:id="rId21" imgW="901309" imgH="444307" progId="Equation.DSMT4">
                  <p:embed/>
                </p:oleObj>
              </mc:Choice>
              <mc:Fallback>
                <p:oleObj name="Equation" r:id="rId21" imgW="901309" imgH="444307"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97350" y="6000750"/>
                        <a:ext cx="17732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13"/>
          <p:cNvGraphicFramePr>
            <a:graphicFrameLocks noChangeAspect="1"/>
          </p:cNvGraphicFramePr>
          <p:nvPr/>
        </p:nvGraphicFramePr>
        <p:xfrm>
          <a:off x="6038850" y="5951538"/>
          <a:ext cx="1998663" cy="801687"/>
        </p:xfrm>
        <a:graphic>
          <a:graphicData uri="http://schemas.openxmlformats.org/presentationml/2006/ole">
            <mc:AlternateContent xmlns:mc="http://schemas.openxmlformats.org/markup-compatibility/2006">
              <mc:Choice xmlns:v="urn:schemas-microsoft-com:vml" Requires="v">
                <p:oleObj spid="_x0000_s71285" name="Equation" r:id="rId23" imgW="1016000" imgH="508000" progId="Equation.DSMT4">
                  <p:embed/>
                </p:oleObj>
              </mc:Choice>
              <mc:Fallback>
                <p:oleObj name="Equation" r:id="rId23" imgW="1016000" imgH="508000"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38850" y="5951538"/>
                        <a:ext cx="1998663"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28" name="Picture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8288" y="1285875"/>
            <a:ext cx="52133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字方塊 20"/>
          <p:cNvSpPr txBox="1">
            <a:spLocks noChangeArrowheads="1"/>
          </p:cNvSpPr>
          <p:nvPr/>
        </p:nvSpPr>
        <p:spPr bwMode="auto">
          <a:xfrm>
            <a:off x="1339850" y="785813"/>
            <a:ext cx="1339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400"/>
              <a:t>sinusoidal oscillation</a:t>
            </a:r>
            <a:endParaRPr lang="zh-TW" altLang="en-US" sz="1400"/>
          </a:p>
        </p:txBody>
      </p:sp>
      <p:cxnSp>
        <p:nvCxnSpPr>
          <p:cNvPr id="23" name="直線單箭頭接點 22"/>
          <p:cNvCxnSpPr>
            <a:cxnSpLocks noChangeShapeType="1"/>
          </p:cNvCxnSpPr>
          <p:nvPr/>
        </p:nvCxnSpPr>
        <p:spPr bwMode="auto">
          <a:xfrm rot="16200000" flipH="1">
            <a:off x="1508919" y="1562894"/>
            <a:ext cx="1000125" cy="446087"/>
          </a:xfrm>
          <a:prstGeom prst="straightConnector1">
            <a:avLst/>
          </a:prstGeom>
          <a:noFill/>
          <a:ln w="50800" algn="ctr">
            <a:solidFill>
              <a:srgbClr val="00B050">
                <a:alpha val="27058"/>
              </a:srgbClr>
            </a:solidFill>
            <a:round/>
            <a:headEnd/>
            <a:tailEnd type="arrow" w="med" len="med"/>
          </a:ln>
          <a:extLst>
            <a:ext uri="{909E8E84-426E-40DD-AFC4-6F175D3DCCD1}">
              <a14:hiddenFill xmlns:a14="http://schemas.microsoft.com/office/drawing/2010/main">
                <a:noFill/>
              </a14:hiddenFill>
            </a:ext>
          </a:extLst>
        </p:spPr>
      </p:cxnSp>
      <p:sp>
        <p:nvSpPr>
          <p:cNvPr id="24" name="文字方塊 23"/>
          <p:cNvSpPr txBox="1">
            <a:spLocks noChangeArrowheads="1"/>
          </p:cNvSpPr>
          <p:nvPr/>
        </p:nvSpPr>
        <p:spPr bwMode="auto">
          <a:xfrm>
            <a:off x="2768600" y="3286125"/>
            <a:ext cx="2054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400"/>
              <a:t>Amplitude exponential decay</a:t>
            </a:r>
            <a:endParaRPr lang="zh-TW" altLang="en-US" sz="1400"/>
          </a:p>
        </p:txBody>
      </p:sp>
      <p:cxnSp>
        <p:nvCxnSpPr>
          <p:cNvPr id="25" name="直線單箭頭接點 24"/>
          <p:cNvCxnSpPr>
            <a:cxnSpLocks noChangeShapeType="1"/>
          </p:cNvCxnSpPr>
          <p:nvPr/>
        </p:nvCxnSpPr>
        <p:spPr bwMode="auto">
          <a:xfrm rot="10800000">
            <a:off x="2678113" y="2786063"/>
            <a:ext cx="714375" cy="500062"/>
          </a:xfrm>
          <a:prstGeom prst="straightConnector1">
            <a:avLst/>
          </a:prstGeom>
          <a:noFill/>
          <a:ln w="50800" algn="ctr">
            <a:solidFill>
              <a:srgbClr val="00B050">
                <a:alpha val="27058"/>
              </a:srgbClr>
            </a:solidFill>
            <a:round/>
            <a:headEnd/>
            <a:tailEnd type="arrow" w="med" len="med"/>
          </a:ln>
          <a:extLst>
            <a:ext uri="{909E8E84-426E-40DD-AFC4-6F175D3DCCD1}">
              <a14:hiddenFill xmlns:a14="http://schemas.microsoft.com/office/drawing/2010/main">
                <a:noFill/>
              </a14:hiddenFill>
            </a:ext>
          </a:extLst>
        </p:spPr>
      </p:cxnSp>
      <p:cxnSp>
        <p:nvCxnSpPr>
          <p:cNvPr id="30" name="直線單箭頭接點 29"/>
          <p:cNvCxnSpPr>
            <a:cxnSpLocks noChangeShapeType="1"/>
          </p:cNvCxnSpPr>
          <p:nvPr/>
        </p:nvCxnSpPr>
        <p:spPr bwMode="auto">
          <a:xfrm rot="16200000" flipV="1">
            <a:off x="2786063" y="2500313"/>
            <a:ext cx="1214437" cy="357187"/>
          </a:xfrm>
          <a:prstGeom prst="straightConnector1">
            <a:avLst/>
          </a:prstGeom>
          <a:noFill/>
          <a:ln w="50800" algn="ctr">
            <a:solidFill>
              <a:srgbClr val="00B050">
                <a:alpha val="27058"/>
              </a:srgbClr>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23"/>
                                        </p:tgtEl>
                                        <p:attrNameLst>
                                          <p:attrName>style.visibility</p:attrName>
                                        </p:attrNameLst>
                                      </p:cBhvr>
                                      <p:to>
                                        <p:strVal val="visible"/>
                                      </p:to>
                                    </p:set>
                                    <p:animEffect transition="in" filter="box(in)">
                                      <p:cBhvr>
                                        <p:cTn id="7" dur="500"/>
                                        <p:tgtEl>
                                          <p:spTgt spid="17423"/>
                                        </p:tgtEl>
                                      </p:cBhvr>
                                    </p:animEffect>
                                  </p:childTnLst>
                                </p:cTn>
                              </p:par>
                              <p:par>
                                <p:cTn id="8" presetID="4" presetClass="entr" presetSubtype="16" fill="hold" nodeType="withEffect">
                                  <p:stCondLst>
                                    <p:cond delay="0"/>
                                  </p:stCondLst>
                                  <p:childTnLst>
                                    <p:set>
                                      <p:cBhvr>
                                        <p:cTn id="9" dur="1" fill="hold">
                                          <p:stCondLst>
                                            <p:cond delay="0"/>
                                          </p:stCondLst>
                                        </p:cTn>
                                        <p:tgtEl>
                                          <p:spTgt spid="17410"/>
                                        </p:tgtEl>
                                        <p:attrNameLst>
                                          <p:attrName>style.visibility</p:attrName>
                                        </p:attrNameLst>
                                      </p:cBhvr>
                                      <p:to>
                                        <p:strVal val="visible"/>
                                      </p:to>
                                    </p:set>
                                    <p:animEffect transition="in" filter="box(in)">
                                      <p:cBhvr>
                                        <p:cTn id="10" dur="500"/>
                                        <p:tgtEl>
                                          <p:spTgt spid="174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7411"/>
                                        </p:tgtEl>
                                        <p:attrNameLst>
                                          <p:attrName>style.visibility</p:attrName>
                                        </p:attrNameLst>
                                      </p:cBhvr>
                                      <p:to>
                                        <p:strVal val="visible"/>
                                      </p:to>
                                    </p:set>
                                    <p:animEffect transition="in" filter="box(in)">
                                      <p:cBhvr>
                                        <p:cTn id="15" dur="500"/>
                                        <p:tgtEl>
                                          <p:spTgt spid="174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7424"/>
                                        </p:tgtEl>
                                        <p:attrNameLst>
                                          <p:attrName>style.visibility</p:attrName>
                                        </p:attrNameLst>
                                      </p:cBhvr>
                                      <p:to>
                                        <p:strVal val="visible"/>
                                      </p:to>
                                    </p:set>
                                    <p:animEffect transition="in" filter="box(in)">
                                      <p:cBhvr>
                                        <p:cTn id="20" dur="500"/>
                                        <p:tgtEl>
                                          <p:spTgt spid="17424"/>
                                        </p:tgtEl>
                                      </p:cBhvr>
                                    </p:animEffect>
                                  </p:childTnLst>
                                </p:cTn>
                              </p:par>
                              <p:par>
                                <p:cTn id="21" presetID="4" presetClass="entr" presetSubtype="16" fill="hold" nodeType="withEffect">
                                  <p:stCondLst>
                                    <p:cond delay="0"/>
                                  </p:stCondLst>
                                  <p:childTnLst>
                                    <p:set>
                                      <p:cBhvr>
                                        <p:cTn id="22" dur="1" fill="hold">
                                          <p:stCondLst>
                                            <p:cond delay="0"/>
                                          </p:stCondLst>
                                        </p:cTn>
                                        <p:tgtEl>
                                          <p:spTgt spid="17412"/>
                                        </p:tgtEl>
                                        <p:attrNameLst>
                                          <p:attrName>style.visibility</p:attrName>
                                        </p:attrNameLst>
                                      </p:cBhvr>
                                      <p:to>
                                        <p:strVal val="visible"/>
                                      </p:to>
                                    </p:set>
                                    <p:animEffect transition="in" filter="box(in)">
                                      <p:cBhvr>
                                        <p:cTn id="23" dur="500"/>
                                        <p:tgtEl>
                                          <p:spTgt spid="174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7425"/>
                                        </p:tgtEl>
                                        <p:attrNameLst>
                                          <p:attrName>style.visibility</p:attrName>
                                        </p:attrNameLst>
                                      </p:cBhvr>
                                      <p:to>
                                        <p:strVal val="visible"/>
                                      </p:to>
                                    </p:set>
                                    <p:animEffect transition="in" filter="box(in)">
                                      <p:cBhvr>
                                        <p:cTn id="28" dur="500"/>
                                        <p:tgtEl>
                                          <p:spTgt spid="17425"/>
                                        </p:tgtEl>
                                      </p:cBhvr>
                                    </p:animEffect>
                                  </p:childTnLst>
                                </p:cTn>
                              </p:par>
                              <p:par>
                                <p:cTn id="29" presetID="4" presetClass="entr" presetSubtype="16" fill="hold" nodeType="withEffect">
                                  <p:stCondLst>
                                    <p:cond delay="0"/>
                                  </p:stCondLst>
                                  <p:childTnLst>
                                    <p:set>
                                      <p:cBhvr>
                                        <p:cTn id="30" dur="1" fill="hold">
                                          <p:stCondLst>
                                            <p:cond delay="0"/>
                                          </p:stCondLst>
                                        </p:cTn>
                                        <p:tgtEl>
                                          <p:spTgt spid="17413"/>
                                        </p:tgtEl>
                                        <p:attrNameLst>
                                          <p:attrName>style.visibility</p:attrName>
                                        </p:attrNameLst>
                                      </p:cBhvr>
                                      <p:to>
                                        <p:strVal val="visible"/>
                                      </p:to>
                                    </p:set>
                                    <p:animEffect transition="in" filter="box(in)">
                                      <p:cBhvr>
                                        <p:cTn id="31" dur="500"/>
                                        <p:tgtEl>
                                          <p:spTgt spid="174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7428"/>
                                        </p:tgtEl>
                                        <p:attrNameLst>
                                          <p:attrName>style.visibility</p:attrName>
                                        </p:attrNameLst>
                                      </p:cBhvr>
                                      <p:to>
                                        <p:strVal val="visible"/>
                                      </p:to>
                                    </p:set>
                                    <p:animEffect transition="in" filter="box(in)">
                                      <p:cBhvr>
                                        <p:cTn id="36" dur="500"/>
                                        <p:tgtEl>
                                          <p:spTgt spid="1742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ox(in)">
                                      <p:cBhvr>
                                        <p:cTn id="41" dur="500"/>
                                        <p:tgtEl>
                                          <p:spTgt spid="21"/>
                                        </p:tgtEl>
                                      </p:cBhvr>
                                    </p:animEffect>
                                  </p:childTnLst>
                                </p:cTn>
                              </p:par>
                              <p:par>
                                <p:cTn id="42" presetID="4" presetClass="entr" presetSubtype="16"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ox(in)">
                                      <p:cBhvr>
                                        <p:cTn id="44" dur="500"/>
                                        <p:tgtEl>
                                          <p:spTgt spid="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ox(in)">
                                      <p:cBhvr>
                                        <p:cTn id="55" dur="500"/>
                                        <p:tgtEl>
                                          <p:spTgt spid="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17414"/>
                                        </p:tgtEl>
                                        <p:attrNameLst>
                                          <p:attrName>style.visibility</p:attrName>
                                        </p:attrNameLst>
                                      </p:cBhvr>
                                      <p:to>
                                        <p:strVal val="visible"/>
                                      </p:to>
                                    </p:set>
                                    <p:animEffect transition="in" filter="box(in)">
                                      <p:cBhvr>
                                        <p:cTn id="60" dur="500"/>
                                        <p:tgtEl>
                                          <p:spTgt spid="1741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17415"/>
                                        </p:tgtEl>
                                        <p:attrNameLst>
                                          <p:attrName>style.visibility</p:attrName>
                                        </p:attrNameLst>
                                      </p:cBhvr>
                                      <p:to>
                                        <p:strVal val="visible"/>
                                      </p:to>
                                    </p:set>
                                    <p:animEffect transition="in" filter="box(in)">
                                      <p:cBhvr>
                                        <p:cTn id="65" dur="500"/>
                                        <p:tgtEl>
                                          <p:spTgt spid="1741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17426"/>
                                        </p:tgtEl>
                                        <p:attrNameLst>
                                          <p:attrName>style.visibility</p:attrName>
                                        </p:attrNameLst>
                                      </p:cBhvr>
                                      <p:to>
                                        <p:strVal val="visible"/>
                                      </p:to>
                                    </p:set>
                                    <p:animEffect transition="in" filter="box(in)">
                                      <p:cBhvr>
                                        <p:cTn id="70" dur="500"/>
                                        <p:tgtEl>
                                          <p:spTgt spid="17426"/>
                                        </p:tgtEl>
                                      </p:cBhvr>
                                    </p:animEffect>
                                  </p:childTnLst>
                                </p:cTn>
                              </p:par>
                              <p:par>
                                <p:cTn id="71" presetID="4" presetClass="entr" presetSubtype="16" fill="hold" nodeType="withEffect">
                                  <p:stCondLst>
                                    <p:cond delay="0"/>
                                  </p:stCondLst>
                                  <p:childTnLst>
                                    <p:set>
                                      <p:cBhvr>
                                        <p:cTn id="72" dur="1" fill="hold">
                                          <p:stCondLst>
                                            <p:cond delay="0"/>
                                          </p:stCondLst>
                                        </p:cTn>
                                        <p:tgtEl>
                                          <p:spTgt spid="17416"/>
                                        </p:tgtEl>
                                        <p:attrNameLst>
                                          <p:attrName>style.visibility</p:attrName>
                                        </p:attrNameLst>
                                      </p:cBhvr>
                                      <p:to>
                                        <p:strVal val="visible"/>
                                      </p:to>
                                    </p:set>
                                    <p:animEffect transition="in" filter="box(in)">
                                      <p:cBhvr>
                                        <p:cTn id="73" dur="500"/>
                                        <p:tgtEl>
                                          <p:spTgt spid="1741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nodeType="clickEffect">
                                  <p:stCondLst>
                                    <p:cond delay="0"/>
                                  </p:stCondLst>
                                  <p:childTnLst>
                                    <p:set>
                                      <p:cBhvr>
                                        <p:cTn id="77" dur="1" fill="hold">
                                          <p:stCondLst>
                                            <p:cond delay="0"/>
                                          </p:stCondLst>
                                        </p:cTn>
                                        <p:tgtEl>
                                          <p:spTgt spid="17417"/>
                                        </p:tgtEl>
                                        <p:attrNameLst>
                                          <p:attrName>style.visibility</p:attrName>
                                        </p:attrNameLst>
                                      </p:cBhvr>
                                      <p:to>
                                        <p:strVal val="visible"/>
                                      </p:to>
                                    </p:set>
                                    <p:animEffect transition="in" filter="box(in)">
                                      <p:cBhvr>
                                        <p:cTn id="78" dur="500"/>
                                        <p:tgtEl>
                                          <p:spTgt spid="1741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17427"/>
                                        </p:tgtEl>
                                        <p:attrNameLst>
                                          <p:attrName>style.visibility</p:attrName>
                                        </p:attrNameLst>
                                      </p:cBhvr>
                                      <p:to>
                                        <p:strVal val="visible"/>
                                      </p:to>
                                    </p:set>
                                    <p:animEffect transition="in" filter="box(in)">
                                      <p:cBhvr>
                                        <p:cTn id="83" dur="500"/>
                                        <p:tgtEl>
                                          <p:spTgt spid="17427"/>
                                        </p:tgtEl>
                                      </p:cBhvr>
                                    </p:animEffect>
                                  </p:childTnLst>
                                </p:cTn>
                              </p:par>
                              <p:par>
                                <p:cTn id="84" presetID="4" presetClass="entr" presetSubtype="16" fill="hold" nodeType="withEffect">
                                  <p:stCondLst>
                                    <p:cond delay="0"/>
                                  </p:stCondLst>
                                  <p:childTnLst>
                                    <p:set>
                                      <p:cBhvr>
                                        <p:cTn id="85" dur="1" fill="hold">
                                          <p:stCondLst>
                                            <p:cond delay="0"/>
                                          </p:stCondLst>
                                        </p:cTn>
                                        <p:tgtEl>
                                          <p:spTgt spid="17418"/>
                                        </p:tgtEl>
                                        <p:attrNameLst>
                                          <p:attrName>style.visibility</p:attrName>
                                        </p:attrNameLst>
                                      </p:cBhvr>
                                      <p:to>
                                        <p:strVal val="visible"/>
                                      </p:to>
                                    </p:set>
                                    <p:animEffect transition="in" filter="box(in)">
                                      <p:cBhvr>
                                        <p:cTn id="86" dur="500"/>
                                        <p:tgtEl>
                                          <p:spTgt spid="1741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16" fill="hold" nodeType="clickEffect">
                                  <p:stCondLst>
                                    <p:cond delay="0"/>
                                  </p:stCondLst>
                                  <p:childTnLst>
                                    <p:set>
                                      <p:cBhvr>
                                        <p:cTn id="90" dur="1" fill="hold">
                                          <p:stCondLst>
                                            <p:cond delay="0"/>
                                          </p:stCondLst>
                                        </p:cTn>
                                        <p:tgtEl>
                                          <p:spTgt spid="17419"/>
                                        </p:tgtEl>
                                        <p:attrNameLst>
                                          <p:attrName>style.visibility</p:attrName>
                                        </p:attrNameLst>
                                      </p:cBhvr>
                                      <p:to>
                                        <p:strVal val="visible"/>
                                      </p:to>
                                    </p:set>
                                    <p:animEffect transition="in" filter="box(in)">
                                      <p:cBhvr>
                                        <p:cTn id="91" dur="500"/>
                                        <p:tgtEl>
                                          <p:spTgt spid="1741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nodeType="clickEffect">
                                  <p:stCondLst>
                                    <p:cond delay="0"/>
                                  </p:stCondLst>
                                  <p:childTnLst>
                                    <p:set>
                                      <p:cBhvr>
                                        <p:cTn id="95" dur="1" fill="hold">
                                          <p:stCondLst>
                                            <p:cond delay="0"/>
                                          </p:stCondLst>
                                        </p:cTn>
                                        <p:tgtEl>
                                          <p:spTgt spid="17420"/>
                                        </p:tgtEl>
                                        <p:attrNameLst>
                                          <p:attrName>style.visibility</p:attrName>
                                        </p:attrNameLst>
                                      </p:cBhvr>
                                      <p:to>
                                        <p:strVal val="visible"/>
                                      </p:to>
                                    </p:set>
                                    <p:animEffect transition="in" filter="box(in)">
                                      <p:cBhvr>
                                        <p:cTn id="96" dur="500"/>
                                        <p:tgtEl>
                                          <p:spTgt spid="1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3" grpId="0"/>
      <p:bldP spid="17424" grpId="0"/>
      <p:bldP spid="17425" grpId="0"/>
      <p:bldP spid="17426" grpId="0"/>
      <p:bldP spid="17427" grpId="0"/>
      <p:bldP spid="21" grpId="0"/>
      <p:bldP spid="24"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71500" y="76200"/>
            <a:ext cx="10287000" cy="609600"/>
          </a:xfrm>
        </p:spPr>
        <p:txBody>
          <a:bodyPr/>
          <a:lstStyle/>
          <a:p>
            <a:pPr eaLnBrk="1" hangingPunct="1"/>
            <a:r>
              <a:rPr lang="en-US" altLang="en-US" sz="2800" smtClean="0"/>
              <a:t>Damped Oscillations, Equations</a:t>
            </a:r>
          </a:p>
        </p:txBody>
      </p:sp>
      <p:sp>
        <p:nvSpPr>
          <p:cNvPr id="69635" name="Rectangle 3"/>
          <p:cNvSpPr>
            <a:spLocks noGrp="1" noChangeArrowheads="1"/>
          </p:cNvSpPr>
          <p:nvPr>
            <p:ph idx="1"/>
          </p:nvPr>
        </p:nvSpPr>
        <p:spPr>
          <a:xfrm>
            <a:off x="228600" y="914400"/>
            <a:ext cx="10896600" cy="5257800"/>
          </a:xfrm>
        </p:spPr>
        <p:txBody>
          <a:bodyPr/>
          <a:lstStyle/>
          <a:p>
            <a:pPr marL="0" indent="0" eaLnBrk="1" hangingPunct="1">
              <a:lnSpc>
                <a:spcPct val="90000"/>
              </a:lnSpc>
            </a:pPr>
            <a:r>
              <a:rPr lang="en-US" altLang="en-US" sz="2400" smtClean="0"/>
              <a:t>From Newton’s Second Law</a:t>
            </a:r>
          </a:p>
          <a:p>
            <a:pPr marL="0" indent="0" eaLnBrk="1" hangingPunct="1">
              <a:lnSpc>
                <a:spcPct val="90000"/>
              </a:lnSpc>
              <a:buFont typeface="Wingdings" pitchFamily="2" charset="2"/>
              <a:buNone/>
            </a:pPr>
            <a:r>
              <a:rPr lang="en-US" altLang="en-US" sz="2400" smtClean="0"/>
              <a:t>	</a:t>
            </a:r>
            <a:r>
              <a:rPr lang="en-US" altLang="en-US" sz="2400" smtClean="0">
                <a:latin typeface="Symbol" pitchFamily="18" charset="2"/>
              </a:rPr>
              <a:t>S</a:t>
            </a:r>
            <a:r>
              <a:rPr lang="en-US" altLang="en-US" sz="2400" i="1" smtClean="0"/>
              <a:t>F</a:t>
            </a:r>
            <a:r>
              <a:rPr lang="en-US" altLang="en-US" sz="2400" i="1" baseline="-25000" smtClean="0"/>
              <a:t>x</a:t>
            </a:r>
            <a:r>
              <a:rPr lang="en-US" altLang="en-US" sz="2400" smtClean="0"/>
              <a:t> = -</a:t>
            </a:r>
            <a:r>
              <a:rPr lang="en-US" altLang="en-US" sz="2400" i="1" smtClean="0"/>
              <a:t>k x</a:t>
            </a:r>
            <a:r>
              <a:rPr lang="en-US" altLang="en-US" sz="2400" smtClean="0"/>
              <a:t> – </a:t>
            </a:r>
            <a:r>
              <a:rPr lang="en-US" altLang="en-US" sz="2400" i="1" smtClean="0"/>
              <a:t>bv</a:t>
            </a:r>
            <a:r>
              <a:rPr lang="en-US" altLang="en-US" sz="2400" i="1" baseline="-25000" smtClean="0"/>
              <a:t>x</a:t>
            </a:r>
            <a:r>
              <a:rPr lang="en-US" altLang="en-US" sz="2400" smtClean="0"/>
              <a:t> = </a:t>
            </a:r>
            <a:r>
              <a:rPr lang="en-US" altLang="en-US" sz="2400" i="1" smtClean="0"/>
              <a:t>ma</a:t>
            </a:r>
            <a:r>
              <a:rPr lang="en-US" altLang="en-US" sz="2400" i="1" baseline="-25000" smtClean="0"/>
              <a:t>x        </a:t>
            </a:r>
            <a:endParaRPr lang="en-US" altLang="en-US" sz="2400" i="1" smtClean="0"/>
          </a:p>
          <a:p>
            <a:pPr marL="0" indent="0" eaLnBrk="1" hangingPunct="1">
              <a:lnSpc>
                <a:spcPct val="90000"/>
              </a:lnSpc>
            </a:pPr>
            <a:r>
              <a:rPr lang="en-US" altLang="en-US" sz="2400" smtClean="0"/>
              <a:t> When the retarding force is small compared to the maximum restoring force we can determine the expression for </a:t>
            </a:r>
            <a:r>
              <a:rPr lang="en-US" altLang="en-US" sz="2400" i="1" smtClean="0"/>
              <a:t>x.</a:t>
            </a:r>
          </a:p>
          <a:p>
            <a:pPr lvl="1" eaLnBrk="1" hangingPunct="1">
              <a:lnSpc>
                <a:spcPct val="90000"/>
              </a:lnSpc>
            </a:pPr>
            <a:r>
              <a:rPr lang="en-US" altLang="en-US" sz="2400" smtClean="0"/>
              <a:t>This occurs when </a:t>
            </a:r>
            <a:r>
              <a:rPr lang="en-US" altLang="en-US" sz="2400" i="1" smtClean="0"/>
              <a:t>b</a:t>
            </a:r>
            <a:r>
              <a:rPr lang="en-US" altLang="en-US" sz="2400" smtClean="0"/>
              <a:t> is small.</a:t>
            </a:r>
          </a:p>
          <a:p>
            <a:pPr marL="0" indent="0" eaLnBrk="1" hangingPunct="1"/>
            <a:r>
              <a:rPr lang="en-US" altLang="en-US" sz="2400" smtClean="0"/>
              <a:t>The position can be described by</a:t>
            </a:r>
          </a:p>
          <a:p>
            <a:pPr marL="0" indent="0" eaLnBrk="1" hangingPunct="1"/>
            <a:endParaRPr lang="en-US" altLang="en-US" sz="2400" smtClean="0"/>
          </a:p>
          <a:p>
            <a:pPr marL="0" indent="0" eaLnBrk="1" hangingPunct="1"/>
            <a:endParaRPr lang="en-US" altLang="en-US" sz="2400" smtClean="0"/>
          </a:p>
          <a:p>
            <a:pPr marL="0" indent="0" eaLnBrk="1" hangingPunct="1"/>
            <a:r>
              <a:rPr lang="en-US" altLang="en-US" sz="2400" smtClean="0"/>
              <a:t>The angular frequency will be</a:t>
            </a:r>
          </a:p>
          <a:p>
            <a:pPr lvl="1" eaLnBrk="1" hangingPunct="1">
              <a:lnSpc>
                <a:spcPct val="90000"/>
              </a:lnSpc>
            </a:pPr>
            <a:endParaRPr lang="en-US" altLang="en-US" smtClean="0"/>
          </a:p>
        </p:txBody>
      </p:sp>
      <p:graphicFrame>
        <p:nvGraphicFramePr>
          <p:cNvPr id="69636" name="Object 4"/>
          <p:cNvGraphicFramePr>
            <a:graphicFrameLocks noChangeAspect="1"/>
          </p:cNvGraphicFramePr>
          <p:nvPr/>
        </p:nvGraphicFramePr>
        <p:xfrm>
          <a:off x="381000" y="3810000"/>
          <a:ext cx="4176713" cy="609600"/>
        </p:xfrm>
        <a:graphic>
          <a:graphicData uri="http://schemas.openxmlformats.org/presentationml/2006/ole">
            <mc:AlternateContent xmlns:mc="http://schemas.openxmlformats.org/markup-compatibility/2006">
              <mc:Choice xmlns:v="urn:schemas-microsoft-com:vml" Requires="v">
                <p:oleObj spid="_x0000_s71850" name="Equation" r:id="rId3" imgW="1600200" imgH="292100" progId="Equation.DSMT4">
                  <p:embed/>
                </p:oleObj>
              </mc:Choice>
              <mc:Fallback>
                <p:oleObj name="Equation" r:id="rId3" imgW="1600200" imgH="292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10000"/>
                        <a:ext cx="4176713"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ChangeAspect="1"/>
          </p:cNvGraphicFramePr>
          <p:nvPr/>
        </p:nvGraphicFramePr>
        <p:xfrm>
          <a:off x="381000" y="5221288"/>
          <a:ext cx="3124200" cy="1103312"/>
        </p:xfrm>
        <a:graphic>
          <a:graphicData uri="http://schemas.openxmlformats.org/presentationml/2006/ole">
            <mc:AlternateContent xmlns:mc="http://schemas.openxmlformats.org/markup-compatibility/2006">
              <mc:Choice xmlns:v="urn:schemas-microsoft-com:vml" Requires="v">
                <p:oleObj spid="_x0000_s71851" name="Equation" r:id="rId5" imgW="1180588" imgH="520474" progId="Equation.DSMT4">
                  <p:embed/>
                </p:oleObj>
              </mc:Choice>
              <mc:Fallback>
                <p:oleObj name="Equation" r:id="rId5" imgW="1180588" imgH="52047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221288"/>
                        <a:ext cx="3124200" cy="1103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graphicFrame>
        <p:nvGraphicFramePr>
          <p:cNvPr id="2" name="Object 1"/>
          <p:cNvGraphicFramePr>
            <a:graphicFrameLocks noChangeAspect="1"/>
          </p:cNvGraphicFramePr>
          <p:nvPr/>
        </p:nvGraphicFramePr>
        <p:xfrm>
          <a:off x="6429375" y="3357563"/>
          <a:ext cx="3373438" cy="909637"/>
        </p:xfrm>
        <a:graphic>
          <a:graphicData uri="http://schemas.openxmlformats.org/presentationml/2006/ole">
            <mc:AlternateContent xmlns:mc="http://schemas.openxmlformats.org/markup-compatibility/2006">
              <mc:Choice xmlns:v="urn:schemas-microsoft-com:vml" Requires="v">
                <p:oleObj spid="_x0000_s71852" name="Equation" r:id="rId7" imgW="1358900" imgH="457200" progId="Equation.DSMT4">
                  <p:embed/>
                </p:oleObj>
              </mc:Choice>
              <mc:Fallback>
                <p:oleObj name="Equation" r:id="rId7" imgW="1358900" imgH="4572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75" y="3357563"/>
                        <a:ext cx="3373438" cy="909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9635">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6963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9635">
                                            <p:txEl>
                                              <p:pRg st="7" end="7"/>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6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5"/>
          <p:cNvSpPr>
            <a:spLocks noGrp="1" noChangeArrowheads="1"/>
          </p:cNvSpPr>
          <p:nvPr>
            <p:ph type="title"/>
          </p:nvPr>
        </p:nvSpPr>
        <p:spPr>
          <a:xfrm>
            <a:off x="571500" y="76200"/>
            <a:ext cx="10287000" cy="609600"/>
          </a:xfrm>
        </p:spPr>
        <p:txBody>
          <a:bodyPr/>
          <a:lstStyle/>
          <a:p>
            <a:pPr eaLnBrk="1" hangingPunct="1"/>
            <a:r>
              <a:rPr lang="en-US" altLang="en-US" sz="2800" smtClean="0"/>
              <a:t>Damped Oscillations, Natural Frequency</a:t>
            </a:r>
          </a:p>
        </p:txBody>
      </p:sp>
      <p:sp>
        <p:nvSpPr>
          <p:cNvPr id="70659" name="Rectangle 6"/>
          <p:cNvSpPr>
            <a:spLocks noGrp="1" noChangeArrowheads="1"/>
          </p:cNvSpPr>
          <p:nvPr>
            <p:ph idx="1"/>
          </p:nvPr>
        </p:nvSpPr>
        <p:spPr>
          <a:xfrm>
            <a:off x="304800" y="1123950"/>
            <a:ext cx="10896600" cy="5048250"/>
          </a:xfrm>
        </p:spPr>
        <p:txBody>
          <a:bodyPr/>
          <a:lstStyle/>
          <a:p>
            <a:pPr marL="0" indent="0" eaLnBrk="1" hangingPunct="1">
              <a:lnSpc>
                <a:spcPct val="80000"/>
              </a:lnSpc>
            </a:pPr>
            <a:r>
              <a:rPr lang="en-US" altLang="en-US" sz="2800" smtClean="0"/>
              <a:t>When the retarding force is small, the oscillatory character of the motion is preserved, but the amplitude decreases exponentially with time.</a:t>
            </a:r>
          </a:p>
          <a:p>
            <a:pPr marL="0" indent="0" eaLnBrk="1" hangingPunct="1">
              <a:lnSpc>
                <a:spcPct val="80000"/>
              </a:lnSpc>
            </a:pPr>
            <a:r>
              <a:rPr lang="en-US" altLang="en-US" sz="2800" smtClean="0"/>
              <a:t>The motion ultimately ceases.</a:t>
            </a:r>
          </a:p>
          <a:p>
            <a:pPr marL="0" indent="0" eaLnBrk="1" hangingPunct="1">
              <a:lnSpc>
                <a:spcPct val="80000"/>
              </a:lnSpc>
            </a:pPr>
            <a:r>
              <a:rPr lang="en-US" altLang="en-US" sz="2800" smtClean="0"/>
              <a:t>Another form for the angular frequency:</a:t>
            </a:r>
          </a:p>
          <a:p>
            <a:pPr marL="0" indent="0" eaLnBrk="1" hangingPunct="1">
              <a:lnSpc>
                <a:spcPct val="80000"/>
              </a:lnSpc>
              <a:buFont typeface="Wingdings" pitchFamily="2" charset="2"/>
              <a:buNone/>
            </a:pPr>
            <a:r>
              <a:rPr lang="en-US" altLang="en-US" smtClean="0"/>
              <a:t>					</a:t>
            </a:r>
          </a:p>
          <a:p>
            <a:pPr lvl="1" eaLnBrk="1" hangingPunct="1">
              <a:lnSpc>
                <a:spcPct val="80000"/>
              </a:lnSpc>
            </a:pPr>
            <a:endParaRPr lang="en-US" altLang="en-US" smtClean="0"/>
          </a:p>
          <a:p>
            <a:pPr lvl="1" eaLnBrk="1" hangingPunct="1">
              <a:lnSpc>
                <a:spcPct val="80000"/>
              </a:lnSpc>
            </a:pPr>
            <a:endParaRPr lang="en-US" altLang="en-US" smtClean="0"/>
          </a:p>
          <a:p>
            <a:pPr lvl="1" eaLnBrk="1" hangingPunct="1">
              <a:lnSpc>
                <a:spcPct val="80000"/>
              </a:lnSpc>
            </a:pPr>
            <a:r>
              <a:rPr lang="en-US" altLang="en-US" sz="2800" smtClean="0"/>
              <a:t>where </a:t>
            </a:r>
            <a:r>
              <a:rPr lang="en-US" altLang="en-US" sz="2800" smtClean="0">
                <a:latin typeface="Symbol" pitchFamily="18" charset="2"/>
              </a:rPr>
              <a:t>w</a:t>
            </a:r>
            <a:r>
              <a:rPr lang="en-US" altLang="en-US" sz="2800" baseline="-25000" smtClean="0"/>
              <a:t>0</a:t>
            </a:r>
            <a:r>
              <a:rPr lang="en-US" altLang="en-US" sz="2800" smtClean="0"/>
              <a:t> is the angular frequency in the absence of the retarding force and is called the </a:t>
            </a:r>
            <a:r>
              <a:rPr lang="en-US" altLang="en-US" sz="2800" b="1" smtClean="0"/>
              <a:t>natural frequency</a:t>
            </a:r>
            <a:r>
              <a:rPr lang="en-US" altLang="en-US" sz="2800" smtClean="0"/>
              <a:t> of the system.</a:t>
            </a:r>
          </a:p>
          <a:p>
            <a:pPr lvl="1" eaLnBrk="1" hangingPunct="1">
              <a:lnSpc>
                <a:spcPct val="80000"/>
              </a:lnSpc>
            </a:pPr>
            <a:r>
              <a:rPr lang="en-US" altLang="en-US" smtClean="0"/>
              <a:t> </a:t>
            </a:r>
          </a:p>
          <a:p>
            <a:pPr marL="0" indent="0" eaLnBrk="1" hangingPunct="1">
              <a:lnSpc>
                <a:spcPct val="80000"/>
              </a:lnSpc>
            </a:pPr>
            <a:endParaRPr lang="en-US" altLang="en-US" sz="2600" smtClean="0"/>
          </a:p>
          <a:p>
            <a:pPr marL="0" indent="0" eaLnBrk="1" hangingPunct="1">
              <a:lnSpc>
                <a:spcPct val="80000"/>
              </a:lnSpc>
            </a:pPr>
            <a:endParaRPr lang="en-US" altLang="en-US" sz="2600" smtClean="0"/>
          </a:p>
        </p:txBody>
      </p:sp>
      <p:graphicFrame>
        <p:nvGraphicFramePr>
          <p:cNvPr id="70660" name="Object 4"/>
          <p:cNvGraphicFramePr>
            <a:graphicFrameLocks noChangeAspect="1"/>
          </p:cNvGraphicFramePr>
          <p:nvPr/>
        </p:nvGraphicFramePr>
        <p:xfrm>
          <a:off x="609600" y="3429000"/>
          <a:ext cx="2971800" cy="1038225"/>
        </p:xfrm>
        <a:graphic>
          <a:graphicData uri="http://schemas.openxmlformats.org/presentationml/2006/ole">
            <mc:AlternateContent xmlns:mc="http://schemas.openxmlformats.org/markup-compatibility/2006">
              <mc:Choice xmlns:v="urn:schemas-microsoft-com:vml" Requires="v">
                <p:oleObj spid="_x0000_s72819" name="Equation" r:id="rId3" imgW="1193800" imgH="520700" progId="Equation.DSMT4">
                  <p:embed/>
                </p:oleObj>
              </mc:Choice>
              <mc:Fallback>
                <p:oleObj name="Equation" r:id="rId3" imgW="1193800" imgH="520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0"/>
                        <a:ext cx="2971800" cy="103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1" name="Object 5"/>
          <p:cNvGraphicFramePr>
            <a:graphicFrameLocks noChangeAspect="1"/>
          </p:cNvGraphicFramePr>
          <p:nvPr/>
        </p:nvGraphicFramePr>
        <p:xfrm>
          <a:off x="914400" y="5562600"/>
          <a:ext cx="1992313" cy="762000"/>
        </p:xfrm>
        <a:graphic>
          <a:graphicData uri="http://schemas.openxmlformats.org/presentationml/2006/ole">
            <mc:AlternateContent xmlns:mc="http://schemas.openxmlformats.org/markup-compatibility/2006">
              <mc:Choice xmlns:v="urn:schemas-microsoft-com:vml" Requires="v">
                <p:oleObj spid="_x0000_s72820" name="Equation" r:id="rId5" imgW="876300" imgH="419100" progId="Equation.DSMT4">
                  <p:embed/>
                </p:oleObj>
              </mc:Choice>
              <mc:Fallback>
                <p:oleObj name="Equation" r:id="rId5" imgW="876300" imgH="419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562600"/>
                        <a:ext cx="1992313"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06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0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71500" y="76200"/>
            <a:ext cx="10287000" cy="609600"/>
          </a:xfrm>
        </p:spPr>
        <p:txBody>
          <a:bodyPr/>
          <a:lstStyle/>
          <a:p>
            <a:pPr eaLnBrk="1" hangingPunct="1"/>
            <a:r>
              <a:rPr lang="en-US" altLang="en-US" sz="3200" smtClean="0"/>
              <a:t>Damped Oscillations, Graph</a:t>
            </a:r>
          </a:p>
        </p:txBody>
      </p:sp>
      <p:sp>
        <p:nvSpPr>
          <p:cNvPr id="73731" name="Rectangle 3"/>
          <p:cNvSpPr>
            <a:spLocks noGrp="1" noChangeArrowheads="1"/>
          </p:cNvSpPr>
          <p:nvPr>
            <p:ph sz="half" idx="1"/>
          </p:nvPr>
        </p:nvSpPr>
        <p:spPr>
          <a:xfrm>
            <a:off x="361950" y="1143000"/>
            <a:ext cx="5353050" cy="5029200"/>
          </a:xfrm>
        </p:spPr>
        <p:txBody>
          <a:bodyPr/>
          <a:lstStyle/>
          <a:p>
            <a:pPr marL="0" indent="0" eaLnBrk="1" hangingPunct="1"/>
            <a:r>
              <a:rPr lang="en-US" altLang="en-US" smtClean="0"/>
              <a:t>A graph for a damped oscillation.</a:t>
            </a:r>
          </a:p>
          <a:p>
            <a:pPr marL="0" indent="0" eaLnBrk="1" hangingPunct="1"/>
            <a:r>
              <a:rPr lang="en-US" altLang="en-US" smtClean="0"/>
              <a:t>The amplitude decreases with time.</a:t>
            </a:r>
          </a:p>
          <a:p>
            <a:pPr marL="0" indent="0" eaLnBrk="1" hangingPunct="1"/>
            <a:r>
              <a:rPr lang="en-US" altLang="en-US" smtClean="0"/>
              <a:t>The blue dashed lines represent the </a:t>
            </a:r>
            <a:r>
              <a:rPr lang="en-US" altLang="en-US" b="1" i="1" smtClean="0"/>
              <a:t>envelope</a:t>
            </a:r>
            <a:r>
              <a:rPr lang="en-US" altLang="en-US" smtClean="0"/>
              <a:t> of the motion.</a:t>
            </a:r>
          </a:p>
          <a:p>
            <a:pPr marL="0" indent="0" eaLnBrk="1" hangingPunct="1"/>
            <a:r>
              <a:rPr lang="en-US" altLang="en-US" smtClean="0"/>
              <a:t>Use the active figure to vary the mass and the damping constant and observe the effect on the damped motion.</a:t>
            </a:r>
          </a:p>
          <a:p>
            <a:pPr marL="0" indent="0" eaLnBrk="1" hangingPunct="1"/>
            <a:r>
              <a:rPr lang="en-US" altLang="en-US" smtClean="0"/>
              <a:t>The restoring force is – </a:t>
            </a:r>
            <a:r>
              <a:rPr lang="en-US" altLang="en-US" i="1" smtClean="0"/>
              <a:t>kx.</a:t>
            </a:r>
          </a:p>
          <a:p>
            <a:pPr marL="0" indent="0" eaLnBrk="1" hangingPunct="1"/>
            <a:endParaRPr lang="en-US" altLang="en-US" sz="1800" smtClean="0"/>
          </a:p>
        </p:txBody>
      </p:sp>
      <p:sp>
        <p:nvSpPr>
          <p:cNvPr id="7373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pic>
        <p:nvPicPr>
          <p:cNvPr id="73733" name="Picture 6" descr="15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120775"/>
            <a:ext cx="5397500"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7"/>
          <p:cNvSpPr>
            <a:spLocks noGrp="1" noChangeArrowheads="1"/>
          </p:cNvSpPr>
          <p:nvPr>
            <p:ph type="title"/>
          </p:nvPr>
        </p:nvSpPr>
        <p:spPr>
          <a:xfrm>
            <a:off x="571500" y="76200"/>
            <a:ext cx="10287000" cy="609600"/>
          </a:xfrm>
        </p:spPr>
        <p:txBody>
          <a:bodyPr/>
          <a:lstStyle/>
          <a:p>
            <a:pPr eaLnBrk="1" hangingPunct="1"/>
            <a:r>
              <a:rPr lang="en-US" altLang="en-US" sz="3200" smtClean="0"/>
              <a:t>Types of Damping</a:t>
            </a:r>
          </a:p>
        </p:txBody>
      </p:sp>
      <p:sp>
        <p:nvSpPr>
          <p:cNvPr id="74755" name="Rectangle 8"/>
          <p:cNvSpPr>
            <a:spLocks noGrp="1" noChangeArrowheads="1"/>
          </p:cNvSpPr>
          <p:nvPr>
            <p:ph idx="1"/>
          </p:nvPr>
        </p:nvSpPr>
        <p:spPr>
          <a:xfrm>
            <a:off x="571500" y="1447800"/>
            <a:ext cx="10287000" cy="4438650"/>
          </a:xfrm>
        </p:spPr>
        <p:txBody>
          <a:bodyPr/>
          <a:lstStyle/>
          <a:p>
            <a:pPr marL="0" indent="0" eaLnBrk="1" hangingPunct="1"/>
            <a:r>
              <a:rPr lang="en-US" altLang="en-US" sz="2800" smtClean="0"/>
              <a:t>If the restoring force is such that b/2m &lt; </a:t>
            </a:r>
            <a:r>
              <a:rPr lang="en-US" altLang="en-US" sz="2800" smtClean="0">
                <a:latin typeface="Symbol" pitchFamily="18" charset="2"/>
              </a:rPr>
              <a:t>w</a:t>
            </a:r>
            <a:r>
              <a:rPr lang="en-US" altLang="en-US" sz="2800" baseline="-25000" smtClean="0"/>
              <a:t>o</a:t>
            </a:r>
            <a:r>
              <a:rPr lang="en-US" altLang="en-US" sz="2800" smtClean="0"/>
              <a:t>, the system is said to be </a:t>
            </a:r>
            <a:r>
              <a:rPr lang="en-US" altLang="en-US" sz="2800" b="1" i="1" smtClean="0"/>
              <a:t>underdamped.</a:t>
            </a:r>
          </a:p>
          <a:p>
            <a:pPr marL="0" indent="0" eaLnBrk="1" hangingPunct="1"/>
            <a:r>
              <a:rPr lang="en-US" altLang="en-US" sz="2800" smtClean="0"/>
              <a:t>When b reaches a critical value b</a:t>
            </a:r>
            <a:r>
              <a:rPr lang="en-US" altLang="en-US" sz="2800" baseline="-25000" smtClean="0"/>
              <a:t>c</a:t>
            </a:r>
            <a:r>
              <a:rPr lang="en-US" altLang="en-US" sz="2800" smtClean="0"/>
              <a:t> such that b</a:t>
            </a:r>
            <a:r>
              <a:rPr lang="en-US" altLang="en-US" sz="2800" baseline="-25000" smtClean="0"/>
              <a:t>c</a:t>
            </a:r>
            <a:r>
              <a:rPr lang="en-US" altLang="en-US" sz="2800" smtClean="0"/>
              <a:t> / 2 m = </a:t>
            </a:r>
            <a:r>
              <a:rPr lang="en-US" altLang="en-US" sz="2800" smtClean="0">
                <a:latin typeface="Symbol" pitchFamily="18" charset="2"/>
              </a:rPr>
              <a:t>w</a:t>
            </a:r>
            <a:r>
              <a:rPr lang="en-US" altLang="en-US" sz="2800" baseline="-25000" smtClean="0"/>
              <a:t>0</a:t>
            </a:r>
            <a:r>
              <a:rPr lang="en-US" altLang="en-US" sz="2800" smtClean="0"/>
              <a:t> , the system will not oscillate.</a:t>
            </a:r>
          </a:p>
          <a:p>
            <a:pPr lvl="1" eaLnBrk="1" hangingPunct="1"/>
            <a:r>
              <a:rPr lang="en-US" altLang="en-US" sz="2800" smtClean="0"/>
              <a:t>The system is said to be </a:t>
            </a:r>
            <a:r>
              <a:rPr lang="en-US" altLang="en-US" sz="2800" b="1" i="1" smtClean="0"/>
              <a:t>critically damped.</a:t>
            </a:r>
          </a:p>
          <a:p>
            <a:pPr marL="0" indent="0" eaLnBrk="1" hangingPunct="1"/>
            <a:r>
              <a:rPr lang="en-US" altLang="en-US" sz="2800" smtClean="0"/>
              <a:t>If the restoring force is such that b/2m &gt; </a:t>
            </a:r>
            <a:r>
              <a:rPr lang="en-US" altLang="en-US" sz="2800" smtClean="0">
                <a:latin typeface="Symbol" pitchFamily="18" charset="2"/>
              </a:rPr>
              <a:t>w</a:t>
            </a:r>
            <a:r>
              <a:rPr lang="en-US" altLang="en-US" sz="2800" baseline="-25000" smtClean="0"/>
              <a:t>o</a:t>
            </a:r>
            <a:r>
              <a:rPr lang="en-US" altLang="en-US" sz="2800" smtClean="0"/>
              <a:t>, the system is said to be </a:t>
            </a:r>
            <a:r>
              <a:rPr lang="en-US" altLang="en-US" sz="2800" b="1" i="1" smtClean="0"/>
              <a:t>overdamped.</a:t>
            </a:r>
          </a:p>
        </p:txBody>
      </p:sp>
      <p:sp>
        <p:nvSpPr>
          <p:cNvPr id="7475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71500" y="76200"/>
            <a:ext cx="10287000" cy="609600"/>
          </a:xfrm>
        </p:spPr>
        <p:txBody>
          <a:bodyPr/>
          <a:lstStyle/>
          <a:p>
            <a:pPr eaLnBrk="1" hangingPunct="1"/>
            <a:r>
              <a:rPr lang="en-US" altLang="en-US" sz="3200" smtClean="0"/>
              <a:t>Types of Damping, cont</a:t>
            </a:r>
          </a:p>
        </p:txBody>
      </p:sp>
      <p:sp>
        <p:nvSpPr>
          <p:cNvPr id="75779" name="Rectangle 3"/>
          <p:cNvSpPr>
            <a:spLocks noGrp="1" noChangeArrowheads="1"/>
          </p:cNvSpPr>
          <p:nvPr>
            <p:ph sz="half" idx="1"/>
          </p:nvPr>
        </p:nvSpPr>
        <p:spPr>
          <a:xfrm>
            <a:off x="571500" y="1143000"/>
            <a:ext cx="5048250" cy="4438650"/>
          </a:xfrm>
        </p:spPr>
        <p:txBody>
          <a:bodyPr/>
          <a:lstStyle/>
          <a:p>
            <a:pPr marL="0" indent="0" eaLnBrk="1" hangingPunct="1">
              <a:lnSpc>
                <a:spcPct val="90000"/>
              </a:lnSpc>
            </a:pPr>
            <a:r>
              <a:rPr lang="en-US" altLang="en-US" smtClean="0">
                <a:solidFill>
                  <a:srgbClr val="000000"/>
                </a:solidFill>
              </a:rPr>
              <a:t>Graphs of position versus time for</a:t>
            </a:r>
          </a:p>
          <a:p>
            <a:pPr lvl="1" eaLnBrk="1" hangingPunct="1">
              <a:lnSpc>
                <a:spcPct val="90000"/>
              </a:lnSpc>
            </a:pPr>
            <a:r>
              <a:rPr lang="en-US" altLang="en-US" sz="2800" smtClean="0">
                <a:solidFill>
                  <a:srgbClr val="000000"/>
                </a:solidFill>
              </a:rPr>
              <a:t>An underdamped oscillator – blue </a:t>
            </a:r>
          </a:p>
          <a:p>
            <a:pPr lvl="1" eaLnBrk="1" hangingPunct="1">
              <a:lnSpc>
                <a:spcPct val="90000"/>
              </a:lnSpc>
            </a:pPr>
            <a:r>
              <a:rPr lang="en-US" altLang="en-US" sz="2800" smtClean="0">
                <a:solidFill>
                  <a:srgbClr val="000000"/>
                </a:solidFill>
              </a:rPr>
              <a:t>A critically damped oscillator – red </a:t>
            </a:r>
          </a:p>
          <a:p>
            <a:pPr lvl="1" eaLnBrk="1" hangingPunct="1">
              <a:lnSpc>
                <a:spcPct val="90000"/>
              </a:lnSpc>
            </a:pPr>
            <a:r>
              <a:rPr lang="en-US" altLang="en-US" sz="2800" smtClean="0">
                <a:solidFill>
                  <a:srgbClr val="000000"/>
                </a:solidFill>
              </a:rPr>
              <a:t>An overdamped oscillator – black </a:t>
            </a:r>
          </a:p>
          <a:p>
            <a:pPr marL="0" indent="0" eaLnBrk="1" hangingPunct="1">
              <a:lnSpc>
                <a:spcPct val="90000"/>
              </a:lnSpc>
            </a:pPr>
            <a:r>
              <a:rPr lang="en-US" altLang="en-US" smtClean="0">
                <a:solidFill>
                  <a:srgbClr val="000000"/>
                </a:solidFill>
              </a:rPr>
              <a:t>For critically damped and overdamped there is no angular frequency.</a:t>
            </a:r>
          </a:p>
        </p:txBody>
      </p:sp>
      <p:sp>
        <p:nvSpPr>
          <p:cNvPr id="7578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pic>
        <p:nvPicPr>
          <p:cNvPr id="75781" name="Picture 6" descr="15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06575"/>
            <a:ext cx="5127625"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71500" y="76200"/>
            <a:ext cx="10287000" cy="609600"/>
          </a:xfrm>
        </p:spPr>
        <p:txBody>
          <a:bodyPr/>
          <a:lstStyle/>
          <a:p>
            <a:pPr eaLnBrk="1" hangingPunct="1"/>
            <a:r>
              <a:rPr lang="en-US" altLang="en-US" sz="3600" smtClean="0"/>
              <a:t>Forced Oscillations</a:t>
            </a:r>
          </a:p>
        </p:txBody>
      </p:sp>
      <p:sp>
        <p:nvSpPr>
          <p:cNvPr id="76803" name="Rectangle 3"/>
          <p:cNvSpPr>
            <a:spLocks noGrp="1" noChangeArrowheads="1"/>
          </p:cNvSpPr>
          <p:nvPr>
            <p:ph idx="1"/>
          </p:nvPr>
        </p:nvSpPr>
        <p:spPr>
          <a:xfrm>
            <a:off x="304800" y="1143000"/>
            <a:ext cx="10820400" cy="4724400"/>
          </a:xfrm>
        </p:spPr>
        <p:txBody>
          <a:bodyPr/>
          <a:lstStyle/>
          <a:p>
            <a:pPr marL="0" indent="0" eaLnBrk="1" hangingPunct="1"/>
            <a:r>
              <a:rPr lang="en-US" altLang="en-US" sz="2400" smtClean="0"/>
              <a:t>It is possible to compensate for the loss of energy in a damped system by applying a periodic external force.</a:t>
            </a:r>
          </a:p>
          <a:p>
            <a:pPr marL="0" indent="0" eaLnBrk="1" hangingPunct="1"/>
            <a:r>
              <a:rPr lang="en-US" altLang="en-US" sz="2400" smtClean="0"/>
              <a:t>The amplitude of the motion remains constant if the energy input per cycle exactly equals the decrease in mechanical energy in each cycle that results from resistive forces.</a:t>
            </a:r>
          </a:p>
          <a:p>
            <a:pPr marL="0" indent="0" eaLnBrk="1" hangingPunct="1"/>
            <a:r>
              <a:rPr lang="en-US" altLang="en-US" sz="2400" smtClean="0"/>
              <a:t>After a driving force on an initially stationary object begins to act, the amplitude of the oscillation will increase.</a:t>
            </a:r>
          </a:p>
          <a:p>
            <a:pPr marL="0" indent="0" eaLnBrk="1" hangingPunct="1"/>
            <a:r>
              <a:rPr lang="en-US" altLang="en-US" sz="2400" smtClean="0"/>
              <a:t>After a sufficiently long period of time, </a:t>
            </a:r>
            <a:r>
              <a:rPr lang="en-US" altLang="en-US" sz="2400" i="1" smtClean="0"/>
              <a:t>E</a:t>
            </a:r>
            <a:r>
              <a:rPr lang="en-US" altLang="en-US" sz="2400" baseline="-25000" smtClean="0"/>
              <a:t>driving</a:t>
            </a:r>
            <a:r>
              <a:rPr lang="en-US" altLang="en-US" sz="2400" smtClean="0"/>
              <a:t> = </a:t>
            </a:r>
            <a:r>
              <a:rPr lang="en-US" altLang="en-US" sz="2400" i="1" smtClean="0"/>
              <a:t>E</a:t>
            </a:r>
            <a:r>
              <a:rPr lang="en-US" altLang="en-US" sz="2400" baseline="-25000" smtClean="0"/>
              <a:t>lost to internal</a:t>
            </a:r>
            <a:r>
              <a:rPr lang="en-US" altLang="en-US" sz="2400" smtClean="0"/>
              <a:t> </a:t>
            </a:r>
          </a:p>
          <a:p>
            <a:pPr lvl="1" eaLnBrk="1" hangingPunct="1"/>
            <a:r>
              <a:rPr lang="en-US" altLang="en-US" sz="2400" smtClean="0"/>
              <a:t>Then a steady-state condition is reached.</a:t>
            </a:r>
          </a:p>
          <a:p>
            <a:pPr lvl="1" eaLnBrk="1" hangingPunct="1"/>
            <a:r>
              <a:rPr lang="en-US" altLang="en-US" sz="2400" smtClean="0"/>
              <a:t>The oscillations will proceed with constant amplitude.</a:t>
            </a:r>
          </a:p>
          <a:p>
            <a:pPr marL="0" indent="0" eaLnBrk="1" hangingPunct="1"/>
            <a:endParaRPr lang="en-US" altLang="en-US" smtClean="0"/>
          </a:p>
        </p:txBody>
      </p:sp>
      <p:sp>
        <p:nvSpPr>
          <p:cNvPr id="76804"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smtClean="0"/>
              <a:t>Forced Oscillations, cont.</a:t>
            </a:r>
          </a:p>
        </p:txBody>
      </p:sp>
      <p:sp>
        <p:nvSpPr>
          <p:cNvPr id="77827" name="Rectangle 3"/>
          <p:cNvSpPr>
            <a:spLocks noGrp="1" noChangeArrowheads="1"/>
          </p:cNvSpPr>
          <p:nvPr>
            <p:ph idx="1"/>
          </p:nvPr>
        </p:nvSpPr>
        <p:spPr/>
        <p:txBody>
          <a:bodyPr/>
          <a:lstStyle/>
          <a:p>
            <a:pPr marL="0" indent="0" eaLnBrk="1" hangingPunct="1"/>
            <a:r>
              <a:rPr lang="en-US" altLang="en-US" sz="2400" smtClean="0"/>
              <a:t>The amplitude of a driven oscillation is</a:t>
            </a:r>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lvl="1" eaLnBrk="1" hangingPunct="1"/>
            <a:r>
              <a:rPr lang="en-US" altLang="en-US" sz="2400" i="1" smtClean="0">
                <a:latin typeface="Symbol" pitchFamily="18" charset="2"/>
              </a:rPr>
              <a:t>w</a:t>
            </a:r>
            <a:r>
              <a:rPr lang="en-US" altLang="en-US" sz="2400" baseline="-25000" smtClean="0"/>
              <a:t>0</a:t>
            </a:r>
            <a:r>
              <a:rPr lang="en-US" altLang="en-US" sz="2400" smtClean="0"/>
              <a:t> is the natural frequency of the undamped oscillator.</a:t>
            </a:r>
            <a:endParaRPr lang="en-US" altLang="en-US" sz="2400" smtClean="0">
              <a:latin typeface="Symbol" pitchFamily="18" charset="2"/>
            </a:endParaRPr>
          </a:p>
        </p:txBody>
      </p:sp>
      <p:graphicFrame>
        <p:nvGraphicFramePr>
          <p:cNvPr id="77828" name="Object 4"/>
          <p:cNvGraphicFramePr>
            <a:graphicFrameLocks noChangeAspect="1"/>
          </p:cNvGraphicFramePr>
          <p:nvPr/>
        </p:nvGraphicFramePr>
        <p:xfrm>
          <a:off x="1047750" y="2133600"/>
          <a:ext cx="3238500" cy="1276350"/>
        </p:xfrm>
        <a:graphic>
          <a:graphicData uri="http://schemas.openxmlformats.org/presentationml/2006/ole">
            <mc:AlternateContent xmlns:mc="http://schemas.openxmlformats.org/markup-compatibility/2006">
              <mc:Choice xmlns:v="urn:schemas-microsoft-com:vml" Requires="v">
                <p:oleObj spid="_x0000_s77884" name="Equation" r:id="rId3" imgW="1701800" imgH="838200" progId="Equation.DSMT4">
                  <p:embed/>
                </p:oleObj>
              </mc:Choice>
              <mc:Fallback>
                <p:oleObj name="Equation" r:id="rId3" imgW="1701800" imgH="838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2133600"/>
                        <a:ext cx="3238500" cy="127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9"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0" y="0"/>
            <a:ext cx="11430000" cy="838200"/>
          </a:xfrm>
          <a:solidFill>
            <a:srgbClr val="002060"/>
          </a:solidFill>
        </p:spPr>
        <p:txBody>
          <a:bodyPr/>
          <a:lstStyle/>
          <a:p>
            <a:r>
              <a:rPr lang="en-US" altLang="en-US" sz="3600" dirty="0" smtClean="0">
                <a:solidFill>
                  <a:srgbClr val="FFFF00"/>
                </a:solidFill>
              </a:rPr>
              <a:t>Acceleration</a:t>
            </a:r>
            <a:endParaRPr lang="en-US" altLang="en-US" dirty="0" smtClean="0">
              <a:solidFill>
                <a:srgbClr val="FFFF00"/>
              </a:solidFill>
            </a:endParaRPr>
          </a:p>
        </p:txBody>
      </p:sp>
      <p:sp>
        <p:nvSpPr>
          <p:cNvPr id="10243" name="Text Placeholder 2"/>
          <p:cNvSpPr>
            <a:spLocks noGrp="1"/>
          </p:cNvSpPr>
          <p:nvPr>
            <p:ph type="body" sz="half" idx="1"/>
          </p:nvPr>
        </p:nvSpPr>
        <p:spPr>
          <a:xfrm>
            <a:off x="304800" y="1447800"/>
            <a:ext cx="10744200" cy="4648200"/>
          </a:xfrm>
        </p:spPr>
        <p:txBody>
          <a:bodyPr/>
          <a:lstStyle/>
          <a:p>
            <a:r>
              <a:rPr lang="en-US" altLang="en-US" sz="2800" dirty="0" smtClean="0"/>
              <a:t>Note that the acceleration is NOT constant, unlike our earlier kinematic equations.</a:t>
            </a:r>
          </a:p>
          <a:p>
            <a:r>
              <a:rPr lang="en-US" altLang="en-US" sz="2800" dirty="0" smtClean="0"/>
              <a:t>If the block is released from some position </a:t>
            </a:r>
            <a:r>
              <a:rPr lang="en-US" altLang="en-US" sz="2800" i="1" dirty="0" smtClean="0">
                <a:latin typeface="Times New Roman" pitchFamily="18" charset="0"/>
                <a:cs typeface="Times New Roman" pitchFamily="18" charset="0"/>
              </a:rPr>
              <a:t>x = A</a:t>
            </a:r>
            <a:r>
              <a:rPr lang="en-US" altLang="en-US" sz="2800" dirty="0" smtClean="0"/>
              <a:t>, then the initial acceleration is </a:t>
            </a:r>
            <a:r>
              <a:rPr lang="en-US" altLang="en-US" sz="2800" i="1" dirty="0" smtClean="0">
                <a:latin typeface="Times New Roman" pitchFamily="18" charset="0"/>
                <a:cs typeface="Times New Roman" pitchFamily="18" charset="0"/>
              </a:rPr>
              <a:t>– kA/m</a:t>
            </a:r>
            <a:r>
              <a:rPr lang="en-US" altLang="en-US" sz="2800" dirty="0" smtClean="0"/>
              <a:t>, but as it passes through 0 the acceleration falls to zero.</a:t>
            </a:r>
          </a:p>
          <a:p>
            <a:r>
              <a:rPr lang="en-US" altLang="en-US" sz="2800" dirty="0" smtClean="0"/>
              <a:t>It only continues past its equilibrium point because it now has momentum (and kinetic energy) that carries it on past </a:t>
            </a:r>
            <a:r>
              <a:rPr lang="en-US" altLang="en-US" sz="2800" i="1" dirty="0" smtClean="0">
                <a:latin typeface="Times New Roman" pitchFamily="18" charset="0"/>
                <a:cs typeface="Times New Roman" pitchFamily="18" charset="0"/>
              </a:rPr>
              <a:t>x = 0</a:t>
            </a:r>
            <a:r>
              <a:rPr lang="en-US" altLang="en-US" sz="2800" dirty="0" smtClean="0"/>
              <a:t>.</a:t>
            </a:r>
          </a:p>
          <a:p>
            <a:r>
              <a:rPr lang="en-US" altLang="en-US" sz="2800" dirty="0" smtClean="0"/>
              <a:t>The block continues to </a:t>
            </a:r>
            <a:r>
              <a:rPr lang="en-US" altLang="en-US" sz="2800" i="1" dirty="0" smtClean="0">
                <a:latin typeface="Times New Roman" pitchFamily="18" charset="0"/>
                <a:cs typeface="Times New Roman" pitchFamily="18" charset="0"/>
              </a:rPr>
              <a:t>x = – A</a:t>
            </a:r>
            <a:r>
              <a:rPr lang="en-US" altLang="en-US" sz="2800" dirty="0" smtClean="0"/>
              <a:t>, where its acceleration then becomes </a:t>
            </a:r>
            <a:r>
              <a:rPr lang="en-US" altLang="en-US" sz="2800" i="1" dirty="0" smtClean="0">
                <a:latin typeface="Times New Roman" pitchFamily="18" charset="0"/>
                <a:cs typeface="Times New Roman" pitchFamily="18" charset="0"/>
              </a:rPr>
              <a:t>+kA/m</a:t>
            </a:r>
            <a:r>
              <a:rPr lang="en-US" altLang="en-US" sz="2800" dirty="0" smtClean="0"/>
              <a:t>.</a:t>
            </a:r>
            <a:r>
              <a:rPr lang="en-US" altLang="en-US" sz="2400" dirty="0" smtClean="0"/>
              <a:t> </a:t>
            </a:r>
          </a:p>
        </p:txBody>
      </p:sp>
      <p:sp>
        <p:nvSpPr>
          <p:cNvPr id="1024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9A6954A8-7DC3-4F16-847E-B683927A954B}" type="datetime1">
              <a:rPr lang="en-US" altLang="zh-CN" sz="1400" smtClean="0">
                <a:solidFill>
                  <a:schemeClr val="tx1"/>
                </a:solidFill>
                <a:latin typeface="Arial" charset="0"/>
                <a:ea typeface="SimSun" pitchFamily="2" charset="-122"/>
              </a:rPr>
              <a:pPr eaLnBrk="1" hangingPunct="1">
                <a:buFontTx/>
                <a:buNone/>
              </a:pPr>
              <a:t>03-Dec-20</a:t>
            </a:fld>
            <a:endParaRPr lang="en-US" altLang="zh-CN" sz="1400" smtClean="0">
              <a:solidFill>
                <a:schemeClr val="tx1"/>
              </a:solidFill>
              <a:latin typeface="Arial" charset="0"/>
              <a:ea typeface="SimSun" pitchFamily="2" charset="-122"/>
            </a:endParaRPr>
          </a:p>
        </p:txBody>
      </p:sp>
    </p:spTree>
    <p:extLst>
      <p:ext uri="{BB962C8B-B14F-4D97-AF65-F5344CB8AC3E}">
        <p14:creationId xmlns:p14="http://schemas.microsoft.com/office/powerpoint/2010/main" val="1846480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a:xfrm>
            <a:off x="571500" y="76200"/>
            <a:ext cx="10287000" cy="609600"/>
          </a:xfrm>
        </p:spPr>
        <p:txBody>
          <a:bodyPr/>
          <a:lstStyle/>
          <a:p>
            <a:pPr eaLnBrk="1" hangingPunct="1"/>
            <a:r>
              <a:rPr lang="en-US" altLang="en-US" sz="3200" dirty="0" smtClean="0"/>
              <a:t>Resonance</a:t>
            </a:r>
            <a:endParaRPr lang="en-US" altLang="en-US" dirty="0" smtClean="0"/>
          </a:p>
        </p:txBody>
      </p:sp>
      <mc:AlternateContent xmlns:mc="http://schemas.openxmlformats.org/markup-compatibility/2006" xmlns:a14="http://schemas.microsoft.com/office/drawing/2010/main">
        <mc:Choice Requires="a14">
          <p:sp>
            <p:nvSpPr>
              <p:cNvPr id="78851" name="Rectangle 5"/>
              <p:cNvSpPr>
                <a:spLocks noGrp="1" noChangeArrowheads="1"/>
              </p:cNvSpPr>
              <p:nvPr>
                <p:ph idx="1"/>
              </p:nvPr>
            </p:nvSpPr>
            <p:spPr>
              <a:xfrm>
                <a:off x="304800" y="1200150"/>
                <a:ext cx="10820400" cy="4819650"/>
              </a:xfrm>
            </p:spPr>
            <p:txBody>
              <a:bodyPr/>
              <a:lstStyle/>
              <a:p>
                <a:pPr marL="0" indent="0" eaLnBrk="1" hangingPunct="1"/>
                <a:r>
                  <a:rPr lang="en-US" altLang="en-US" sz="2400" dirty="0" smtClean="0"/>
                  <a:t>When the frequency of the driving force is near the natural frequency (</a:t>
                </a:r>
                <a:r>
                  <a:rPr lang="en-US" altLang="en-US" sz="2400" i="1" dirty="0" smtClean="0">
                    <a:latin typeface="Symbol" pitchFamily="18" charset="2"/>
                  </a:rPr>
                  <a:t>w</a:t>
                </a:r>
                <a:r>
                  <a:rPr lang="en-US" altLang="en-US" sz="2400" dirty="0" smtClean="0">
                    <a:latin typeface="Symbol" pitchFamily="18" charset="2"/>
                  </a:rPr>
                  <a:t> » </a:t>
                </a:r>
                <a:r>
                  <a:rPr lang="en-US" altLang="en-US" sz="2400" i="1" dirty="0" smtClean="0">
                    <a:latin typeface="Symbol" pitchFamily="18" charset="2"/>
                  </a:rPr>
                  <a:t>w</a:t>
                </a:r>
                <a:r>
                  <a:rPr lang="en-US" altLang="en-US" sz="2400" baseline="-25000" dirty="0" smtClean="0">
                    <a:latin typeface="Symbol" pitchFamily="18" charset="2"/>
                  </a:rPr>
                  <a:t>0</a:t>
                </a:r>
                <a:r>
                  <a:rPr lang="en-US" altLang="en-US" sz="2400" dirty="0" smtClean="0"/>
                  <a:t>) an increase in amplitude occurs.</a:t>
                </a:r>
              </a:p>
              <a:p>
                <a:pPr marL="0" indent="0" eaLnBrk="1" hangingPunct="1"/>
                <a:r>
                  <a:rPr lang="en-US" altLang="en-US" sz="2400" dirty="0" smtClean="0"/>
                  <a:t>This dramatic increase in the amplitude is called </a:t>
                </a:r>
                <a:r>
                  <a:rPr lang="en-US" altLang="en-US" sz="2400" b="1" i="1" dirty="0" smtClean="0"/>
                  <a:t>resonance.</a:t>
                </a:r>
                <a:endParaRPr lang="en-US" altLang="en-US" sz="2400" dirty="0" smtClean="0"/>
              </a:p>
              <a:p>
                <a:pPr marL="0" indent="0" eaLnBrk="1" hangingPunct="1"/>
                <a:r>
                  <a:rPr lang="en-US" altLang="en-US" sz="2400" dirty="0" smtClean="0"/>
                  <a:t>The natural frequency</a:t>
                </a:r>
                <a:r>
                  <a:rPr lang="en-US" altLang="en-US" sz="2400" dirty="0" smtClean="0">
                    <a:latin typeface="Symbol" pitchFamily="18" charset="2"/>
                  </a:rPr>
                  <a:t> </a:t>
                </a:r>
                <a:r>
                  <a:rPr lang="en-US" altLang="en-US" sz="2400" i="1" dirty="0" smtClean="0">
                    <a:latin typeface="Symbol" pitchFamily="18" charset="2"/>
                  </a:rPr>
                  <a:t>w</a:t>
                </a:r>
                <a:r>
                  <a:rPr lang="en-US" altLang="en-US" sz="2400" baseline="-25000" dirty="0" smtClean="0">
                    <a:latin typeface="Symbol" pitchFamily="18" charset="2"/>
                  </a:rPr>
                  <a:t>0</a:t>
                </a:r>
                <a:r>
                  <a:rPr lang="en-US" altLang="en-US" sz="2400" dirty="0" smtClean="0"/>
                  <a:t> is also called the resonance frequency of the system.</a:t>
                </a:r>
              </a:p>
              <a:p>
                <a:pPr marL="0" indent="0" eaLnBrk="1" hangingPunct="1"/>
                <a:r>
                  <a:rPr lang="en-US" altLang="en-US" sz="2400" dirty="0" smtClean="0"/>
                  <a:t>At resonance, the applied force is in phase with the velocity and the power transferred to the oscillator is a maximum.</a:t>
                </a:r>
              </a:p>
              <a:p>
                <a:pPr lvl="1" eaLnBrk="1" hangingPunct="1"/>
                <a:r>
                  <a:rPr lang="en-US" altLang="en-US" sz="2400" dirty="0" smtClean="0"/>
                  <a:t>The applied force and </a:t>
                </a:r>
                <a:r>
                  <a:rPr lang="en-US" altLang="en-US" sz="2400" i="1" dirty="0" smtClean="0"/>
                  <a:t>v</a:t>
                </a:r>
                <a:r>
                  <a:rPr lang="en-US" altLang="en-US" sz="2400" dirty="0" smtClean="0"/>
                  <a:t> are both proportional to sin (</a:t>
                </a:r>
                <a:r>
                  <a:rPr lang="en-US" altLang="en-US" sz="2400" i="1" dirty="0" err="1" smtClean="0">
                    <a:latin typeface="Symbol" pitchFamily="18" charset="2"/>
                  </a:rPr>
                  <a:t>w</a:t>
                </a:r>
                <a:r>
                  <a:rPr lang="en-US" altLang="en-US" sz="2400" i="1" dirty="0" err="1" smtClean="0"/>
                  <a:t>t</a:t>
                </a:r>
                <a:r>
                  <a:rPr lang="en-US" altLang="en-US" sz="2400" dirty="0" smtClean="0"/>
                  <a:t> + </a:t>
                </a:r>
                <a:r>
                  <a:rPr lang="en-US" altLang="en-US" sz="2400" i="1" dirty="0" smtClean="0">
                    <a:latin typeface="Symbol" pitchFamily="18" charset="2"/>
                  </a:rPr>
                  <a:t>f</a:t>
                </a:r>
                <a:r>
                  <a:rPr lang="en-US" altLang="en-US" sz="2400" dirty="0" smtClean="0"/>
                  <a:t>).</a:t>
                </a:r>
              </a:p>
              <a:p>
                <a:pPr lvl="1" eaLnBrk="1" hangingPunct="1"/>
                <a:r>
                  <a:rPr lang="en-US" altLang="en-US" sz="2400" dirty="0" smtClean="0"/>
                  <a:t>The power delivered is </a:t>
                </a:r>
                <a14:m>
                  <m:oMath xmlns:m="http://schemas.openxmlformats.org/officeDocument/2006/math">
                    <m:acc>
                      <m:accPr>
                        <m:chr m:val="⃗"/>
                        <m:ctrlPr>
                          <a:rPr lang="en-US" altLang="en-US" sz="3200" i="1" smtClean="0">
                            <a:latin typeface="Cambria Math"/>
                          </a:rPr>
                        </m:ctrlPr>
                      </m:accPr>
                      <m:e>
                        <m:r>
                          <a:rPr lang="en-US" altLang="en-US" sz="3200" b="0" i="1" smtClean="0">
                            <a:latin typeface="Cambria Math"/>
                          </a:rPr>
                          <m:t>𝐹</m:t>
                        </m:r>
                      </m:e>
                    </m:acc>
                    <m:r>
                      <a:rPr lang="en-US" altLang="en-US" sz="3200" b="0" i="1" smtClean="0">
                        <a:latin typeface="Cambria Math"/>
                      </a:rPr>
                      <m:t>.</m:t>
                    </m:r>
                    <m:acc>
                      <m:accPr>
                        <m:chr m:val="⃗"/>
                        <m:ctrlPr>
                          <a:rPr lang="en-US" altLang="en-US" sz="3200" b="0" i="1" smtClean="0">
                            <a:latin typeface="Cambria Math"/>
                          </a:rPr>
                        </m:ctrlPr>
                      </m:accPr>
                      <m:e>
                        <m:r>
                          <a:rPr lang="en-US" altLang="en-US" sz="3200" b="0" i="1" smtClean="0">
                            <a:latin typeface="Cambria Math"/>
                          </a:rPr>
                          <m:t>𝑣</m:t>
                        </m:r>
                      </m:e>
                    </m:acc>
                  </m:oMath>
                </a14:m>
                <a:endParaRPr lang="en-US" altLang="en-US" sz="2400" dirty="0" smtClean="0"/>
              </a:p>
              <a:p>
                <a:pPr lvl="2" eaLnBrk="1" hangingPunct="1"/>
                <a:r>
                  <a:rPr lang="en-US" altLang="en-US" sz="2000" b="1" dirty="0" smtClean="0"/>
                  <a:t>This is a maximum when the force and velocity are in phase.</a:t>
                </a:r>
              </a:p>
              <a:p>
                <a:pPr lvl="2" eaLnBrk="1" hangingPunct="1"/>
                <a:r>
                  <a:rPr lang="en-US" altLang="en-US" sz="2000" b="1" dirty="0" smtClean="0"/>
                  <a:t>The power transferred to the oscillator is a maximum</a:t>
                </a:r>
                <a:r>
                  <a:rPr lang="en-US" altLang="en-US" sz="2000" dirty="0" smtClean="0"/>
                  <a:t>.</a:t>
                </a:r>
              </a:p>
              <a:p>
                <a:pPr marL="0" indent="0" eaLnBrk="1" hangingPunct="1"/>
                <a:endParaRPr lang="en-US" altLang="en-US" dirty="0" smtClean="0"/>
              </a:p>
            </p:txBody>
          </p:sp>
        </mc:Choice>
        <mc:Fallback xmlns="">
          <p:sp>
            <p:nvSpPr>
              <p:cNvPr id="78851" name="Rectangle 5"/>
              <p:cNvSpPr>
                <a:spLocks noGrp="1" noRot="1" noChangeAspect="1" noMove="1" noResize="1" noEditPoints="1" noAdjustHandles="1" noChangeArrowheads="1" noChangeShapeType="1" noTextEdit="1"/>
              </p:cNvSpPr>
              <p:nvPr>
                <p:ph idx="1"/>
              </p:nvPr>
            </p:nvSpPr>
            <p:spPr>
              <a:xfrm>
                <a:off x="304800" y="1200150"/>
                <a:ext cx="10820400" cy="4819650"/>
              </a:xfrm>
              <a:blipFill rotWithShape="1">
                <a:blip r:embed="rId2"/>
                <a:stretch>
                  <a:fillRect l="-1690" t="-3793"/>
                </a:stretch>
              </a:blipFill>
            </p:spPr>
            <p:txBody>
              <a:bodyPr/>
              <a:lstStyle/>
              <a:p>
                <a:r>
                  <a:rPr lang="en-US">
                    <a:noFill/>
                  </a:rPr>
                  <a:t> </a:t>
                </a:r>
              </a:p>
            </p:txBody>
          </p:sp>
        </mc:Fallback>
      </mc:AlternateContent>
      <p:sp>
        <p:nvSpPr>
          <p:cNvPr id="7885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71500" y="0"/>
            <a:ext cx="10287000" cy="609600"/>
          </a:xfrm>
        </p:spPr>
        <p:txBody>
          <a:bodyPr/>
          <a:lstStyle/>
          <a:p>
            <a:pPr eaLnBrk="1" hangingPunct="1"/>
            <a:r>
              <a:rPr lang="en-US" altLang="en-US" sz="3200" dirty="0" smtClean="0"/>
              <a:t>Resonance, cont.</a:t>
            </a:r>
            <a:endParaRPr lang="en-US" altLang="en-US" dirty="0" smtClean="0"/>
          </a:p>
        </p:txBody>
      </p:sp>
      <p:sp>
        <p:nvSpPr>
          <p:cNvPr id="79875" name="Rectangle 3"/>
          <p:cNvSpPr>
            <a:spLocks noGrp="1" noChangeArrowheads="1"/>
          </p:cNvSpPr>
          <p:nvPr>
            <p:ph sz="half" idx="1"/>
          </p:nvPr>
        </p:nvSpPr>
        <p:spPr>
          <a:xfrm>
            <a:off x="381000" y="1066800"/>
            <a:ext cx="5715000" cy="5105400"/>
          </a:xfrm>
        </p:spPr>
        <p:txBody>
          <a:bodyPr/>
          <a:lstStyle/>
          <a:p>
            <a:pPr marL="0" indent="0" eaLnBrk="1" hangingPunct="1">
              <a:lnSpc>
                <a:spcPct val="90000"/>
              </a:lnSpc>
            </a:pPr>
            <a:r>
              <a:rPr lang="en-US" altLang="en-US" dirty="0" smtClean="0"/>
              <a:t>Resonance (maximum peak) occurs when driving frequency equals the natural frequency.</a:t>
            </a:r>
          </a:p>
          <a:p>
            <a:pPr marL="0" indent="0" eaLnBrk="1" hangingPunct="1">
              <a:lnSpc>
                <a:spcPct val="90000"/>
              </a:lnSpc>
            </a:pPr>
            <a:r>
              <a:rPr lang="en-US" altLang="en-US" dirty="0" smtClean="0"/>
              <a:t>The amplitude increases with decreased damping.</a:t>
            </a:r>
          </a:p>
          <a:p>
            <a:pPr marL="0" indent="0" eaLnBrk="1" hangingPunct="1">
              <a:lnSpc>
                <a:spcPct val="90000"/>
              </a:lnSpc>
            </a:pPr>
            <a:r>
              <a:rPr lang="en-US" altLang="en-US" dirty="0" smtClean="0"/>
              <a:t>The curve broadens as the damping increases.</a:t>
            </a:r>
          </a:p>
          <a:p>
            <a:pPr marL="0" indent="0" eaLnBrk="1" hangingPunct="1">
              <a:lnSpc>
                <a:spcPct val="90000"/>
              </a:lnSpc>
            </a:pPr>
            <a:r>
              <a:rPr lang="en-US" altLang="en-US" dirty="0" smtClean="0"/>
              <a:t>The shape of the resonance curve depends on </a:t>
            </a:r>
            <a:r>
              <a:rPr lang="en-US" altLang="en-US" i="1" dirty="0" smtClean="0"/>
              <a:t>b.</a:t>
            </a:r>
          </a:p>
        </p:txBody>
      </p:sp>
      <p:sp>
        <p:nvSpPr>
          <p:cNvPr id="7987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pic>
        <p:nvPicPr>
          <p:cNvPr id="79877" name="Picture 6" descr="15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90588"/>
            <a:ext cx="4476750" cy="528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a:t>
            </a:r>
            <a:r>
              <a:rPr lang="en-US" altLang="en-US" sz="3200" dirty="0" smtClean="0"/>
              <a:t>Problem: 1</a:t>
            </a:r>
            <a:endParaRPr lang="en-US" altLang="en-US" sz="3200" dirty="0" smtClean="0"/>
          </a:p>
        </p:txBody>
      </p:sp>
      <p:sp>
        <p:nvSpPr>
          <p:cNvPr id="80899" name="Rectangle 2"/>
          <p:cNvSpPr>
            <a:spLocks noChangeArrowheads="1"/>
          </p:cNvSpPr>
          <p:nvPr/>
        </p:nvSpPr>
        <p:spPr bwMode="auto">
          <a:xfrm>
            <a:off x="381000" y="990600"/>
            <a:ext cx="1082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400"/>
              <a:t>A 50-g mass is attached to a spring and undergoes simple harmonic motion. Its maximum acceleration is 15 m/s</a:t>
            </a:r>
            <a:r>
              <a:rPr lang="en-US" altLang="en-US" sz="2400" baseline="30000"/>
              <a:t>2</a:t>
            </a:r>
            <a:r>
              <a:rPr lang="en-US" altLang="en-US" sz="2400"/>
              <a:t> and its maximum speed is 3.5 m/s. </a:t>
            </a:r>
          </a:p>
          <a:p>
            <a:pPr eaLnBrk="1" hangingPunct="1"/>
            <a:r>
              <a:rPr lang="en-US" altLang="en-US" sz="2400"/>
              <a:t>Determine the (a) angular frequency, (b) spring constant, and (c) amplitude.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a:t>
            </a:r>
            <a:r>
              <a:rPr lang="en-US" altLang="en-US" sz="3200" dirty="0" smtClean="0"/>
              <a:t>Problem: 2</a:t>
            </a:r>
            <a:endParaRPr lang="en-US" altLang="en-US" sz="3200" dirty="0" smtClean="0"/>
          </a:p>
        </p:txBody>
      </p:sp>
      <p:sp>
        <p:nvSpPr>
          <p:cNvPr id="80899" name="Rectangle 2"/>
          <p:cNvSpPr>
            <a:spLocks noChangeArrowheads="1"/>
          </p:cNvSpPr>
          <p:nvPr/>
        </p:nvSpPr>
        <p:spPr bwMode="auto">
          <a:xfrm>
            <a:off x="152400" y="990601"/>
            <a:ext cx="11277600" cy="71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2400" dirty="0" smtClean="0"/>
              <a:t>A 2.00-kg object is attached to a spring and placed on a frictionless, horizontal surface. A horizontal force of </a:t>
            </a:r>
            <a:r>
              <a:rPr lang="en-US" sz="2400" dirty="0"/>
              <a:t>20.0 N is required to hold the object at rest when it is pulled to x = 0.200 m from its equilibrium position </a:t>
            </a:r>
            <a:r>
              <a:rPr lang="en-US" sz="2400" dirty="0" smtClean="0"/>
              <a:t>(</a:t>
            </a:r>
            <a:r>
              <a:rPr lang="en-US" sz="2400" dirty="0"/>
              <a:t>at x = 0), and then released from rest and it subsequently undergoes simple </a:t>
            </a:r>
            <a:r>
              <a:rPr lang="en-US" sz="2400" dirty="0" smtClean="0"/>
              <a:t>harmonic oscillations</a:t>
            </a:r>
            <a:r>
              <a:rPr lang="en-US" sz="2400" dirty="0"/>
              <a:t>. </a:t>
            </a:r>
          </a:p>
          <a:p>
            <a:r>
              <a:rPr lang="en-US" sz="2400" dirty="0"/>
              <a:t>(a) Find the force constant of the spring, k, and the frequency of the oscillations</a:t>
            </a:r>
            <a:r>
              <a:rPr lang="en-US" sz="2400" dirty="0" smtClean="0"/>
              <a:t>, </a:t>
            </a:r>
            <a:r>
              <a:rPr lang="en-US" sz="2400" dirty="0" smtClean="0">
                <a:sym typeface="Symbol"/>
              </a:rPr>
              <a:t></a:t>
            </a:r>
            <a:r>
              <a:rPr lang="en-US" sz="2400" dirty="0" smtClean="0"/>
              <a:t>. </a:t>
            </a:r>
            <a:endParaRPr lang="en-US" sz="2400" dirty="0"/>
          </a:p>
          <a:p>
            <a:r>
              <a:rPr lang="en-US" sz="2400" dirty="0"/>
              <a:t>(b) Calculate the maximum speed of the object, </a:t>
            </a:r>
            <a:r>
              <a:rPr lang="en-US" sz="2400" dirty="0" err="1" smtClean="0"/>
              <a:t>v</a:t>
            </a:r>
            <a:r>
              <a:rPr lang="en-US" sz="2400" baseline="-25000" dirty="0" err="1" smtClean="0"/>
              <a:t>max</a:t>
            </a:r>
            <a:r>
              <a:rPr lang="en-US" sz="2400" dirty="0" smtClean="0"/>
              <a:t>. </a:t>
            </a:r>
            <a:r>
              <a:rPr lang="en-US" sz="2400" dirty="0"/>
              <a:t>Where does this maximum speed occur? </a:t>
            </a:r>
          </a:p>
          <a:p>
            <a:r>
              <a:rPr lang="en-US" sz="2400" dirty="0"/>
              <a:t>(c) Find the maximum acceleration of the object, </a:t>
            </a:r>
            <a:r>
              <a:rPr lang="en-US" sz="2400" dirty="0" err="1" smtClean="0"/>
              <a:t>a</a:t>
            </a:r>
            <a:r>
              <a:rPr lang="en-US" sz="2400" baseline="-25000" dirty="0" err="1" smtClean="0"/>
              <a:t>max</a:t>
            </a:r>
            <a:r>
              <a:rPr lang="en-US" sz="2400" baseline="-25000" dirty="0" smtClean="0"/>
              <a:t>.</a:t>
            </a:r>
            <a:r>
              <a:rPr lang="en-US" sz="2400" dirty="0" smtClean="0"/>
              <a:t> </a:t>
            </a:r>
            <a:r>
              <a:rPr lang="en-US" sz="2400" dirty="0"/>
              <a:t>Where does the maximum acceleration occur</a:t>
            </a:r>
            <a:r>
              <a:rPr lang="en-US" sz="2400" dirty="0" smtClean="0"/>
              <a:t>?</a:t>
            </a:r>
          </a:p>
          <a:p>
            <a:r>
              <a:rPr lang="en-US" sz="2400" dirty="0" smtClean="0"/>
              <a:t>(d) Calculate </a:t>
            </a:r>
            <a:r>
              <a:rPr lang="en-US" sz="2400" dirty="0"/>
              <a:t>the total energy of the oscillating system</a:t>
            </a:r>
            <a:r>
              <a:rPr lang="en-US" sz="2400" dirty="0" smtClean="0"/>
              <a:t>.</a:t>
            </a:r>
          </a:p>
          <a:p>
            <a:pPr>
              <a:lnSpc>
                <a:spcPct val="150000"/>
              </a:lnSpc>
            </a:pPr>
            <a:r>
              <a:rPr lang="en-US" sz="2400" dirty="0" smtClean="0"/>
              <a:t>(e) Determine </a:t>
            </a:r>
            <a:r>
              <a:rPr lang="en-US" sz="2400" dirty="0"/>
              <a:t>the speed and the acceleration of the object when its position is equal to one-third the </a:t>
            </a:r>
            <a:r>
              <a:rPr lang="en-US" sz="2400" dirty="0" smtClean="0"/>
              <a:t>maximum </a:t>
            </a:r>
            <a:r>
              <a:rPr lang="en-US" sz="2400" dirty="0"/>
              <a:t>value, </a:t>
            </a:r>
          </a:p>
          <a:p>
            <a:r>
              <a:rPr lang="en-US" sz="2400" dirty="0"/>
              <a:t>(f) Express the position, velocity, and acceleration as functions of time, </a:t>
            </a:r>
          </a:p>
          <a:p>
            <a:r>
              <a:rPr lang="en-US" sz="2400" dirty="0" smtClean="0"/>
              <a:t>x(t), v(t), a(t)</a:t>
            </a:r>
            <a:endParaRPr lang="en-US" sz="2400" dirty="0"/>
          </a:p>
          <a:p>
            <a:r>
              <a:rPr lang="en-US" sz="2400" dirty="0"/>
              <a:t>.</a:t>
            </a:r>
          </a:p>
          <a:p>
            <a:r>
              <a:rPr lang="en-US" sz="2400" dirty="0"/>
              <a:t/>
            </a:r>
            <a:br>
              <a:rPr lang="en-US" sz="2400" dirty="0"/>
            </a:br>
            <a:endParaRPr lang="en-US" sz="2400" dirty="0" smtClean="0"/>
          </a:p>
          <a:p>
            <a:pPr eaLnBrk="1" hangingPunct="1"/>
            <a:endParaRPr lang="en-US" altLang="en-US"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456627454"/>
              </p:ext>
            </p:extLst>
          </p:nvPr>
        </p:nvGraphicFramePr>
        <p:xfrm>
          <a:off x="5334000" y="5181600"/>
          <a:ext cx="2359738" cy="677333"/>
        </p:xfrm>
        <a:graphic>
          <a:graphicData uri="http://schemas.openxmlformats.org/presentationml/2006/ole">
            <mc:AlternateContent xmlns:mc="http://schemas.openxmlformats.org/markup-compatibility/2006">
              <mc:Choice xmlns:v="urn:schemas-microsoft-com:vml" Requires="v">
                <p:oleObj spid="_x0000_s113708" name="Equation" r:id="rId3" imgW="1371600" imgH="393480" progId="Equation.3">
                  <p:embed/>
                </p:oleObj>
              </mc:Choice>
              <mc:Fallback>
                <p:oleObj name="Equation" r:id="rId3" imgW="1371600" imgH="393480" progId="Equation.3">
                  <p:embed/>
                  <p:pic>
                    <p:nvPicPr>
                      <p:cNvPr id="0" name=""/>
                      <p:cNvPicPr/>
                      <p:nvPr/>
                    </p:nvPicPr>
                    <p:blipFill>
                      <a:blip r:embed="rId4"/>
                      <a:stretch>
                        <a:fillRect/>
                      </a:stretch>
                    </p:blipFill>
                    <p:spPr>
                      <a:xfrm>
                        <a:off x="5334000" y="5181600"/>
                        <a:ext cx="2359738" cy="677333"/>
                      </a:xfrm>
                      <a:prstGeom prst="rect">
                        <a:avLst/>
                      </a:prstGeom>
                    </p:spPr>
                  </p:pic>
                </p:oleObj>
              </mc:Fallback>
            </mc:AlternateContent>
          </a:graphicData>
        </a:graphic>
      </p:graphicFrame>
    </p:spTree>
    <p:extLst>
      <p:ext uri="{BB962C8B-B14F-4D97-AF65-F5344CB8AC3E}">
        <p14:creationId xmlns:p14="http://schemas.microsoft.com/office/powerpoint/2010/main" val="15659904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a:t>
            </a:r>
            <a:r>
              <a:rPr lang="en-US" altLang="en-US" sz="3200" dirty="0" smtClean="0"/>
              <a:t>Problem: 3</a:t>
            </a:r>
            <a:endParaRPr lang="en-US" altLang="en-US" sz="3200" dirty="0" smtClean="0"/>
          </a:p>
        </p:txBody>
      </p:sp>
      <p:sp>
        <p:nvSpPr>
          <p:cNvPr id="80899" name="Rectangle 2"/>
          <p:cNvSpPr>
            <a:spLocks noChangeArrowheads="1"/>
          </p:cNvSpPr>
          <p:nvPr/>
        </p:nvSpPr>
        <p:spPr bwMode="auto">
          <a:xfrm>
            <a:off x="152400" y="990600"/>
            <a:ext cx="11049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2400" dirty="0"/>
              <a:t>A particle moving along the x axis in simple harmonic motion starts from its equilibrium position, the origin, </a:t>
            </a:r>
            <a:r>
              <a:rPr lang="en-US" sz="2400" dirty="0" smtClean="0"/>
              <a:t>at </a:t>
            </a:r>
            <a:r>
              <a:rPr lang="en-US" sz="2400" dirty="0"/>
              <a:t>t = 0 sec and moves to the right. The amplitude of its motion is A = 2.00 cm, and the frequency is </a:t>
            </a:r>
            <a:r>
              <a:rPr lang="en-US" sz="2400" dirty="0" smtClean="0">
                <a:sym typeface="Symbol"/>
              </a:rPr>
              <a:t> </a:t>
            </a:r>
            <a:r>
              <a:rPr lang="en-US" sz="2400" dirty="0" smtClean="0"/>
              <a:t>= </a:t>
            </a:r>
            <a:r>
              <a:rPr lang="en-US" sz="2400" dirty="0"/>
              <a:t>1.50 </a:t>
            </a:r>
            <a:r>
              <a:rPr lang="en-US" sz="2400" dirty="0" smtClean="0"/>
              <a:t>Hz</a:t>
            </a:r>
            <a:r>
              <a:rPr lang="en-US" sz="2400" dirty="0"/>
              <a:t>. </a:t>
            </a:r>
          </a:p>
          <a:p>
            <a:r>
              <a:rPr lang="en-US" sz="2400" dirty="0"/>
              <a:t>(a) Find an expression for the position of the particle as a function of time. </a:t>
            </a:r>
          </a:p>
          <a:p>
            <a:r>
              <a:rPr lang="en-US" sz="2400" dirty="0"/>
              <a:t>(b) Determine the maximum speed </a:t>
            </a:r>
            <a:r>
              <a:rPr lang="en-US" sz="2400" dirty="0" smtClean="0"/>
              <a:t>and maximum positive acceleration of </a:t>
            </a:r>
            <a:r>
              <a:rPr lang="en-US" sz="2400" dirty="0"/>
              <a:t>the </a:t>
            </a:r>
            <a:r>
              <a:rPr lang="en-US" sz="2400" dirty="0" smtClean="0"/>
              <a:t>particle. </a:t>
            </a:r>
            <a:endParaRPr lang="en-US" sz="2400" dirty="0"/>
          </a:p>
          <a:p>
            <a:r>
              <a:rPr lang="en-US" sz="2400" dirty="0" smtClean="0"/>
              <a:t>(c) </a:t>
            </a:r>
            <a:r>
              <a:rPr lang="en-US" sz="2400" dirty="0"/>
              <a:t>Find the total distance traveled by the particle between t = 0 and t = 1.00 s. </a:t>
            </a:r>
          </a:p>
          <a:p>
            <a:pPr eaLnBrk="1" hangingPunct="1"/>
            <a:endParaRPr lang="en-US" altLang="en-US" sz="2400" dirty="0"/>
          </a:p>
        </p:txBody>
      </p:sp>
    </p:spTree>
    <p:extLst>
      <p:ext uri="{BB962C8B-B14F-4D97-AF65-F5344CB8AC3E}">
        <p14:creationId xmlns:p14="http://schemas.microsoft.com/office/powerpoint/2010/main" val="1174849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Problem</a:t>
            </a:r>
          </a:p>
        </p:txBody>
      </p:sp>
      <p:sp>
        <p:nvSpPr>
          <p:cNvPr id="80899" name="Rectangle 2"/>
          <p:cNvSpPr>
            <a:spLocks noChangeArrowheads="1"/>
          </p:cNvSpPr>
          <p:nvPr/>
        </p:nvSpPr>
        <p:spPr bwMode="auto">
          <a:xfrm>
            <a:off x="381000" y="990600"/>
            <a:ext cx="10820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2400" b="1" dirty="0"/>
              <a:t>4</a:t>
            </a:r>
            <a:r>
              <a:rPr lang="en-US" sz="2400" dirty="0" smtClean="0"/>
              <a:t>. </a:t>
            </a:r>
            <a:r>
              <a:rPr lang="en-US" sz="2400" dirty="0" smtClean="0"/>
              <a:t>What </a:t>
            </a:r>
            <a:r>
              <a:rPr lang="en-US" sz="2400" dirty="0"/>
              <a:t>is the period of </a:t>
            </a:r>
            <a:r>
              <a:rPr lang="en-US" sz="2400" dirty="0" smtClean="0"/>
              <a:t>60.0 Hz</a:t>
            </a:r>
            <a:r>
              <a:rPr lang="en-US" sz="2400" dirty="0"/>
              <a:t> electrical power?</a:t>
            </a:r>
          </a:p>
          <a:p>
            <a:r>
              <a:rPr lang="en-US" sz="2400" b="1" dirty="0" smtClean="0"/>
              <a:t>5</a:t>
            </a:r>
            <a:r>
              <a:rPr lang="en-US" sz="2400" dirty="0" smtClean="0"/>
              <a:t>.</a:t>
            </a:r>
            <a:r>
              <a:rPr lang="en-US" sz="2400" dirty="0"/>
              <a:t> If your heart rate is 150 beats per minute during strenuous exercise, what is the time per beat in units of seconds?</a:t>
            </a:r>
          </a:p>
          <a:p>
            <a:r>
              <a:rPr lang="en-US" sz="2400" b="1" dirty="0" smtClean="0"/>
              <a:t>6</a:t>
            </a:r>
            <a:r>
              <a:rPr lang="en-US" sz="2400" dirty="0" smtClean="0"/>
              <a:t>.</a:t>
            </a:r>
            <a:r>
              <a:rPr lang="en-US" sz="2400" dirty="0"/>
              <a:t> Find the frequency of a tuning fork that takes </a:t>
            </a:r>
            <a:r>
              <a:rPr lang="en-US" sz="2400" dirty="0" smtClean="0"/>
              <a:t>2.50×10</a:t>
            </a:r>
            <a:r>
              <a:rPr lang="en-US" sz="2400" baseline="30000" dirty="0" smtClean="0"/>
              <a:t>−3 </a:t>
            </a:r>
            <a:r>
              <a:rPr lang="en-US" sz="2400" dirty="0" smtClean="0"/>
              <a:t>s to </a:t>
            </a:r>
            <a:r>
              <a:rPr lang="en-US" sz="2400" dirty="0"/>
              <a:t>complete one oscillation.</a:t>
            </a:r>
          </a:p>
          <a:p>
            <a:r>
              <a:rPr lang="en-US" sz="2400" b="1" dirty="0" smtClean="0"/>
              <a:t>7</a:t>
            </a:r>
            <a:r>
              <a:rPr lang="en-US" sz="2400" dirty="0" smtClean="0"/>
              <a:t>.</a:t>
            </a:r>
            <a:r>
              <a:rPr lang="en-US" sz="2400" dirty="0"/>
              <a:t> A stroboscope is set to flash every 8.00×10</a:t>
            </a:r>
            <a:r>
              <a:rPr lang="en-US" sz="2400" baseline="30000" dirty="0"/>
              <a:t>−</a:t>
            </a:r>
            <a:r>
              <a:rPr lang="en-US" sz="2400" baseline="30000" dirty="0" smtClean="0"/>
              <a:t>5</a:t>
            </a:r>
            <a:r>
              <a:rPr lang="en-US" sz="2400" dirty="0" smtClean="0"/>
              <a:t>s. </a:t>
            </a:r>
            <a:r>
              <a:rPr lang="en-US" sz="2400" dirty="0"/>
              <a:t>What is the frequency of the flashes</a:t>
            </a:r>
            <a:r>
              <a:rPr lang="en-US" sz="2400" dirty="0" smtClean="0"/>
              <a:t>?</a:t>
            </a:r>
          </a:p>
          <a:p>
            <a:r>
              <a:rPr lang="en-US" sz="2400" dirty="0" smtClean="0"/>
              <a:t>8. </a:t>
            </a:r>
            <a:r>
              <a:rPr lang="en-US" sz="2400" dirty="0" smtClean="0"/>
              <a:t>(a) What </a:t>
            </a:r>
            <a:r>
              <a:rPr lang="en-US" sz="2400" dirty="0"/>
              <a:t>is the maximum velocity of an 85.0-kg person bouncing on a bathroom scale having a force constant </a:t>
            </a:r>
            <a:r>
              <a:rPr lang="en-US" sz="2400" dirty="0" smtClean="0"/>
              <a:t>of 1.50×10</a:t>
            </a:r>
            <a:r>
              <a:rPr lang="en-US" sz="2400" baseline="30000" dirty="0" smtClean="0"/>
              <a:t>6</a:t>
            </a:r>
            <a:r>
              <a:rPr lang="en-US" sz="2400" dirty="0" smtClean="0"/>
              <a:t> N/m, </a:t>
            </a:r>
            <a:r>
              <a:rPr lang="en-US" sz="2400" dirty="0"/>
              <a:t>if the amplitude of the bounce is 0.200 cm? (b)What is the maximum energy stored in the spring?</a:t>
            </a:r>
          </a:p>
          <a:p>
            <a:pPr eaLnBrk="1" hangingPunct="1"/>
            <a:endParaRPr lang="en-US" altLang="en-US" sz="2400" dirty="0"/>
          </a:p>
        </p:txBody>
      </p:sp>
    </p:spTree>
    <p:extLst>
      <p:ext uri="{BB962C8B-B14F-4D97-AF65-F5344CB8AC3E}">
        <p14:creationId xmlns:p14="http://schemas.microsoft.com/office/powerpoint/2010/main" val="7049890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a:t>
            </a:r>
            <a:r>
              <a:rPr lang="en-US" altLang="en-US" sz="3200" dirty="0" smtClean="0"/>
              <a:t>Problem:9</a:t>
            </a:r>
            <a:endParaRPr lang="en-US" altLang="en-US" sz="3200" dirty="0" smtClean="0"/>
          </a:p>
        </p:txBody>
      </p:sp>
      <p:sp>
        <p:nvSpPr>
          <p:cNvPr id="80899" name="Rectangle 2"/>
          <p:cNvSpPr>
            <a:spLocks noChangeArrowheads="1"/>
          </p:cNvSpPr>
          <p:nvPr/>
        </p:nvSpPr>
        <p:spPr bwMode="auto">
          <a:xfrm>
            <a:off x="381000" y="990600"/>
            <a:ext cx="10820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dirty="0" smtClean="0"/>
              <a:t>Consider a spring that is standing on end in the vertical position. You place 100 grams on the spring and it compresses a distance of 9.8 cm. </a:t>
            </a:r>
          </a:p>
          <a:p>
            <a:pPr marL="457200" indent="-457200" eaLnBrk="1" hangingPunct="1">
              <a:buAutoNum type="alphaLcParenR"/>
            </a:pPr>
            <a:r>
              <a:rPr lang="en-US" sz="2400" dirty="0" smtClean="0"/>
              <a:t>If an additional 200 grams are placed on top of the 100 gram mass, how much will the spring compress?</a:t>
            </a:r>
          </a:p>
          <a:p>
            <a:pPr marL="457200" indent="-457200" eaLnBrk="1" hangingPunct="1">
              <a:buAutoNum type="alphaLcParenR"/>
            </a:pPr>
            <a:r>
              <a:rPr lang="en-US" sz="2400" dirty="0" smtClean="0"/>
              <a:t>What is the spring constant?</a:t>
            </a:r>
            <a:endParaRPr lang="en-US" altLang="en-US" sz="2400" dirty="0"/>
          </a:p>
        </p:txBody>
      </p:sp>
    </p:spTree>
    <p:extLst>
      <p:ext uri="{BB962C8B-B14F-4D97-AF65-F5344CB8AC3E}">
        <p14:creationId xmlns:p14="http://schemas.microsoft.com/office/powerpoint/2010/main" val="3356793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a:t>
            </a:r>
            <a:r>
              <a:rPr lang="en-US" altLang="en-US" sz="3200" dirty="0" smtClean="0"/>
              <a:t>Problem:10</a:t>
            </a:r>
            <a:endParaRPr lang="en-US" altLang="en-US" sz="3200" dirty="0" smtClean="0"/>
          </a:p>
        </p:txBody>
      </p:sp>
      <p:sp>
        <p:nvSpPr>
          <p:cNvPr id="80899" name="Rectangle 2"/>
          <p:cNvSpPr>
            <a:spLocks noChangeArrowheads="1"/>
          </p:cNvSpPr>
          <p:nvPr/>
        </p:nvSpPr>
        <p:spPr bwMode="auto">
          <a:xfrm>
            <a:off x="381000" y="990600"/>
            <a:ext cx="10820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dirty="0" smtClean="0"/>
              <a:t>A spring is hanging freely from the ceiling. You attach an object to the end of the spring and let the object go. It falls down a distance 49 cm and comes back up to where it started. It continues to oscillate in simple harmonic motion going up and down a total distance of 49 cm from top to bottom. What is the period of the simple harmonic motion?</a:t>
            </a:r>
            <a:endParaRPr lang="en-US" altLang="en-US" sz="2400" dirty="0"/>
          </a:p>
        </p:txBody>
      </p:sp>
    </p:spTree>
    <p:extLst>
      <p:ext uri="{BB962C8B-B14F-4D97-AF65-F5344CB8AC3E}">
        <p14:creationId xmlns:p14="http://schemas.microsoft.com/office/powerpoint/2010/main" val="33394491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a:t>
            </a:r>
            <a:endParaRPr lang="en-US" dirty="0"/>
          </a:p>
        </p:txBody>
      </p:sp>
      <p:sp>
        <p:nvSpPr>
          <p:cNvPr id="4" name="Rectangle 3"/>
          <p:cNvSpPr/>
          <p:nvPr/>
        </p:nvSpPr>
        <p:spPr>
          <a:xfrm>
            <a:off x="0" y="1828800"/>
            <a:ext cx="11430000" cy="5355312"/>
          </a:xfrm>
          <a:prstGeom prst="rect">
            <a:avLst/>
          </a:prstGeom>
        </p:spPr>
        <p:txBody>
          <a:bodyPr wrap="square">
            <a:spAutoFit/>
          </a:bodyPr>
          <a:lstStyle/>
          <a:p>
            <a:r>
              <a:rPr lang="en-US" b="1" dirty="0" smtClean="0"/>
              <a:t>11) A </a:t>
            </a:r>
            <a:r>
              <a:rPr lang="en-US" b="1" dirty="0"/>
              <a:t>1.50-kg object on a frictionless horizontal surface oscillates at the end of a spring (</a:t>
            </a:r>
            <a:r>
              <a:rPr lang="en-US" b="1" dirty="0" smtClean="0"/>
              <a:t>force constant </a:t>
            </a:r>
            <a:r>
              <a:rPr lang="en-US" b="1" dirty="0" smtClean="0">
                <a:latin typeface="Garamond"/>
              </a:rPr>
              <a:t>k = 500 N/m</a:t>
            </a:r>
            <a:r>
              <a:rPr lang="en-US" b="1" dirty="0" smtClean="0"/>
              <a:t> </a:t>
            </a:r>
            <a:r>
              <a:rPr lang="en-US" b="1" dirty="0"/>
              <a:t>). The object’s maximum speed </a:t>
            </a:r>
            <a:r>
              <a:rPr lang="en-US" b="1" dirty="0" smtClean="0"/>
              <a:t>is 70.0 cm/s </a:t>
            </a:r>
            <a:r>
              <a:rPr lang="en-US" b="1" dirty="0"/>
              <a:t>(a) What is the system’s </a:t>
            </a:r>
            <a:r>
              <a:rPr lang="en-US" b="1" dirty="0" smtClean="0"/>
              <a:t>total mechanical </a:t>
            </a:r>
            <a:r>
              <a:rPr lang="en-US" b="1" dirty="0"/>
              <a:t>energy? </a:t>
            </a:r>
            <a:r>
              <a:rPr lang="en-US" b="1" dirty="0" smtClean="0"/>
              <a:t>(</a:t>
            </a:r>
            <a:r>
              <a:rPr lang="en-US" b="1" dirty="0"/>
              <a:t>b) What is the amplitude of the motion</a:t>
            </a:r>
            <a:r>
              <a:rPr lang="en-US" b="1" dirty="0" smtClean="0"/>
              <a:t>?</a:t>
            </a:r>
          </a:p>
          <a:p>
            <a:pPr marL="342900" indent="-342900">
              <a:buFont typeface="+mj-lt"/>
              <a:buAutoNum type="arabicParenR"/>
            </a:pPr>
            <a:endParaRPr lang="en-US" b="1" dirty="0"/>
          </a:p>
          <a:p>
            <a:pPr marL="342900" indent="-342900">
              <a:buFont typeface="+mj-lt"/>
              <a:buAutoNum type="arabicParenR"/>
            </a:pPr>
            <a:endParaRPr lang="en-US" b="1" dirty="0" smtClean="0"/>
          </a:p>
          <a:p>
            <a:pPr marL="342900" indent="-342900">
              <a:buFont typeface="+mj-lt"/>
              <a:buAutoNum type="arabicParenR"/>
            </a:pPr>
            <a:endParaRPr lang="en-US" b="1" dirty="0" smtClean="0"/>
          </a:p>
          <a:p>
            <a:r>
              <a:rPr lang="en-US" b="1" dirty="0" smtClean="0"/>
              <a:t>12) A </a:t>
            </a:r>
            <a:r>
              <a:rPr lang="en-US" b="1" dirty="0"/>
              <a:t>3.0-kg object on a frictionless horizontal surface oscillates at the end of a spring with </a:t>
            </a:r>
            <a:r>
              <a:rPr lang="en-US" b="1" dirty="0" smtClean="0"/>
              <a:t>an amplitude </a:t>
            </a:r>
            <a:r>
              <a:rPr lang="en-US" b="1" dirty="0"/>
              <a:t>of 8.0 cm. Its maximum acceleration </a:t>
            </a:r>
            <a:r>
              <a:rPr lang="en-US" b="1" dirty="0" smtClean="0"/>
              <a:t>is 3.5 m/s</a:t>
            </a:r>
            <a:r>
              <a:rPr lang="en-US" b="1" baseline="30000" dirty="0" smtClean="0"/>
              <a:t>2</a:t>
            </a:r>
            <a:r>
              <a:rPr lang="en-US" b="1" dirty="0" smtClean="0"/>
              <a:t>. Find </a:t>
            </a:r>
            <a:r>
              <a:rPr lang="en-US" b="1" dirty="0"/>
              <a:t>the total mechanical </a:t>
            </a:r>
            <a:r>
              <a:rPr lang="en-US" b="1" dirty="0" smtClean="0"/>
              <a:t>energy.</a:t>
            </a:r>
          </a:p>
          <a:p>
            <a:pPr marL="342900" indent="-342900">
              <a:buFont typeface="+mj-lt"/>
              <a:buAutoNum type="arabicParenR"/>
            </a:pPr>
            <a:endParaRPr lang="en-US" b="1" dirty="0"/>
          </a:p>
          <a:p>
            <a:r>
              <a:rPr lang="en-US" b="1" dirty="0" smtClean="0"/>
              <a:t>13) You </a:t>
            </a:r>
            <a:r>
              <a:rPr lang="en-US" b="1" dirty="0"/>
              <a:t>are given a meterstick and asked to drill a small diameter hole through it so that, when the stick is pivoted about </a:t>
            </a:r>
            <a:r>
              <a:rPr lang="en-US" b="1" dirty="0" smtClean="0"/>
              <a:t>a horizontal </a:t>
            </a:r>
            <a:r>
              <a:rPr lang="en-US" b="1" dirty="0"/>
              <a:t>axis through the hole, the period of the pendulum </a:t>
            </a:r>
            <a:r>
              <a:rPr lang="en-US" b="1" dirty="0" smtClean="0"/>
              <a:t>will be </a:t>
            </a:r>
            <a:r>
              <a:rPr lang="en-US" b="1" dirty="0"/>
              <a:t>a minimum. Where should you drill the hole</a:t>
            </a:r>
            <a:r>
              <a:rPr lang="en-US" b="1" dirty="0" smtClean="0"/>
              <a:t>?</a:t>
            </a:r>
          </a:p>
          <a:p>
            <a:endParaRPr lang="en-US" b="1" dirty="0"/>
          </a:p>
          <a:p>
            <a:r>
              <a:rPr lang="en-US" b="1" dirty="0" smtClean="0"/>
              <a:t>14) </a:t>
            </a:r>
            <a:r>
              <a:rPr lang="en-US" altLang="en-US" b="1" dirty="0"/>
              <a:t>A 450-g mass on a spring is oscillating at 1.2 Hz, with total energy 0.51 J. What’s the oscillation amplitude?</a:t>
            </a:r>
          </a:p>
          <a:p>
            <a:endParaRPr lang="en-US" b="1" dirty="0"/>
          </a:p>
          <a:p>
            <a:pPr marL="342900" indent="-342900">
              <a:buFont typeface="+mj-lt"/>
              <a:buAutoNum type="arabicParenR"/>
            </a:pPr>
            <a:endParaRPr lang="en-US" b="1" dirty="0" smtClean="0"/>
          </a:p>
          <a:p>
            <a:pPr marL="342900" indent="-342900">
              <a:buFont typeface="+mj-lt"/>
              <a:buAutoNum type="arabicParenR"/>
            </a:pPr>
            <a:endParaRPr lang="en-US" b="1" dirty="0"/>
          </a:p>
          <a:p>
            <a:pPr marL="342900" indent="-342900">
              <a:buFont typeface="+mj-lt"/>
              <a:buAutoNum type="arabicParenR"/>
            </a:pPr>
            <a:endParaRPr lang="en-US" b="1" dirty="0"/>
          </a:p>
        </p:txBody>
      </p:sp>
    </p:spTree>
    <p:extLst>
      <p:ext uri="{BB962C8B-B14F-4D97-AF65-F5344CB8AC3E}">
        <p14:creationId xmlns:p14="http://schemas.microsoft.com/office/powerpoint/2010/main" val="478887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t>
            </a:r>
            <a:r>
              <a:rPr lang="en-US" dirty="0" smtClean="0"/>
              <a:t>Problem: 15 </a:t>
            </a:r>
            <a:endParaRPr lang="en-US" dirty="0"/>
          </a:p>
        </p:txBody>
      </p:sp>
      <p:sp>
        <p:nvSpPr>
          <p:cNvPr id="3" name="Content Placeholder 2"/>
          <p:cNvSpPr>
            <a:spLocks noGrp="1"/>
          </p:cNvSpPr>
          <p:nvPr>
            <p:ph idx="1"/>
          </p:nvPr>
        </p:nvSpPr>
        <p:spPr>
          <a:xfrm>
            <a:off x="571500" y="1676400"/>
            <a:ext cx="6896100" cy="4724400"/>
          </a:xfrm>
        </p:spPr>
        <p:txBody>
          <a:bodyPr/>
          <a:lstStyle/>
          <a:p>
            <a:pPr marL="91440"/>
            <a:r>
              <a:rPr lang="en-US" dirty="0"/>
              <a:t>Figure 14-32 shows the pendulum of a clock in your grandmother’s house. The uniform rod of </a:t>
            </a:r>
            <a:r>
              <a:rPr lang="en-US" dirty="0" smtClean="0"/>
              <a:t>length L = 2.00 m </a:t>
            </a:r>
            <a:r>
              <a:rPr lang="en-US" dirty="0"/>
              <a:t>has a </a:t>
            </a:r>
            <a:r>
              <a:rPr lang="en-US" dirty="0" smtClean="0"/>
              <a:t>mass m = 0.800 kg</a:t>
            </a:r>
            <a:r>
              <a:rPr lang="en-US" dirty="0"/>
              <a:t>. Attached to the rod is a uniform disk of </a:t>
            </a:r>
            <a:r>
              <a:rPr lang="en-US" dirty="0" smtClean="0"/>
              <a:t>mass M = 1.20 kg and </a:t>
            </a:r>
            <a:r>
              <a:rPr lang="en-US" dirty="0"/>
              <a:t>radius 0.150 m. The clock is constructed to keep perfect time if the period of </a:t>
            </a:r>
            <a:r>
              <a:rPr lang="en-US" dirty="0" smtClean="0"/>
              <a:t>the pendulum </a:t>
            </a:r>
            <a:r>
              <a:rPr lang="en-US" dirty="0"/>
              <a:t>is exactly 3.50 s. (a) </a:t>
            </a:r>
            <a:r>
              <a:rPr lang="en-US" dirty="0" smtClean="0"/>
              <a:t>What should </a:t>
            </a:r>
            <a:r>
              <a:rPr lang="en-US" dirty="0"/>
              <a:t>the </a:t>
            </a:r>
            <a:r>
              <a:rPr lang="en-US" dirty="0" smtClean="0"/>
              <a:t>distance </a:t>
            </a:r>
            <a:r>
              <a:rPr lang="en-US" i="1" dirty="0" smtClean="0"/>
              <a:t>d</a:t>
            </a:r>
            <a:r>
              <a:rPr lang="en-US" dirty="0" smtClean="0"/>
              <a:t> </a:t>
            </a:r>
            <a:r>
              <a:rPr lang="en-US" dirty="0"/>
              <a:t>be so that the period of this pendulum is 2.50 s?</a:t>
            </a:r>
          </a:p>
          <a:p>
            <a:pPr marL="91440"/>
            <a:r>
              <a:rPr lang="en-US" dirty="0"/>
              <a:t>(b) Suppose that the pendulum clock </a:t>
            </a:r>
            <a:r>
              <a:rPr lang="en-US" dirty="0" smtClean="0"/>
              <a:t>loses </a:t>
            </a:r>
            <a:r>
              <a:rPr lang="en-US" dirty="0"/>
              <a:t>5.00 </a:t>
            </a:r>
            <a:r>
              <a:rPr lang="en-US" dirty="0" smtClean="0"/>
              <a:t>min/d. </a:t>
            </a:r>
            <a:r>
              <a:rPr lang="en-US" dirty="0"/>
              <a:t>To make </a:t>
            </a:r>
            <a:r>
              <a:rPr lang="en-US" dirty="0" smtClean="0"/>
              <a:t>sure your </a:t>
            </a:r>
            <a:r>
              <a:rPr lang="en-US" dirty="0"/>
              <a:t>grandmother will not be late for her quilting parties, you </a:t>
            </a:r>
            <a:r>
              <a:rPr lang="en-US" dirty="0" smtClean="0"/>
              <a:t>decide to </a:t>
            </a:r>
            <a:r>
              <a:rPr lang="en-US" dirty="0"/>
              <a:t>adjust the clock back to its proper period. How far and in what direction should you move the disk to ensure that the clock will </a:t>
            </a:r>
            <a:r>
              <a:rPr lang="en-US" dirty="0" smtClean="0"/>
              <a:t>keep perfect time?.</a:t>
            </a:r>
            <a:endParaRPr lang="en-US" dirty="0"/>
          </a:p>
        </p:txBody>
      </p:sp>
      <p:pic>
        <p:nvPicPr>
          <p:cNvPr id="136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689100"/>
            <a:ext cx="34480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9722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911BEE44-9972-421F-9685-0E01D8116FD1}" type="datetime1">
              <a:rPr lang="en-US" altLang="zh-CN" sz="1400" smtClean="0">
                <a:solidFill>
                  <a:schemeClr val="tx1"/>
                </a:solidFill>
                <a:latin typeface="Arial" charset="0"/>
                <a:ea typeface="SimSun" pitchFamily="2" charset="-122"/>
              </a:rPr>
              <a:pPr eaLnBrk="1" hangingPunct="1">
                <a:buFontTx/>
                <a:buNone/>
              </a:pPr>
              <a:t>03-Dec-20</a:t>
            </a:fld>
            <a:endParaRPr lang="en-US" altLang="zh-CN" sz="1400" smtClean="0">
              <a:solidFill>
                <a:schemeClr val="tx1"/>
              </a:solidFill>
              <a:latin typeface="Arial" charset="0"/>
              <a:ea typeface="SimSun" pitchFamily="2" charset="-122"/>
            </a:endParaRPr>
          </a:p>
        </p:txBody>
      </p:sp>
      <p:sp>
        <p:nvSpPr>
          <p:cNvPr id="11267" name="Rectangle 2"/>
          <p:cNvSpPr>
            <a:spLocks noGrp="1" noChangeArrowheads="1"/>
          </p:cNvSpPr>
          <p:nvPr>
            <p:ph type="title"/>
          </p:nvPr>
        </p:nvSpPr>
        <p:spPr>
          <a:xfrm>
            <a:off x="0" y="0"/>
            <a:ext cx="11430000" cy="685800"/>
          </a:xfrm>
          <a:solidFill>
            <a:srgbClr val="002060"/>
          </a:solidFill>
        </p:spPr>
        <p:txBody>
          <a:bodyPr/>
          <a:lstStyle/>
          <a:p>
            <a:pPr eaLnBrk="1" hangingPunct="1"/>
            <a:r>
              <a:rPr lang="en-US" altLang="en-US" sz="3600" smtClean="0">
                <a:solidFill>
                  <a:srgbClr val="FFFF00"/>
                </a:solidFill>
              </a:rPr>
              <a:t>Analysis Model, Simple Harmonic Motion</a:t>
            </a:r>
          </a:p>
        </p:txBody>
      </p:sp>
      <p:sp>
        <p:nvSpPr>
          <p:cNvPr id="11268" name="Rectangle 3"/>
          <p:cNvSpPr>
            <a:spLocks noGrp="1" noChangeArrowheads="1"/>
          </p:cNvSpPr>
          <p:nvPr>
            <p:ph type="body" sz="half" idx="1"/>
          </p:nvPr>
        </p:nvSpPr>
        <p:spPr>
          <a:xfrm>
            <a:off x="155575" y="1358900"/>
            <a:ext cx="10969625" cy="4660900"/>
          </a:xfrm>
        </p:spPr>
        <p:txBody>
          <a:bodyPr/>
          <a:lstStyle/>
          <a:p>
            <a:pPr eaLnBrk="1" hangingPunct="1"/>
            <a:r>
              <a:rPr lang="en-US" altLang="en-US" sz="2400" dirty="0" smtClean="0"/>
              <a:t>What are the units of </a:t>
            </a:r>
            <a:r>
              <a:rPr lang="en-US" altLang="en-US" sz="2400" i="1" dirty="0" smtClean="0">
                <a:latin typeface="Times New Roman" pitchFamily="18" charset="0"/>
                <a:cs typeface="Times New Roman" pitchFamily="18" charset="0"/>
              </a:rPr>
              <a:t>k/m</a:t>
            </a:r>
            <a:r>
              <a:rPr lang="en-US" altLang="en-US" sz="2400" dirty="0" smtClean="0"/>
              <a:t>, in                                      ?</a:t>
            </a:r>
          </a:p>
          <a:p>
            <a:pPr eaLnBrk="1" hangingPunct="1"/>
            <a:endParaRPr lang="en-US" altLang="en-US" sz="2400" dirty="0" smtClean="0"/>
          </a:p>
          <a:p>
            <a:pPr eaLnBrk="1" hangingPunct="1"/>
            <a:r>
              <a:rPr lang="en-US" altLang="en-US" sz="2400" dirty="0" smtClean="0"/>
              <a:t>They are </a:t>
            </a:r>
            <a:r>
              <a:rPr lang="en-US" altLang="en-US" sz="2400" dirty="0" smtClean="0">
                <a:latin typeface="Times New Roman" pitchFamily="18" charset="0"/>
                <a:cs typeface="Times New Roman" pitchFamily="18" charset="0"/>
              </a:rPr>
              <a:t>1/s</a:t>
            </a:r>
            <a:r>
              <a:rPr lang="en-US" altLang="en-US" sz="2400" baseline="30000" dirty="0" smtClean="0">
                <a:latin typeface="Times New Roman" pitchFamily="18" charset="0"/>
                <a:cs typeface="Times New Roman" pitchFamily="18" charset="0"/>
              </a:rPr>
              <a:t>2</a:t>
            </a:r>
            <a:r>
              <a:rPr lang="en-US" altLang="en-US" sz="2400" dirty="0" smtClean="0"/>
              <a:t>, which we can regard as a frequency-squared, so let’s write it as </a:t>
            </a:r>
          </a:p>
          <a:p>
            <a:pPr eaLnBrk="1" hangingPunct="1"/>
            <a:endParaRPr lang="en-US" altLang="zh-CN" sz="2400" dirty="0" smtClean="0">
              <a:ea typeface="SimSun" pitchFamily="2" charset="-122"/>
            </a:endParaRPr>
          </a:p>
          <a:p>
            <a:pPr eaLnBrk="1" hangingPunct="1"/>
            <a:endParaRPr lang="en-US" altLang="zh-CN" sz="2400" dirty="0" smtClean="0">
              <a:ea typeface="SimSun" pitchFamily="2" charset="-122"/>
            </a:endParaRPr>
          </a:p>
          <a:p>
            <a:pPr eaLnBrk="1" hangingPunct="1"/>
            <a:r>
              <a:rPr lang="en-US" altLang="zh-CN" sz="2400" dirty="0" smtClean="0">
                <a:ea typeface="SimSun" pitchFamily="2" charset="-122"/>
              </a:rPr>
              <a:t>Then the equation becomes</a:t>
            </a:r>
          </a:p>
          <a:p>
            <a:pPr eaLnBrk="1" hangingPunct="1"/>
            <a:endParaRPr lang="en-US" altLang="zh-CN" sz="2400" dirty="0" smtClean="0">
              <a:ea typeface="SimSun" pitchFamily="2" charset="-122"/>
            </a:endParaRPr>
          </a:p>
          <a:p>
            <a:pPr eaLnBrk="1" hangingPunct="1"/>
            <a:r>
              <a:rPr lang="en-US" altLang="zh-CN" sz="2400" dirty="0" smtClean="0">
                <a:ea typeface="SimSun" pitchFamily="2" charset="-122"/>
              </a:rPr>
              <a:t>    A typical way to solve such a differential equation is to simply search for a function that satisfies the requirement, in this case, that its second derivative yields the negative of itself!  The sine and cosine functions meet these requirements.</a:t>
            </a:r>
            <a:endParaRPr lang="en-US" altLang="zh-CN" sz="2000" dirty="0" smtClean="0">
              <a:ea typeface="SimSun" pitchFamily="2" charset="-122"/>
            </a:endParaRPr>
          </a:p>
        </p:txBody>
      </p:sp>
      <p:graphicFrame>
        <p:nvGraphicFramePr>
          <p:cNvPr id="11269" name="Object 7"/>
          <p:cNvGraphicFramePr>
            <a:graphicFrameLocks noChangeAspect="1"/>
          </p:cNvGraphicFramePr>
          <p:nvPr>
            <p:extLst>
              <p:ext uri="{D42A27DB-BD31-4B8C-83A1-F6EECF244321}">
                <p14:modId xmlns:p14="http://schemas.microsoft.com/office/powerpoint/2010/main" val="3091043278"/>
              </p:ext>
            </p:extLst>
          </p:nvPr>
        </p:nvGraphicFramePr>
        <p:xfrm>
          <a:off x="4058841" y="990600"/>
          <a:ext cx="2875359" cy="950913"/>
        </p:xfrm>
        <a:graphic>
          <a:graphicData uri="http://schemas.openxmlformats.org/presentationml/2006/ole">
            <mc:AlternateContent xmlns:mc="http://schemas.openxmlformats.org/markup-compatibility/2006">
              <mc:Choice xmlns:v="urn:schemas-microsoft-com:vml" Requires="v">
                <p:oleObj spid="_x0000_s116849" name="Equation" r:id="rId4" imgW="1016000" imgH="419100" progId="Equation.DSMT4">
                  <p:embed/>
                </p:oleObj>
              </mc:Choice>
              <mc:Fallback>
                <p:oleObj name="Equation" r:id="rId4" imgW="10160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8841" y="990600"/>
                        <a:ext cx="2875359"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8"/>
          <p:cNvGraphicFramePr>
            <a:graphicFrameLocks noChangeAspect="1"/>
          </p:cNvGraphicFramePr>
          <p:nvPr/>
        </p:nvGraphicFramePr>
        <p:xfrm>
          <a:off x="4637486" y="2473326"/>
          <a:ext cx="1438671" cy="893763"/>
        </p:xfrm>
        <a:graphic>
          <a:graphicData uri="http://schemas.openxmlformats.org/presentationml/2006/ole">
            <mc:AlternateContent xmlns:mc="http://schemas.openxmlformats.org/markup-compatibility/2006">
              <mc:Choice xmlns:v="urn:schemas-microsoft-com:vml" Requires="v">
                <p:oleObj spid="_x0000_s116850" name="Equation" r:id="rId6" imgW="507780" imgH="393529" progId="Equation.DSMT4">
                  <p:embed/>
                </p:oleObj>
              </mc:Choice>
              <mc:Fallback>
                <p:oleObj name="Equation" r:id="rId6" imgW="507780"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7486" y="2473326"/>
                        <a:ext cx="1438671"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9"/>
          <p:cNvGraphicFramePr>
            <a:graphicFrameLocks noChangeAspect="1"/>
          </p:cNvGraphicFramePr>
          <p:nvPr/>
        </p:nvGraphicFramePr>
        <p:xfrm>
          <a:off x="4558111" y="3781426"/>
          <a:ext cx="1724421" cy="461963"/>
        </p:xfrm>
        <a:graphic>
          <a:graphicData uri="http://schemas.openxmlformats.org/presentationml/2006/ole">
            <mc:AlternateContent xmlns:mc="http://schemas.openxmlformats.org/markup-compatibility/2006">
              <mc:Choice xmlns:v="urn:schemas-microsoft-com:vml" Requires="v">
                <p:oleObj spid="_x0000_s116851" name="Equation" r:id="rId8" imgW="609336" imgH="203112" progId="Equation.DSMT4">
                  <p:embed/>
                </p:oleObj>
              </mc:Choice>
              <mc:Fallback>
                <p:oleObj name="Equation" r:id="rId8" imgW="609336" imgH="203112"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8111" y="3781426"/>
                        <a:ext cx="1724421"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836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t>
            </a:r>
            <a:r>
              <a:rPr lang="en-US" dirty="0" smtClean="0"/>
              <a:t>Problem:16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71500" y="1676400"/>
                <a:ext cx="10401300" cy="4495800"/>
              </a:xfrm>
            </p:spPr>
            <p:txBody>
              <a:bodyPr/>
              <a:lstStyle/>
              <a:p>
                <a:pPr marL="91440">
                  <a:buFont typeface="+mj-lt"/>
                  <a:buAutoNum type="arabicParenR"/>
                </a:pPr>
                <a:r>
                  <a:rPr lang="en-US" dirty="0" smtClean="0"/>
                  <a:t>Show that the total energy of a simple pendulum undergoing oscillations of small amplitude </a:t>
                </a:r>
                <a14:m>
                  <m:oMath xmlns:m="http://schemas.openxmlformats.org/officeDocument/2006/math">
                    <m:sSub>
                      <m:sSubPr>
                        <m:ctrlPr>
                          <a:rPr lang="en-US" i="1" smtClean="0">
                            <a:latin typeface="Cambria Math"/>
                          </a:rPr>
                        </m:ctrlPr>
                      </m:sSubPr>
                      <m:e>
                        <m:r>
                          <a:rPr lang="en-US" i="1" smtClean="0">
                            <a:latin typeface="Cambria Math"/>
                            <a:ea typeface="Cambria Math"/>
                          </a:rPr>
                          <m:t>𝜙</m:t>
                        </m:r>
                      </m:e>
                      <m:sub>
                        <m:r>
                          <a:rPr lang="en-US" b="0" i="1" smtClean="0">
                            <a:latin typeface="Cambria Math"/>
                          </a:rPr>
                          <m:t>0</m:t>
                        </m:r>
                      </m:sub>
                    </m:sSub>
                  </m:oMath>
                </a14:m>
                <a:r>
                  <a:rPr lang="en-US" dirty="0" smtClean="0"/>
                  <a:t> (</a:t>
                </a:r>
                <a:r>
                  <a:rPr lang="en-US" dirty="0"/>
                  <a:t>in radians) </a:t>
                </a:r>
                <a:r>
                  <a:rPr lang="en-US" dirty="0" smtClean="0"/>
                  <a:t>is </a:t>
                </a:r>
                <a14:m>
                  <m:oMath xmlns:m="http://schemas.openxmlformats.org/officeDocument/2006/math">
                    <m:r>
                      <a:rPr lang="en-US" b="0" i="1" smtClean="0">
                        <a:latin typeface="Cambria Math"/>
                      </a:rPr>
                      <m:t>𝐸</m:t>
                    </m:r>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1</m:t>
                        </m:r>
                      </m:num>
                      <m:den>
                        <m:r>
                          <a:rPr lang="en-US" b="0" i="1" smtClean="0">
                            <a:latin typeface="Cambria Math"/>
                            <a:ea typeface="Cambria Math"/>
                          </a:rPr>
                          <m:t>2</m:t>
                        </m:r>
                      </m:den>
                    </m:f>
                    <m:r>
                      <a:rPr lang="en-US" b="0" i="1" smtClean="0">
                        <a:latin typeface="Cambria Math"/>
                        <a:ea typeface="Cambria Math"/>
                      </a:rPr>
                      <m:t>𝑚𝑔𝐿</m:t>
                    </m:r>
                    <m:sSup>
                      <m:sSupPr>
                        <m:ctrlPr>
                          <a:rPr lang="en-US" b="0" i="1" smtClean="0">
                            <a:latin typeface="Cambria Math"/>
                            <a:ea typeface="Cambria Math"/>
                          </a:rPr>
                        </m:ctrlPr>
                      </m:sSupPr>
                      <m:e>
                        <m:sSub>
                          <m:sSubPr>
                            <m:ctrlPr>
                              <a:rPr lang="en-US" i="1">
                                <a:latin typeface="Cambria Math"/>
                                <a:ea typeface="Cambria Math"/>
                              </a:rPr>
                            </m:ctrlPr>
                          </m:sSubPr>
                          <m:e>
                            <m:r>
                              <a:rPr lang="en-US" i="1">
                                <a:latin typeface="Cambria Math"/>
                                <a:ea typeface="Cambria Math"/>
                              </a:rPr>
                              <m:t>𝜙</m:t>
                            </m:r>
                          </m:e>
                          <m:sub>
                            <m:r>
                              <a:rPr lang="en-US" i="1">
                                <a:latin typeface="Cambria Math"/>
                                <a:ea typeface="Cambria Math"/>
                              </a:rPr>
                              <m:t>0</m:t>
                            </m:r>
                          </m:sub>
                        </m:sSub>
                      </m:e>
                      <m:sup>
                        <m:r>
                          <a:rPr lang="en-US" b="0" i="1" smtClean="0">
                            <a:latin typeface="Cambria Math"/>
                            <a:ea typeface="Cambria Math"/>
                          </a:rPr>
                          <m:t>2</m:t>
                        </m:r>
                      </m:sup>
                    </m:sSup>
                  </m:oMath>
                </a14:m>
                <a:endParaRPr lang="en-US" dirty="0"/>
              </a:p>
              <a:p>
                <a:pPr marL="91440"/>
                <a:r>
                  <a:rPr lang="en-US" dirty="0"/>
                  <a:t>Hint: Use the approximation </a:t>
                </a:r>
                <a14:m>
                  <m:oMath xmlns:m="http://schemas.openxmlformats.org/officeDocument/2006/math">
                    <m:func>
                      <m:funcPr>
                        <m:ctrlPr>
                          <a:rPr lang="en-US" i="1" smtClean="0">
                            <a:latin typeface="Cambria Math"/>
                          </a:rPr>
                        </m:ctrlPr>
                      </m:funcPr>
                      <m:fName>
                        <m:r>
                          <m:rPr>
                            <m:sty m:val="p"/>
                          </m:rPr>
                          <a:rPr lang="en-US" i="0" smtClean="0">
                            <a:latin typeface="Cambria Math"/>
                          </a:rPr>
                          <m:t>cos</m:t>
                        </m:r>
                      </m:fName>
                      <m:e>
                        <m:r>
                          <a:rPr lang="en-US" i="1" smtClean="0">
                            <a:latin typeface="Cambria Math"/>
                            <a:ea typeface="Cambria Math"/>
                          </a:rPr>
                          <m:t>𝜙</m:t>
                        </m:r>
                        <m:r>
                          <a:rPr lang="en-US" i="1" smtClean="0">
                            <a:latin typeface="Cambria Math"/>
                            <a:ea typeface="Cambria Math"/>
                          </a:rPr>
                          <m:t>≈1−</m:t>
                        </m:r>
                        <m:f>
                          <m:fPr>
                            <m:ctrlPr>
                              <a:rPr lang="en-US" b="0" i="1" smtClean="0">
                                <a:latin typeface="Cambria Math"/>
                                <a:ea typeface="Cambria Math"/>
                              </a:rPr>
                            </m:ctrlPr>
                          </m:fPr>
                          <m:num>
                            <m:r>
                              <a:rPr lang="en-US" b="0" i="1" smtClean="0">
                                <a:latin typeface="Cambria Math"/>
                                <a:ea typeface="Cambria Math"/>
                              </a:rPr>
                              <m:t>1</m:t>
                            </m:r>
                          </m:num>
                          <m:den>
                            <m:r>
                              <a:rPr lang="en-US" b="0" i="1" smtClean="0">
                                <a:latin typeface="Cambria Math"/>
                                <a:ea typeface="Cambria Math"/>
                              </a:rPr>
                              <m:t>2</m:t>
                            </m:r>
                          </m:den>
                        </m:f>
                        <m:sSup>
                          <m:sSupPr>
                            <m:ctrlPr>
                              <a:rPr lang="en-US" b="0" i="1" smtClean="0">
                                <a:latin typeface="Cambria Math"/>
                                <a:ea typeface="Cambria Math"/>
                              </a:rPr>
                            </m:ctrlPr>
                          </m:sSupPr>
                          <m:e>
                            <m:r>
                              <a:rPr lang="en-US" b="0" i="1" smtClean="0">
                                <a:latin typeface="Cambria Math"/>
                                <a:ea typeface="Cambria Math"/>
                              </a:rPr>
                              <m:t>𝜙</m:t>
                            </m:r>
                          </m:e>
                          <m:sup>
                            <m:r>
                              <a:rPr lang="en-US" b="0" i="1" smtClean="0">
                                <a:latin typeface="Cambria Math"/>
                                <a:ea typeface="Cambria Math"/>
                              </a:rPr>
                              <m:t>2</m:t>
                            </m:r>
                          </m:sup>
                        </m:sSup>
                      </m:e>
                    </m:func>
                  </m:oMath>
                </a14:m>
                <a:r>
                  <a:rPr lang="en-US" dirty="0" smtClean="0"/>
                  <a:t> </a:t>
                </a:r>
                <a:r>
                  <a:rPr lang="en-US" dirty="0"/>
                  <a:t>for </a:t>
                </a:r>
                <a:r>
                  <a:rPr lang="en-US" dirty="0" smtClean="0"/>
                  <a:t>small </a:t>
                </a:r>
                <a14:m>
                  <m:oMath xmlns:m="http://schemas.openxmlformats.org/officeDocument/2006/math">
                    <m:r>
                      <a:rPr lang="en-US" i="1" smtClean="0">
                        <a:latin typeface="Cambria Math"/>
                        <a:ea typeface="Cambria Math"/>
                      </a:rPr>
                      <m:t>𝜙</m:t>
                    </m:r>
                  </m:oMath>
                </a14:m>
                <a:r>
                  <a:rPr lang="en-US" dirty="0" smtClean="0"/>
                  <a:t>. </a:t>
                </a:r>
              </a:p>
              <a:p>
                <a:pPr marL="91440"/>
                <a:endParaRPr lang="en-US" dirty="0" smtClean="0"/>
              </a:p>
              <a:p>
                <a:pPr marL="91440"/>
                <a:r>
                  <a:rPr lang="en-US" dirty="0" smtClean="0"/>
                  <a:t>2) A </a:t>
                </a:r>
                <a:r>
                  <a:rPr lang="en-US" dirty="0"/>
                  <a:t>0.120-kg block is suspended from a spring. When </a:t>
                </a:r>
                <a:r>
                  <a:rPr lang="en-US" dirty="0" smtClean="0"/>
                  <a:t>a small </a:t>
                </a:r>
                <a:r>
                  <a:rPr lang="en-US" dirty="0"/>
                  <a:t>pebble of mass 30 g is </a:t>
                </a:r>
                <a:r>
                  <a:rPr lang="en-US" dirty="0" smtClean="0"/>
                  <a:t>placed on </a:t>
                </a:r>
                <a:r>
                  <a:rPr lang="en-US" dirty="0"/>
                  <a:t>the block, the spring stretches </a:t>
                </a:r>
                <a:r>
                  <a:rPr lang="en-US" dirty="0" smtClean="0"/>
                  <a:t>an additional </a:t>
                </a:r>
                <a:r>
                  <a:rPr lang="en-US" dirty="0"/>
                  <a:t>5.0 cm. With the </a:t>
                </a:r>
                <a:r>
                  <a:rPr lang="en-US" dirty="0" smtClean="0"/>
                  <a:t>pebble on </a:t>
                </a:r>
                <a:r>
                  <a:rPr lang="en-US" dirty="0"/>
                  <a:t>the block, the block </a:t>
                </a:r>
                <a:r>
                  <a:rPr lang="en-US" dirty="0" smtClean="0"/>
                  <a:t>oscillates with </a:t>
                </a:r>
                <a:r>
                  <a:rPr lang="en-US" dirty="0"/>
                  <a:t>an amplitude of 12 cm. (a) What is the frequency of the motion</a:t>
                </a:r>
                <a:r>
                  <a:rPr lang="en-US" dirty="0" smtClean="0"/>
                  <a:t>? (</a:t>
                </a:r>
                <a:r>
                  <a:rPr lang="en-US" dirty="0"/>
                  <a:t>b) How long does the block take to travel from its lowest point to </a:t>
                </a:r>
                <a:r>
                  <a:rPr lang="en-US" dirty="0" smtClean="0"/>
                  <a:t>its highest </a:t>
                </a:r>
                <a:r>
                  <a:rPr lang="en-US" dirty="0"/>
                  <a:t>point? (c) What is the net force on the pebble when it is at </a:t>
                </a:r>
                <a:r>
                  <a:rPr lang="en-US" dirty="0" smtClean="0"/>
                  <a:t>the point </a:t>
                </a:r>
                <a:r>
                  <a:rPr lang="en-US" dirty="0"/>
                  <a:t>of maximum upward displacement?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71500" y="1676400"/>
                <a:ext cx="10401300" cy="4495800"/>
              </a:xfrm>
              <a:blipFill rotWithShape="1">
                <a:blip r:embed="rId2"/>
                <a:stretch>
                  <a:fillRect l="-1407" t="-1897" r="-1758"/>
                </a:stretch>
              </a:blipFill>
            </p:spPr>
            <p:txBody>
              <a:bodyPr/>
              <a:lstStyle/>
              <a:p>
                <a:r>
                  <a:rPr lang="en-US">
                    <a:noFill/>
                  </a:rPr>
                  <a:t> </a:t>
                </a:r>
              </a:p>
            </p:txBody>
          </p:sp>
        </mc:Fallback>
      </mc:AlternateContent>
    </p:spTree>
    <p:extLst>
      <p:ext uri="{BB962C8B-B14F-4D97-AF65-F5344CB8AC3E}">
        <p14:creationId xmlns:p14="http://schemas.microsoft.com/office/powerpoint/2010/main" val="1482319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11353800" cy="685800"/>
          </a:xfrm>
          <a:solidFill>
            <a:srgbClr val="002060"/>
          </a:solidFill>
        </p:spPr>
        <p:txBody>
          <a:bodyPr/>
          <a:lstStyle/>
          <a:p>
            <a:r>
              <a:rPr lang="en-US" altLang="en-US" sz="2800" dirty="0" smtClean="0">
                <a:solidFill>
                  <a:srgbClr val="FFFF00"/>
                </a:solidFill>
              </a:rPr>
              <a:t>Mathematical Representation of Spring Mass System</a:t>
            </a:r>
          </a:p>
        </p:txBody>
      </p:sp>
      <p:sp>
        <p:nvSpPr>
          <p:cNvPr id="3" name="Content Placeholder 2"/>
          <p:cNvSpPr>
            <a:spLocks noGrp="1"/>
          </p:cNvSpPr>
          <p:nvPr>
            <p:ph idx="1"/>
          </p:nvPr>
        </p:nvSpPr>
        <p:spPr/>
        <p:txBody>
          <a:bodyPr/>
          <a:lstStyle/>
          <a:p>
            <a:r>
              <a:rPr lang="en-US" altLang="en-US" smtClean="0"/>
              <a:t>As we know </a:t>
            </a:r>
          </a:p>
        </p:txBody>
      </p:sp>
      <p:graphicFrame>
        <p:nvGraphicFramePr>
          <p:cNvPr id="4" name="Object 3"/>
          <p:cNvGraphicFramePr>
            <a:graphicFrameLocks noChangeAspect="1"/>
          </p:cNvGraphicFramePr>
          <p:nvPr/>
        </p:nvGraphicFramePr>
        <p:xfrm>
          <a:off x="457200" y="2057400"/>
          <a:ext cx="1828800" cy="754063"/>
        </p:xfrm>
        <a:graphic>
          <a:graphicData uri="http://schemas.openxmlformats.org/presentationml/2006/ole">
            <mc:AlternateContent xmlns:mc="http://schemas.openxmlformats.org/markup-compatibility/2006">
              <mc:Choice xmlns:v="urn:schemas-microsoft-com:vml" Requires="v">
                <p:oleObj spid="_x0000_s120206" name="Equation" r:id="rId4" imgW="1040948" imgH="418918" progId="Equation.3">
                  <p:embed/>
                </p:oleObj>
              </mc:Choice>
              <mc:Fallback>
                <p:oleObj name="Equation" r:id="rId4" imgW="1040948"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57400"/>
                        <a:ext cx="18288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a:spLocks noChangeArrowheads="1"/>
          </p:cNvSpPr>
          <p:nvPr/>
        </p:nvSpPr>
        <p:spPr bwMode="auto">
          <a:xfrm>
            <a:off x="457200" y="2743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Now Applying Hook’s Law </a:t>
            </a:r>
          </a:p>
        </p:txBody>
      </p:sp>
      <p:graphicFrame>
        <p:nvGraphicFramePr>
          <p:cNvPr id="6" name="Object 5"/>
          <p:cNvGraphicFramePr>
            <a:graphicFrameLocks noChangeAspect="1"/>
          </p:cNvGraphicFramePr>
          <p:nvPr/>
        </p:nvGraphicFramePr>
        <p:xfrm>
          <a:off x="533400" y="3276600"/>
          <a:ext cx="1465263" cy="341313"/>
        </p:xfrm>
        <a:graphic>
          <a:graphicData uri="http://schemas.openxmlformats.org/presentationml/2006/ole">
            <mc:AlternateContent xmlns:mc="http://schemas.openxmlformats.org/markup-compatibility/2006">
              <mc:Choice xmlns:v="urn:schemas-microsoft-com:vml" Requires="v">
                <p:oleObj spid="_x0000_s120207" name="Equation" r:id="rId6" imgW="761669" imgH="177723" progId="Equation.3">
                  <p:embed/>
                </p:oleObj>
              </mc:Choice>
              <mc:Fallback>
                <p:oleObj name="Equation" r:id="rId6" imgW="761669" imgH="17772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276600"/>
                        <a:ext cx="14652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228600" y="37338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Applying Newton’s second Law</a:t>
            </a:r>
          </a:p>
        </p:txBody>
      </p:sp>
      <p:graphicFrame>
        <p:nvGraphicFramePr>
          <p:cNvPr id="8" name="Object 7"/>
          <p:cNvGraphicFramePr>
            <a:graphicFrameLocks noChangeAspect="1"/>
          </p:cNvGraphicFramePr>
          <p:nvPr/>
        </p:nvGraphicFramePr>
        <p:xfrm>
          <a:off x="304800" y="4191000"/>
          <a:ext cx="2252663" cy="474663"/>
        </p:xfrm>
        <a:graphic>
          <a:graphicData uri="http://schemas.openxmlformats.org/presentationml/2006/ole">
            <mc:AlternateContent xmlns:mc="http://schemas.openxmlformats.org/markup-compatibility/2006">
              <mc:Choice xmlns:v="urn:schemas-microsoft-com:vml" Requires="v">
                <p:oleObj spid="_x0000_s120208" name="Equation" r:id="rId8" imgW="1205977" imgH="253890" progId="Equation.3">
                  <p:embed/>
                </p:oleObj>
              </mc:Choice>
              <mc:Fallback>
                <p:oleObj name="Equation" r:id="rId8" imgW="1205977"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4191000"/>
                        <a:ext cx="22526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298450" y="4800600"/>
          <a:ext cx="1987550" cy="800100"/>
        </p:xfrm>
        <a:graphic>
          <a:graphicData uri="http://schemas.openxmlformats.org/presentationml/2006/ole">
            <mc:AlternateContent xmlns:mc="http://schemas.openxmlformats.org/markup-compatibility/2006">
              <mc:Choice xmlns:v="urn:schemas-microsoft-com:vml" Requires="v">
                <p:oleObj spid="_x0000_s120209" name="Equation" r:id="rId10" imgW="1040948" imgH="418918" progId="Equation.3">
                  <p:embed/>
                </p:oleObj>
              </mc:Choice>
              <mc:Fallback>
                <p:oleObj name="Equation" r:id="rId10" imgW="1040948" imgH="41891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450" y="4800600"/>
                        <a:ext cx="19875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4038600" y="1752600"/>
          <a:ext cx="1941513" cy="800100"/>
        </p:xfrm>
        <a:graphic>
          <a:graphicData uri="http://schemas.openxmlformats.org/presentationml/2006/ole">
            <mc:AlternateContent xmlns:mc="http://schemas.openxmlformats.org/markup-compatibility/2006">
              <mc:Choice xmlns:v="urn:schemas-microsoft-com:vml" Requires="v">
                <p:oleObj spid="_x0000_s120210" name="Equation" r:id="rId12" imgW="1016000" imgH="419100" progId="Equation.3">
                  <p:embed/>
                </p:oleObj>
              </mc:Choice>
              <mc:Fallback>
                <p:oleObj name="Equation" r:id="rId12" imgW="1016000" imgH="4191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1752600"/>
                        <a:ext cx="19415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a:spLocks noChangeArrowheads="1"/>
          </p:cNvSpPr>
          <p:nvPr/>
        </p:nvSpPr>
        <p:spPr bwMode="auto">
          <a:xfrm>
            <a:off x="3962400" y="292735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Let </a:t>
            </a:r>
          </a:p>
        </p:txBody>
      </p:sp>
      <p:graphicFrame>
        <p:nvGraphicFramePr>
          <p:cNvPr id="12" name="Object 11"/>
          <p:cNvGraphicFramePr>
            <a:graphicFrameLocks noChangeAspect="1"/>
          </p:cNvGraphicFramePr>
          <p:nvPr/>
        </p:nvGraphicFramePr>
        <p:xfrm>
          <a:off x="4572000" y="2730500"/>
          <a:ext cx="1009650" cy="763588"/>
        </p:xfrm>
        <a:graphic>
          <a:graphicData uri="http://schemas.openxmlformats.org/presentationml/2006/ole">
            <mc:AlternateContent xmlns:mc="http://schemas.openxmlformats.org/markup-compatibility/2006">
              <mc:Choice xmlns:v="urn:schemas-microsoft-com:vml" Requires="v">
                <p:oleObj spid="_x0000_s120211" name="Equation" r:id="rId14" imgW="520474" imgH="393529" progId="Equation.3">
                  <p:embed/>
                </p:oleObj>
              </mc:Choice>
              <mc:Fallback>
                <p:oleObj name="Equation" r:id="rId14" imgW="520474" imgH="39352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0" y="2730500"/>
                        <a:ext cx="100965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4038600" y="3657600"/>
          <a:ext cx="1893888" cy="800100"/>
        </p:xfrm>
        <a:graphic>
          <a:graphicData uri="http://schemas.openxmlformats.org/presentationml/2006/ole">
            <mc:AlternateContent xmlns:mc="http://schemas.openxmlformats.org/markup-compatibility/2006">
              <mc:Choice xmlns:v="urn:schemas-microsoft-com:vml" Requires="v">
                <p:oleObj spid="_x0000_s120212" name="Equation" r:id="rId16" imgW="990600" imgH="419100" progId="Equation.3">
                  <p:embed/>
                </p:oleObj>
              </mc:Choice>
              <mc:Fallback>
                <p:oleObj name="Equation" r:id="rId16" imgW="990600" imgH="4191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8600" y="3657600"/>
                        <a:ext cx="189388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3886200" y="5257800"/>
          <a:ext cx="3255963" cy="439738"/>
        </p:xfrm>
        <a:graphic>
          <a:graphicData uri="http://schemas.openxmlformats.org/presentationml/2006/ole">
            <mc:AlternateContent xmlns:mc="http://schemas.openxmlformats.org/markup-compatibility/2006">
              <mc:Choice xmlns:v="urn:schemas-microsoft-com:vml" Requires="v">
                <p:oleObj spid="_x0000_s120213" name="Equation" r:id="rId18" imgW="1473200" imgH="203200" progId="Equation.3">
                  <p:embed/>
                </p:oleObj>
              </mc:Choice>
              <mc:Fallback>
                <p:oleObj name="Equation" r:id="rId18" imgW="1473200" imgH="203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6200" y="5257800"/>
                        <a:ext cx="32559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a:spLocks noChangeArrowheads="1"/>
          </p:cNvSpPr>
          <p:nvPr/>
        </p:nvSpPr>
        <p:spPr bwMode="auto">
          <a:xfrm>
            <a:off x="3886200" y="4648200"/>
            <a:ext cx="3411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Solution of differential equation </a:t>
            </a:r>
          </a:p>
        </p:txBody>
      </p:sp>
      <p:graphicFrame>
        <p:nvGraphicFramePr>
          <p:cNvPr id="17" name="Object 16"/>
          <p:cNvGraphicFramePr>
            <a:graphicFrameLocks noChangeAspect="1"/>
          </p:cNvGraphicFramePr>
          <p:nvPr/>
        </p:nvGraphicFramePr>
        <p:xfrm>
          <a:off x="6629400" y="1905000"/>
          <a:ext cx="4410075" cy="630238"/>
        </p:xfrm>
        <a:graphic>
          <a:graphicData uri="http://schemas.openxmlformats.org/presentationml/2006/ole">
            <mc:AlternateContent xmlns:mc="http://schemas.openxmlformats.org/markup-compatibility/2006">
              <mc:Choice xmlns:v="urn:schemas-microsoft-com:vml" Requires="v">
                <p:oleObj spid="_x0000_s120214" name="Equation" r:id="rId20" imgW="2527300" imgH="393700" progId="Equation.3">
                  <p:embed/>
                </p:oleObj>
              </mc:Choice>
              <mc:Fallback>
                <p:oleObj name="Equation" r:id="rId20" imgW="2527300" imgH="3937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29400" y="1905000"/>
                        <a:ext cx="4410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nvGraphicFramePr>
        <p:xfrm>
          <a:off x="6321425" y="2743200"/>
          <a:ext cx="5029200" cy="671513"/>
        </p:xfrm>
        <a:graphic>
          <a:graphicData uri="http://schemas.openxmlformats.org/presentationml/2006/ole">
            <mc:AlternateContent xmlns:mc="http://schemas.openxmlformats.org/markup-compatibility/2006">
              <mc:Choice xmlns:v="urn:schemas-microsoft-com:vml" Requires="v">
                <p:oleObj spid="_x0000_s120215" name="Equation" r:id="rId22" imgW="2882900" imgH="419100" progId="Equation.3">
                  <p:embed/>
                </p:oleObj>
              </mc:Choice>
              <mc:Fallback>
                <p:oleObj name="Equation" r:id="rId22" imgW="2882900" imgH="4191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21425" y="2743200"/>
                        <a:ext cx="50292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19"/>
          <p:cNvSpPr>
            <a:spLocks noChangeArrowheads="1"/>
          </p:cNvSpPr>
          <p:nvPr/>
        </p:nvSpPr>
        <p:spPr bwMode="auto">
          <a:xfrm>
            <a:off x="9906000" y="2743200"/>
            <a:ext cx="1447800" cy="762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nSpc>
                <a:spcPct val="100000"/>
              </a:lnSpc>
              <a:spcBef>
                <a:spcPct val="0"/>
              </a:spcBef>
            </a:pPr>
            <a:endParaRPr lang="en-US" altLang="en-US" sz="2400"/>
          </a:p>
        </p:txBody>
      </p:sp>
      <p:cxnSp>
        <p:nvCxnSpPr>
          <p:cNvPr id="22" name="Elbow Connector 21"/>
          <p:cNvCxnSpPr/>
          <p:nvPr/>
        </p:nvCxnSpPr>
        <p:spPr bwMode="auto">
          <a:xfrm rot="10800000" flipV="1">
            <a:off x="8991600" y="3505200"/>
            <a:ext cx="914400" cy="228600"/>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graphicFrame>
        <p:nvGraphicFramePr>
          <p:cNvPr id="23" name="Object 22"/>
          <p:cNvGraphicFramePr>
            <a:graphicFrameLocks noChangeAspect="1"/>
          </p:cNvGraphicFramePr>
          <p:nvPr/>
        </p:nvGraphicFramePr>
        <p:xfrm>
          <a:off x="7540625" y="3619500"/>
          <a:ext cx="1417638" cy="671513"/>
        </p:xfrm>
        <a:graphic>
          <a:graphicData uri="http://schemas.openxmlformats.org/presentationml/2006/ole">
            <mc:AlternateContent xmlns:mc="http://schemas.openxmlformats.org/markup-compatibility/2006">
              <mc:Choice xmlns:v="urn:schemas-microsoft-com:vml" Requires="v">
                <p:oleObj spid="_x0000_s120216" name="Equation" r:id="rId24" imgW="812447" imgH="418918" progId="Equation.3">
                  <p:embed/>
                </p:oleObj>
              </mc:Choice>
              <mc:Fallback>
                <p:oleObj name="Equation" r:id="rId24" imgW="812447" imgH="418918"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540625" y="3619500"/>
                        <a:ext cx="1417638" cy="6715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 name="Picture 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64400" y="4419600"/>
            <a:ext cx="41433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27">
            <p14:nvContentPartPr>
              <p14:cNvPr id="21" name="Ink 20"/>
              <p14:cNvContentPartPr/>
              <p14:nvPr/>
            </p14:nvContentPartPr>
            <p14:xfrm>
              <a:off x="3572640" y="2375640"/>
              <a:ext cx="5930640" cy="3286800"/>
            </p14:xfrm>
          </p:contentPart>
        </mc:Choice>
        <mc:Fallback xmlns="">
          <p:pic>
            <p:nvPicPr>
              <p:cNvPr id="21" name="Ink 20"/>
              <p:cNvPicPr/>
              <p:nvPr/>
            </p:nvPicPr>
            <p:blipFill>
              <a:blip r:embed="rId28"/>
              <a:stretch>
                <a:fillRect/>
              </a:stretch>
            </p:blipFill>
            <p:spPr>
              <a:xfrm>
                <a:off x="3563280" y="2366280"/>
                <a:ext cx="594936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p14:cNvContentPartPr/>
              <p14:nvPr/>
            </p14:nvContentPartPr>
            <p14:xfrm>
              <a:off x="5537520" y="2670120"/>
              <a:ext cx="5635800" cy="3206520"/>
            </p14:xfrm>
          </p:contentPart>
        </mc:Choice>
        <mc:Fallback xmlns="">
          <p:pic>
            <p:nvPicPr>
              <p:cNvPr id="25" name="Ink 24"/>
              <p:cNvPicPr/>
              <p:nvPr/>
            </p:nvPicPr>
            <p:blipFill>
              <a:blip r:embed="rId30"/>
              <a:stretch>
                <a:fillRect/>
              </a:stretch>
            </p:blipFill>
            <p:spPr>
              <a:xfrm>
                <a:off x="5528160" y="2660760"/>
                <a:ext cx="5654520" cy="3225240"/>
              </a:xfrm>
              <a:prstGeom prst="rect">
                <a:avLst/>
              </a:prstGeom>
            </p:spPr>
          </p:pic>
        </mc:Fallback>
      </mc:AlternateContent>
    </p:spTree>
    <p:extLst>
      <p:ext uri="{BB962C8B-B14F-4D97-AF65-F5344CB8AC3E}">
        <p14:creationId xmlns:p14="http://schemas.microsoft.com/office/powerpoint/2010/main" val="2516315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5" grpId="0"/>
      <p:bldP spid="20" grpId="0" animBg="1"/>
    </p:bldLst>
  </p:timing>
</p:sld>
</file>

<file path=ppt/theme/theme1.xml><?xml version="1.0" encoding="utf-8"?>
<a:theme xmlns:a="http://schemas.openxmlformats.org/drawingml/2006/main" name="CL Template">
  <a:themeElements>
    <a:clrScheme name="">
      <a:dk1>
        <a:srgbClr val="000000"/>
      </a:dk1>
      <a:lt1>
        <a:srgbClr val="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 Template</Template>
  <TotalTime>17147</TotalTime>
  <Words>4356</Words>
  <Application>Microsoft Office PowerPoint</Application>
  <PresentationFormat>Custom</PresentationFormat>
  <Paragraphs>514</Paragraphs>
  <Slides>80</Slides>
  <Notes>11</Notes>
  <HiddenSlides>12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CL Template</vt:lpstr>
      <vt:lpstr>Equation</vt:lpstr>
      <vt:lpstr>Chapter 15</vt:lpstr>
      <vt:lpstr>Oscillatory Motion</vt:lpstr>
      <vt:lpstr>Periodic Motion</vt:lpstr>
      <vt:lpstr>Recall Hooke’s Law</vt:lpstr>
      <vt:lpstr>PowerPoint Presentation</vt:lpstr>
      <vt:lpstr>Differential Equation of Motion</vt:lpstr>
      <vt:lpstr>Acceleration</vt:lpstr>
      <vt:lpstr>Analysis Model, Simple Harmonic Motion</vt:lpstr>
      <vt:lpstr>Mathematical Representation of Spring Mass System</vt:lpstr>
      <vt:lpstr>SHM Graphical Representation</vt:lpstr>
      <vt:lpstr>Time Period and frequency of spring mass system</vt:lpstr>
      <vt:lpstr>Motion Equations for SHM</vt:lpstr>
      <vt:lpstr>SHM Example 1</vt:lpstr>
      <vt:lpstr>SHM Example 2</vt:lpstr>
      <vt:lpstr>Maximum Values of v and a</vt:lpstr>
      <vt:lpstr>Quick Quiz</vt:lpstr>
      <vt:lpstr>Problem. Oscillating Ruler</vt:lpstr>
      <vt:lpstr>PowerPoint Presentation</vt:lpstr>
      <vt:lpstr>PowerPoint Presentation</vt:lpstr>
      <vt:lpstr>Frequency and Time Period in terms of system parameters</vt:lpstr>
      <vt:lpstr>Problem 1: </vt:lpstr>
      <vt:lpstr>Problem 1: Determine the amplitude, frequency, and period of the motion. </vt:lpstr>
      <vt:lpstr>(B) Calculate the velocity and acceleration of the object at any time t.</vt:lpstr>
      <vt:lpstr> (C) Using the results of part (B), determine the position, velocity, and acceleration of the object at t = 1.00 s.  </vt:lpstr>
      <vt:lpstr>(D) Determine the maximum speed and maximum acceleration of the object. </vt:lpstr>
      <vt:lpstr>(E) Find the displacement of the object between t = 0 and t = 1.00 s </vt:lpstr>
      <vt:lpstr>Problem 2: </vt:lpstr>
      <vt:lpstr>Problem: 3</vt:lpstr>
      <vt:lpstr>PowerPoint Presentation</vt:lpstr>
      <vt:lpstr>(D) Express the position, speed and acceleration as function of time? </vt:lpstr>
      <vt:lpstr>What If? What if the block is released from the same initial position, xi = 5.00 cm, but with an initial velocity of vi = 0.100 m/s? Which parts of the solution change and what are the new answers for those that do change?</vt:lpstr>
      <vt:lpstr>PowerPoint Presentation</vt:lpstr>
      <vt:lpstr>Problem:  Tuned Mass Damper</vt:lpstr>
      <vt:lpstr>Energy of the SHM Oscillator</vt:lpstr>
      <vt:lpstr>Energy of the SHM Oscillator</vt:lpstr>
      <vt:lpstr>Energy of the SHM Oscillator, cont.</vt:lpstr>
      <vt:lpstr>Energy of the SHM Oscillator, final</vt:lpstr>
      <vt:lpstr>Energy in SHM, summary</vt:lpstr>
      <vt:lpstr>Velocity at a Given Position</vt:lpstr>
      <vt:lpstr>Problem 15.4: </vt:lpstr>
      <vt:lpstr>Problem 15.4: </vt:lpstr>
      <vt:lpstr>Problem 15.4: </vt:lpstr>
      <vt:lpstr>Problem 15.4: </vt:lpstr>
      <vt:lpstr>Simple Pendulum</vt:lpstr>
      <vt:lpstr>Simple Pendulum, 2</vt:lpstr>
      <vt:lpstr>Simple Pendulum, 3</vt:lpstr>
      <vt:lpstr>PowerPoint Presentation</vt:lpstr>
      <vt:lpstr>Problem 39:</vt:lpstr>
      <vt:lpstr>PowerPoint Presentation</vt:lpstr>
      <vt:lpstr>PowerPoint Presentation</vt:lpstr>
      <vt:lpstr>Physical Pendulum</vt:lpstr>
      <vt:lpstr>Torque, Moment of Inertia and Newton’s Law</vt:lpstr>
      <vt:lpstr>Physical Pendulum </vt:lpstr>
      <vt:lpstr>Physical Pendulum</vt:lpstr>
      <vt:lpstr>Physical Pendulum</vt:lpstr>
      <vt:lpstr>  Problem 15.6:   </vt:lpstr>
      <vt:lpstr>Problem.  Walking</vt:lpstr>
      <vt:lpstr>Torsional Pendulum</vt:lpstr>
      <vt:lpstr>PowerPoint Presentation</vt:lpstr>
      <vt:lpstr>Damped Oscillations</vt:lpstr>
      <vt:lpstr>Damped Oscillation, Example</vt:lpstr>
      <vt:lpstr> Damped Harmonic Motion</vt:lpstr>
      <vt:lpstr>Damped Oscillations, Equations</vt:lpstr>
      <vt:lpstr>Damped Oscillations, Natural Frequency</vt:lpstr>
      <vt:lpstr>Damped Oscillations, Graph</vt:lpstr>
      <vt:lpstr>Types of Damping</vt:lpstr>
      <vt:lpstr>Types of Damping, cont</vt:lpstr>
      <vt:lpstr>Forced Oscillations</vt:lpstr>
      <vt:lpstr>Forced Oscillations, cont.</vt:lpstr>
      <vt:lpstr>Resonance</vt:lpstr>
      <vt:lpstr>Resonance, cont.</vt:lpstr>
      <vt:lpstr>Practice  Problem: 1</vt:lpstr>
      <vt:lpstr>Practice  Problem: 2</vt:lpstr>
      <vt:lpstr>Practice  Problem: 3</vt:lpstr>
      <vt:lpstr>Practice  Problem</vt:lpstr>
      <vt:lpstr>Practice  Problem:9</vt:lpstr>
      <vt:lpstr>Practice  Problem:10</vt:lpstr>
      <vt:lpstr>Practice Problem</vt:lpstr>
      <vt:lpstr>Practice Problem: 15 </vt:lpstr>
      <vt:lpstr>Practice Problem:16 </vt:lpstr>
    </vt:vector>
  </TitlesOfParts>
  <Company>Next Step Program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Marilyn Akins</dc:creator>
  <cp:lastModifiedBy>Ali</cp:lastModifiedBy>
  <cp:revision>285</cp:revision>
  <dcterms:created xsi:type="dcterms:W3CDTF">2003-11-09T22:21:18Z</dcterms:created>
  <dcterms:modified xsi:type="dcterms:W3CDTF">2020-12-03T09:06:23Z</dcterms:modified>
</cp:coreProperties>
</file>