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5:28:49.0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8050 6515 47 0,'0'-7'75'15,"2"2"-2"-15,-1 0 5 16,-1 2 9-16,2-1 5 16,-2 1-9-16,0 1 7 15,0 2-1-15,1-2-3 0,-1 2 5 16,2 0-8-16,4 2-8 15,0-2-13-15,7 0-4 16,4 0-26-16,7 0-10 16,4-3-10-16,10-2 0 15,5-1-6-15,9-1-4 16,8-2 10-16,7-2 4 0,7-2-3 16,0 1-4-16,-1-2-1 15,-4 4-1-15,-9 0-8 16,-9 3-6-16,-10 3-3 15,-8-1-4-15,-6 2-5 0,-9 2-6 16,-3 2 9-16,-8 2 0 16,-2 2-11-16,-2-1-21 15,-3 2-40-15,-2 2-75 16,-2-1-56-16,-5 4-25 0,-4-1 0 16</inkml:trace>
  <inkml:trace contextRef="#ctx0" brushRef="#br0" timeOffset="369.05">8160 6803 73 0,'-6'2'197'0,"2"0"-7"16,0-2-27-16,1 1-16 0,0-1-8 15,3 0-15-15,3 0-29 16,2-1-34-16,4-1-11 16,6 0-8-16,5-3 0 0,8-2-7 15,7 0-11-15,7-2 9 16,8-3-2-16,2 0-3 15,2-1-8-15,0-1-7 16,-6 3-2-16,-3 1-19 16,-7 0-24-16,-7 2-47 15,-7 2-57-15,-5 3-79 0,-6 2-53 16,-6-1-22-16,-7 2 9 16</inkml:trace>
  <inkml:trace contextRef="#ctx0" brushRef="#br0" timeOffset="1499.61">8453 7683 87 0,'9'-38'212'0,"-1"1"31"0,0 2-34 16,3 3-26-16,-3 1-19 15,2 3-1-15,0 2-5 16,-2 5-21-16,-1 3-27 16,-1 4-34-16,-1 2-22 0,1 4-24 15,-3 3-17-15,2 5-5 16,-2 8-1-16,2 9 2 15,-2 9 2-15,-3 13 3 16,0 12 4-16,-3 9-2 16,0 9-7-16,-2 6-2 15,2 5-1-15,-2 5-4 0,-4 5 1 16,1 5-3-16,0 2 4 16,-4 1 2-16,2 0 5 15,0 1 3-15,1-6-6 16,3-2 2-16,1-9-1 15,5-10 0-15,6-6-8 0,3-12 2 16,4-8 0-16,11-8 4 16,6-11-3-16,8-5 3 15,8-10 1-15,3-7-3 0,6-1 6 16,0-4-11-16,-1-2 4 16,-3-1-8-16,-2 0-1 15,-5-1 3-15,-5 4-11 16,-4-2 4-16,-3 2-7 15,-7 0-2-15,-1 0-2 0,0 2 0 16,-1-2 7-16,1 3-5 16,1-3 0-16,1 0-4 15,2-3 1-15,-1 1-7 16,-2-1-8-16,-1-1-8 0,-4-3-7 16,-4-1 2-16,-6 1-7 15,-1-1 0-15,-4 1 15 16,-7-4 6-16,-3 0 9 15,-5-1 10-15,-5-2 6 16,-7-1 3-16,0 2-1 0,-3-2 5 16,-1 2 12-16,3 1 0 15,1 0 10-15,6 5 6 16,2-1 3-16,3 1-5 16,2 3-8-16,4-1-2 15,1 2-5-15,1 1-11 0,3-1-2 16,2-1 3-16,-1 3-4 15,3-1-5-15,1 2 3 16,2 2 4-16,4 1-4 0,1 2-2 16,3 2 10-16,5 5 0 15,1 3-4-15,1 2 6 16,0 4-4-16,-2-1 7 16,-5 1-5-16,-2 4 9 15,-4-2 3-15,-6 1 4 0,-6 4 2 16,-6-2-3-16,-6 3 0 15,-5 1-1-15,-2 0-2 16,-7 2-14-16,1-1-34 16,-1 1-69-16,3-2-105 15,5-2-65-15,10-3-34 0,6-6-14 16,11-9 25 0</inkml:trace>
  <inkml:trace contextRef="#ctx0" brushRef="#br0" timeOffset="2366.21">10283 8838 133 0,'30'-47'206'16,"-1"0"11"-16,-3 3-58 16,0-1-41-16,-4 3-11 15,-3 4 1-15,-6 3-2 16,-7 6-5-16,-3 1-22 15,-6 6-17-15,-5 4-28 0,-5 3-12 16,-6 8-11-16,-6 2-7 16,-2 7 1-16,-3 4-1 15,-1 3 5-15,-1 7-3 16,1 3 3-16,2 4 1 16,-1 5 4-16,6 6-6 0,2 2-1 15,3 5 5-15,6 0-3 16,8 6 3-16,5 0-2 15,5-1 7-15,8 3-2 16,4-1-5-16,1-3 3 16,6 0-7-16,-1-2-4 15,4-2-1-15,0-2-1 0,-3-3 0 16,3-2 0-16,-4-2 3 16,-2-5-1-16,-7-3 7 15,-1-3 4-15,-9-3 8 0,-8 0-4 16,-9 0 5-16,-9 1 0 15,-11 1-6-15,-5 0-7 16,-5-2-2-16,-4-1-1 16,1-3 1-16,-1-3 6 15,4-4 5-15,2-2 5 16,4-5-2-16,4-2 1 16,5-2-1-16,3-4-11 0,5-2-2 15,3-3-6-15,6 1-3 16,0 0 1-16,6 2-6 15,-1 1-3-15,4 2-3 16,-3 1-14-16,4 1-35 0,-1 1-70 16,2 4-102-16,0 0-73 15,3 4-40-15,1 2-5 16,-3 0 28-16</inkml:trace>
  <inkml:trace contextRef="#ctx0" brushRef="#br0" timeOffset="3102.39">10985 9053 18 0,'18'-20'237'0,"-6"-3"5"16,-4 3 22-16,-3-2-71 0,-3 1-45 15,-4 2-29-15,0 2-16 16,-3 4 3-16,-3 1-10 16,-2 2-30-16,-5 5-23 15,-2 5 0-15,-2 3-3 16,-6 4-3-16,-2 5-5 0,0 5-4 16,-1 3 1-16,1 1-9 15,1 6 2-15,1-2-11 16,3 2 4-16,1 1-2 15,5 1 3-15,4-1-9 0,4 0-2 16,1-2 3-16,7-1-3 16,5-1 3-16,3-1-5 15,6-3 4-15,6-5 4 16,5-3 2-16,6-5-11 0,4-4-7 16,4-6-11-16,1-2-18 15,1-7-16-15,0-2-17 16,-3-7 6-16,-3-4 2 15,-5 0 7-15,-6-2 16 16,-7 1 14-16,-3 1 19 0,-6 3 19 16,-1 2 14-16,-3 3 13 15,-1 2 3-15,-1 5 1 16,1 3-11-16,-1 4-9 16,1 3-8-16,-3 7-10 15,0 4-9-15,0 6 0 0,-2 0 5 16,2 1-1-16,2 2-3 15,1-3 1-15,2 0-23 16,4-2-53-16,1-1-103 16,1-4-105-16,3-3-51 0,-1-4-29 15,-2-6 9-15</inkml:trace>
  <inkml:trace contextRef="#ctx0" brushRef="#br0" timeOffset="3336.92">11340 8637 340 0,'-18'-22'383'0,"-6"3"18"15,2 6 9-15,4 2-164 16,0 2-116-16,6 4-67 0,6 2-70 15,6 1-82-15,5 5-122 16,3 3-98-16,2 1-52 16,0 2-20-16,-2-1 17 15</inkml:trace>
  <inkml:trace contextRef="#ctx0" brushRef="#br0" timeOffset="4032.52">11442 9227 83 0,'3'8'295'0,"-3"0"21"16,-2-1 8-16,-1 2-83 15,2-3-105-15,1-2-61 16,3 1-33-16,3-1-18 0,4-4-8 16,5 0-8-16,6-2-8 15,1-5 1-15,4-3-2 16,0-3-3-16,1-3-4 15,-2-3 8-15,-3-1-3 0,-2-2 2 16,-2 0-5-16,-5-1 2 16,1-1 1-16,-3 1-6 15,-4-1 5-15,-1-1-5 16,-3 2 2-16,-3-1 1 16,-6 4-5-16,0 2 8 15,-6 3-5-15,-3 2 4 0,-1 4 0 16,-3 2-3-16,1 4 10 15,-2 1-9-15,1 4 5 16,3 1-6-16,-1 1 8 16,4 3 5-16,-1 3-5 0,5 2 10 15,0 5 2-15,0 2 7 16,3 3-2-16,3 1-5 16,1 3 6-16,0 0-2 15,2 0-2-15,0 1-1 0,4-1 3 16,1-1 7-16,4-3 0 15,4 0 7-15,-1-5-2 16,9-3 1-16,1-3-1 16,5-5-5-16,1-3-2 15,2-3-22-15,3-3-30 0,-3-2-41 16,3-1-62-16,-2-1-78 16,-3 1-84-16,0 0-30 15,-2 0 2-15,-4-1 28 0</inkml:trace>
  <inkml:trace contextRef="#ctx0" brushRef="#br0" timeOffset="4706.08">12145 8941 84 0,'-3'-13'261'0,"-2"0"8"15,4 4 6-15,-1 2-113 16,2-1-73-16,3 3-32 0,0 0-28 16,1 2 2-16,-1 0 2 15,-1 2 0-15,-1 1 3 16,2 0 2-16,-1 4 9 15,-2 2-2-15,2 4-2 16,0 7-3-16,-2 4-2 16,2 3-5-16,-2 3-12 0,0 0-7 15,-2 3-3-15,2-1-6 16,-2-2-6-16,0-4 2 16,2-2 6-16,-2-3-1 0,2-5 2 15,0-3 7-15,0-1-1 16,0-5 0-16,2 1 2 15,2-5-3-15,1-5-4 16,1-5-7-16,4-5 0 16,2-4 0-16,0-7 9 0,1-1 5 15,2-2 0-15,-2 0 3 16,1 0-2-16,0 4-4 16,0 1-8-16,3 3-1 15,1 1-1-15,1 3-1 0,4 3 5 16,0 1-3-16,2 6-1 15,1 4 0-15,-1 5 0 16,-4 4 4-16,-1 4 7 16,-5 5 1-16,-2 5 1 15,-3 1 1-15,-5 3 3 0,-2 2-3 16,0-3-6-16,-3 0 1 16,0-3 0-16,0-1-4 15,1-3-2-15,1-2-6 16,1-3-20-16,4 1-29 15,2-2-60-15,5-1-102 0,-1 0-101 16,3-2-49-16,-2 1-13 16,0-3 17-16</inkml:trace>
  <inkml:trace contextRef="#ctx0" brushRef="#br0" timeOffset="5336.78">12996 8799 74 0,'0'-16'296'0,"-4"6"23"0,-2 0 23 16,-5 3-60-16,3 4-106 15,2-1-52-15,-2 4-28 16,-1 4-18-16,-1 3-10 15,0 3-13-15,-2 5-6 0,-1 1-3 16,-1 6 4-16,0 2 8 16,-2 3-6-16,2 0-7 15,1 2 1-15,-1-1-7 16,4-1-7-16,2-2-9 16,4-1-4-16,6-2 1 0,5-1-1 15,4-2 1-15,6-4-9 16,6 0-1-16,5-5 0 15,4-2 0-15,6-4-8 16,1-4 1-16,1-4 0 16,1-4-3-16,-3-4-6 0,1-6 0 15,0-5 2-15,-4-4-2 16,0-7-4-16,-5-3 3 16,-3-2 2-16,-6 1 0 15,-4 5 3-15,-4 6-1 0,-4 3 6 16,-6 9 0-16,-6 6 5 15,-4 10 6-15,-6 14 5 16,-4 12 2-16,-3 6 8 16,3 11 6-16,1 2 6 0,4 1 4 15,4 0-3-15,4-4 1 16,8-2-2-16,7-5-5 16,9-8-12-16,7-6-6 15,8-6-10-15,6-9-38 16,3-2-68-16,2-7-81 0,3-3-92 15,-3 0-120-15,-2-1-70 16,-6-1-13-16,-3 1 45 16,-8-3 64-16</inkml:trace>
  <inkml:trace contextRef="#ctx0" brushRef="#br0" timeOffset="7667.71">10947 10372 129 0,'-16'2'214'0,"5"-1"-10"15,0-1 1-15,0 1 3 16,5-1-10-16,1 0-35 16,2 0-50-16,3 0-42 15,4 0-35-15,5 0-12 0,9 0-3 16,5 0 5-16,7-1 10 15,7 0-1-15,1-1 10 16,4-1-2-16,0 2-1 16,1 1-13-16,4-3-8 15,-2 1-15-15,-1 1-28 16,3-1-27-16,-5-1-52 16,-2 1-53-16,-3 0-76 0,-4 1-67 15,-4-3-19-15,-8 3 4 16,-4-3 32-16</inkml:trace>
  <inkml:trace contextRef="#ctx0" brushRef="#br0" timeOffset="8332.9">11448 10111 175 0,'-6'-1'238'0,"1"-3"34"0,3 1-61 15,-1 3-57-15,2 0-34 16,1 3-8-16,1-1-18 16,4 5-27-16,3 0-9 15,0 3-7-15,4 2 0 16,3 3 0-16,2-1 0 16,1 1-5-16,2 0-13 15,-1 1-7-15,0-1-10 16,0-1-7-16,-3-1-7 0,0-1-2 15,-4 0 0-15,1-6 1 16,-2 2 5-16,-3-2-4 16,1-2-1-16,-4-1 2 15,1 0-5-15,-2-2 4 0,-1 2 12 16,-1-1 12-16,1 0 19 16,-3-1 15-16,-2-1 11 15,-1 2 2-15,-2 2-8 16,-5 1-3-16,-3 0-6 15,-7 3-5-15,-3 4 4 16,-6 0 1-16,-4 2-3 16,-2 1-9-16,-4 2-12 0,4 0-9 15,0-3-13-15,7-1-3 16,1 1-5-16,4-2-4 16,5 0 1-16,2-2-10 15,3 1-28-15,4-1-63 16,1-2-79-16,3 1-111 15,5-4-105-15,2-2-48 16,1-3-3-16,6-5 47 0,-1-3 69 16</inkml:trace>
  <inkml:trace contextRef="#ctx0" brushRef="#br0" timeOffset="8948.2">12253 10015 102 0,'6'-24'318'16,"-3"1"29"-16,0 3 28 16,-3 3-65-16,0 2-83 0,0 5-51 15,0-1-40-15,0 4-26 16,0 0-11-16,0 2-24 16,0 2-12-16,0-1-11 15,0 6 0-15,0 1-1 16,0 6-7-16,-1 6-7 15,-1 8-2-15,-1 4-4 16,1 7-2-16,-1 3-13 0,0 6-10 16,0 1 3-16,0 0-9 15,3-1 4-15,-2-2-8 16,2-2 8-16,0-3-1 16,0-2-19-16,0-5-26 15,0-3-57-15,2-4-83 16,1-1-117-16,2-3-104 0,-2-3-42 15,3-6-6-15,1-7 37 16,2-7 76-16</inkml:trace>
  <inkml:trace contextRef="#ctx0" brushRef="#br0" timeOffset="9799.2">12430 10057 100 0,'8'-24'296'0,"-4"2"23"16,0 2 32-16,0 4-69 16,1 1-70-16,-2 1-53 15,3 2-27-15,-2 2-10 16,0 1-16-16,-2 4-17 0,1-2-13 16,0 2-3-16,-3 5 1 15,0 2-7-15,0 5-13 16,-3 7-16-16,0 8-11 15,0 8-7-15,-2 8-1 16,-1 4-8-16,1 3-5 16,2 1-1-16,-2 0-2 0,2-3 0 15,1-1-6-15,1-5 2 16,-1-2 0-16,1-7-2 16,1-4 3-16,0-3 2 15,0-6 4-15,0-4-1 16,0-2 1-16,1-5-3 15,1-4-6-15,1-4-7 0,5-10-11 16,-2-4-12-16,5-7-17 16,-1-5-14-16,1-2-7 15,5-3 5-15,-3 4 1 16,2 4 10-16,0 3 18 16,0 5 20-16,-2 4 13 15,1 3 8-15,-3 5 10 0,-3 7 10 16,1 7 11-1,-4 5 6-15,0 6 0 0,0 3-1 16,-2 1-3-16,2 0-4 16,2 1-8-16,1-2-1 15,7-2-2-15,2-2-3 16,3-5 3-16,7-3-10 0,3-6-1 16,3-3-3-16,1-4-8 15,-1-4-9-15,0-9-9 16,-6-2 2-16,-2-4-2 15,-5-1-4-15,-5-5 8 16,-7 0 7-16,-5 0 7 16,-6 1 1-16,-3 4-1 15,-7 1 0-15,0 4 0 0,-1 3 0 16,-5 5-2-16,2 7 4 16,-1 5 8-16,0 7 5 15,1 7-3-15,2 7 1 16,4 7 1-16,4 2-2 15,3 1-5-15,4 1-1 16,7-1-1-16,2-4 2 0,3-1 1 16,4-5-3-16,3-2 3 15,5-7-6-15,-1-2-17 16,3-4-35-16,0-4-55 16,1-3-61-16,-1-3-92 15,-1 0-108-15,2-3-50 16,-3-1-3-16,-2-4 33 0,-1-1 50 15</inkml:trace>
  <inkml:trace contextRef="#ctx0" brushRef="#br0" timeOffset="10220.62">13444 10101 109 0,'5'-17'346'16,"0"2"39"-16,-3 2 39 15,-1 4-42-15,-1 2-111 16,-3 5-81-16,-2 2-36 16,-3 7-26-16,-2 8-26 15,-5 3-10-15,2 5-5 16,-4 8 4-16,2 2-2 0,2 4-10 16,3 0-8-16,4 1-20 15,1-4-15-15,10-2-19 16,1-3-5-16,5-3-6 15,8-6-6-15,2-8-1 16,7-4 1-16,-1-6-1 0,3-7-11 16,-3-8-4-16,-3-8-2 15,-4-2-3-15,-7-7 10 16,-7-3 2-16,-4-1 9 16,-7-4 6-16,-5 1 5 15,-4 2 4-15,0 2-18 16,0 5-24-16,1 4-48 0,3 4-66 15,1 6-72-15,3 5-88 16,1 6-91-16,4 6-66 16,2 4-3-16,2 0 42 15,4-1 56-15</inkml:trace>
  <inkml:trace contextRef="#ctx0" brushRef="#br0" timeOffset="10598.76">13598 10075 31 0,'6'-4'275'0,"-1"1"42"16,0 1 30-16,1 1-44 16,0 1-46-16,4 1-34 15,2 1-23-15,1 2-15 16,4 2-18-16,-1 5-23 16,3 1-20-16,0 7-14 0,0 4-13 15,2 0-16-15,-5 6-17 16,-1 0-8-16,-2-2-7 15,-3 2-6-15,-3-4-1 16,-2-4 6-16,0-4 11 16,-2-3 7-16,0-3 18 15,1-4 17-15,1-6 3 16,0-5-6-16,3-8-12 0,0-12-15 16,0-9-21-16,3-9-27 15,0-6-12-15,0-1-11 16,-3 3-15-16,0 2-46 15,-1 8-87-15,-3 6-107 16,2 7-118-16,-2 13-137 0,-4 10-91 16,-4 10-8-16,-6 8 55 15,-2 10 94-15</inkml:trace>
  <inkml:trace contextRef="#ctx0" brushRef="#br0" timeOffset="11766.81">14200 10166 185 0,'0'-20'323'16,"0"2"46"-16,0 1 48 15,-2 4-100-15,2 1-68 16,-1 1-40-16,-1 2-28 15,2 5-42-15,0 2-33 16,-1 4-23-16,-4 10-11 16,0 7-7-16,-1 11-2 0,-4 5-3 15,1 5-10-15,1 1-14 16,0 1-12-16,5-4-11 16,1-2-4-16,2-8-6 15,4-5-1-15,4-2-1 0,5-13-2 16,5-5-4-1,7-11-10-15,2-4-6 0,3-10-6 16,0-3-8-16,2-3-3 16,-2-4-1-16,-2-1 7 15,1 1 14-15,-2 2 12 16,-6 2 12-16,-3 4 10 16,-2 3 18-16,-3 3 4 15,-4 4 2-15,-1 2-2 0,0 3-2 16,-3 3-6-16,-2 2-5 15,-1 4 6-15,-4 3 5 16,-3 7 11-16,0 5 8 16,-5 8 9-16,0 5 2 15,0 8-5-15,-2 6-10 16,-3 9-6-16,2 8-9 16,-4 8-11-16,-3 9-7 0,4 6-3 15,-3 3-6-15,6 2 0 16,-1 0 2-16,3-3-3 15,0-5 4-15,3-4-4 16,0-7 0-16,0-7 1 16,-2-8-2-16,-2-10 1 15,0-5 3-15,-3-8-1 0,-2-7-1 16,-2-7-3-16,-5-7-1 16,-1-7-1-16,-2-9-8 15,2-9 1-15,1-9-1 16,0-11-4-16,7-8-6 15,6-7 1-15,8-6-11 16,6-6-14-16,5 0-19 16,8 0-36-16,3-1-60 15,1 1-91-15,4 6-148 0,-6 3-114 16,-3 3-45-16,-7 5 1 16,-8 3 43-16,-5 7 84 15</inkml:trace>
  <inkml:trace contextRef="#ctx0" brushRef="#br0" timeOffset="12584.81">12311 9811 182 0,'-11'0'236'0,"3"0"29"0,2 2-73 15,1 0-46-15,5-2-21 16,6 0 1-16,4 0-13 16,9 0-13-16,6-4-12 15,5 1-5-15,6 1-8 16,3-5-13-16,3 1-10 0,2-1-13 16,-2 1-13-16,-6 1-5 15,-2 1-11-15,-8 2-10 16,-4 1-22-16,-5 2-46 15,-4 2-71-15,-8 5-118 16,-2 2-66-16,-6 3-34 16,-2 2 2-16,-1-1 30 15</inkml:trace>
  <inkml:trace contextRef="#ctx0" brushRef="#br0" timeOffset="23695.85">12550 11367 4 0,'0'-12'135'0,"0"0"-6"16,0-1-1-16,0-2-2 16,3-2-4-16,-2 3 0 15,1-4 5-15,1 2 1 0,-1-3 5 16,1 3-7-16,0-1 2 16,-1 1-3-16,0-1-7 15,-1 3-7-15,2 0-12 16,-1 2-7-16,0 0-13 15,1 4-15-15,-1-1-16 16,-2 2-10-16,2 1-2 0,-2 1-8 16,2 3-5-16,-2 0 1 15,0 1-2-15,-2 2-6 16,0 5-5-16,0 3-3 16,-3 7 1-16,3 4-1 15,-1 6 1-15,0 8-1 16,0 2-4-16,-1 6 6 0,1 3-3 15,0 0 1-15,1 0-4 16,-2-1 0-16,3-1-2 16,-1-5-2-16,2-1 0 15,-2-5-5-15,2-3 3 16,-1-4 3-16,1-4 0 16,0-4-4-16,0-1-6 15,1-4-18-15,1-5-28 0,1 1-34 16,5-5-33-16,0-2-38 15,1-1-27-15,7-1-15 16,-2-2 4-16,3-1 14 16,0 2 15-16,-2 0 29 15,0 2 28-15,-1 0 21 16,-3 0 14-16,0 2 21 0,-5 0 13 16,2 2 16-16,-2-1 7 15,-1-2 5-15,-3 1 2 16,2-1-1-16,-1 1 7 15,-3-1-3-15,2-1 2 16,-4 0 12-16,1 0 10 16,-2 0 8-16,-2-3-2 0,0 2 6 15,-1-1-2-15,0-1 2 16,-1 0 3-16,1 0 5 16,0 0 5-16,-1-1 12 15,-1 1 9-15,-1-1 6 16,-2-1-2-16,1 0-6 0,-2 0 6 15,-1 0-6-15,1-2 5 16,1 2 14-16,2 0 8 16,1 1 6-16,-1-1-2 15,5 1-3-15,0 1-8 16,1 0-19-16,0-1-8 16,1 2-14-16,1 0-5 0,1-1-7 15,0 2-8-15,1-1-5 16,1 1-7-16,-1-1 0 15,3 2 2-15,-1-2-4 16,0 2-3-16,0 0 3 16,-1 0 0-16,3 0-2 15,-1 2-5-15,1-2 0 0,0 2 2 16,1-1 4-16,2 1-2 16,3-1 1-16,0-1 3 15,1 2-1-15,0-2 4 16,1 0-5-16,2 0 3 15,0 0-3-15,-1 0-2 16,0 0 2-16,-2 1-6 16,0-1-1-16,-3 2-6 0,0-2 0 15,-2 0-2-15,-2 0 0 16,0 0-1-16,-4 1 5 16,-1 0 2-16,-1-1-3 15,-3 4 2-15,-2-3-7 0,-1 2-4 16,-2 0-8-16,-2 0-1 15,1 0-7-15,0 2-15 16,0-2-8-16,-3 0-6 16,2 1 0-16,2 0-9 15,-1 0 4-15,-1-2 13 16,2 1 11-16,1 1 7 16,-1-1 9-16,1 0 7 0,-1-1 0 15,1 3 5-15,-1-2 0 16,1 2-4-16,0-1 2 15,1 1 8-15,0-1 3 16,3 1 1-16,-1-2 3 0,1 0 8 16,1-2 1-16,0 1 3 15,1-2 12-15,2 1 19 16,-1 1 17-16,-2-2 16 16,3 0 16-16,0 0 7 15,0-2 5-15,0 1-6 16,3 1-9-16,-2-2-16 15,1 1-10-15,1 1-8 0,4-2-12 16,1 1-9-16,4 1 1 16,3-2-3-16,3 1 1 15,3-1-5-15,3-1 0 16,1 0-6-16,3 0-8 16,-1 0 2-16,0 0-5 15,-2 2-3-15,-4-1-1 0,0-1-1 16,-7 3-1-16,0-1-1 15,-4 1-1-15,-1 0 1 16,0 0 0-16,-1 0 0 16,-3 0 0-16,2 1-1 15,-1-1-5-15,-2 0 2 0,-2 0-1 16,1 0 0-16,-1 0-3 16,-1 0 2-16,-1 0-3 15,-1 0 4-15,-1-1 0 16,2 1 0-16,0 0 0 15,0 0 1-15,0-2-5 16,0 2-3-16,0 0-7 0,0 0-5 16,-1 0 2-16,-1-2-2 15,0-1 10-15,-1 3 1 16,2-2 4-16,-5 0 5 16,1-1 0-16,0 2 4 15,-1 0-2-15,-2-2 1 16,-2 0 1-16,2 2-5 0,0 0 5 15,-1-3 0-15,-2 3 0 16,3-3-1-16,-2-2 2 16,-2 1 4-16,4-1-3 15,-2-1 0-15,1-1 4 16,3 2-5-16,-1 0 2 0,2 1 0 16,-2 0 2-16,4 1 1 15,-2-2 0-15,2 2 3 16,-1 1-2-16,3 0 4 15,-1-1 5-15,-1 4-2 16,1-3 0-16,2 3 1 16,-1 0 0-16,-1-2-2 0,2 1-3 15,-1 1-2-15,1 0-1 16,0 0 0-16,1 0-3 16,1 0-2-16,-1 0-1 15,3 0 3-15,-1 0 3 16,0 0 2-16,2 1 0 15,1 1 0-15,0-2 7 0,2 3-1 16,0 1 0-16,2-1 0 16,5 2 6-16,-2 0 3 15,5 3-3-15,-1 1-7 16,2-3 0-16,1 5-3 16,-2-2-3-16,1 0-6 0,-2 1-1 15,-3-2 2-15,-2 0-2 16,0-1-1-16,-4 0 0 15,-1-4 4-15,-3 2-4 16,2-2 3-16,-3-1 1 16,-1 2-1-16,0-3 3 15,-1 1 1-15,-1-1 5 0,0-1 2 16,-3 0 2-16,1 0 0 16,-4-1-2-16,0-1 1 15,-2 1 0-15,-2-1 4 16,-2 0-2-16,2 4-1 15,-2 0 4-15,-1 1-2 16,-1 1-3-16,0 1-6 16,-1 4 1-16,1 1-1 0,0 0-4 15,0 5-2-15,1-2 2 16,3 0 1-16,-2 1-5 16,4-1-3-16,-2-1 2 15,3 0-6-15,1-4-34 16,2-3-90-16,1 2-174 15,3-7-89-15,0 0-51 16,3-5-20-16,1-5 19 16</inkml:trace>
  <inkml:trace contextRef="#ctx0" brushRef="#br0" timeOffset="25028.3">13759 11328 113 0,'8'-22'249'0,"-3"3"49"0,-1 3-23 15,0 2-32-15,-3 3-24 16,2-2-17-16,-1 6-33 16,-2 2-40-16,3 5-31 15,-1 5-25-15,0 7-9 16,-1 10-6-16,-1 11-2 15,0 9-2-15,-1 2-8 0,-3 5-11 16,1 3-14-16,-2-1-10 16,0 2-10-16,1-4-47 15,0-6-75-15,0-3-104 16,7-8-121-16,-2-4-63 16,3-10-29-16,-4-6 26 15,0-12 60-15</inkml:trace>
  <inkml:trace contextRef="#ctx0" brushRef="#br0" timeOffset="25314.62">13549 11355 78 0,'-16'-11'255'0,"4"4"12"16,5 0 19-16,7 2-95 15,8-2-67-15,8-1-23 16,7-1-16-16,7 0-3 16,4-2-20-16,2 1-19 15,1-1-1-15,-3 2-18 16,-2 1 0-16,-2 1-14 16,-3 2-8-16,-5 3-11 15,-5-1-15-15,-1 3-31 0,-5 0-44 16,2 5-66-16,-2 0-86 15,0 5-40-15,-2-3-11 16,1 0 13-16</inkml:trace>
  <inkml:trace contextRef="#ctx0" brushRef="#br0" timeOffset="25828.84">14123 11593 29 0,'15'-9'197'15,"-3"0"31"-15,0 0 20 0,-4 1 12 16,-2-2-5-1,-6 2-20-15,-1 3-36 0,-6 1-50 16,-2 6-37-16,0 4-29 16,-4 5-23-16,-3 7-22 15,3 4-10-15,-1 6-4 16,1 4-2-16,5 2 1 16,-1 1-4-16,6 0-1 15,2-2 0-15,4-4 0 0,3-2-4 16,5-7 1-16,3-3-2 15,5-8-3-15,3-5 4 16,1-7-3-16,0-6 1 16,-4-7-6-16,-3-6 0 15,-4-5 1-15,-8-4-5 16,-6-6 1-16,-4 2-1 16,-8-2-5-16,-1 5 2 15,0 1-7-15,-2 4-14 0,2 3-33 16,5 5-78-16,1 2-98 15,3 9-114-15,4 5-50 16,5 6-23-16,6 2 17 16,1 7 68-16</inkml:trace>
  <inkml:trace contextRef="#ctx0" brushRef="#br0" timeOffset="26195.48">14543 11533 38 0,'14'-19'282'15,"-1"-2"31"-15,-3 4 44 16,-1 2-38-16,-3 2-60 16,-1 4-46-16,-2 3-29 15,2 3-23-15,1 4-37 16,0 5-42-16,-1 5-33 15,0 6-15-15,1 3-8 0,-2 6-8 16,1 2-2-16,-4 5-2 16,3 4-3-16,-4 7-3 15,0 4 4-15,0-1-4 16,2 5-3-16,0-1-2 16,-1-4-2-16,4-1-20 15,-2-6-46-15,4-5-68 0,2-3-94 16,0-7-123-16,0-4-67 15,0-7-20-15,-3-5 23 16,-6-9 59-16</inkml:trace>
  <inkml:trace contextRef="#ctx0" brushRef="#br0" timeOffset="26777.67">14610 11604 174 0,'10'-23'216'16,"5"5"-21"-16,4 2-40 16,6 2-15-16,2 2-10 0,3 3-3 15,0 2-20-15,0 4-13 16,-3 1-5-16,-3 5-10 16,-6 3 0-16,-5 5-10 15,-5 4 2-15,-3 5-9 16,-5 6-4-16,-8 2-7 15,-2 3-1-15,-1 0-5 0,0-1-12 16,0-4-8 0,3-5-7-16,1-4-4 0,2-2-4 15,3-5-1-15,2-6-4 16,3-5 1-16,7-7-2 16,1-12-8-16,3 0-6 15,3-6-3-15,2 3-13 0,1-2-4 16,1 2-5-1,1 5 3-15,1 1 2 0,-1 2 0 16,2 4 13-16,-4 4 7 16,-1 2 10-16,-2 5 6 15,0 5 2-15,-2 2 6 16,-4 4-1-16,-3 0 0 16,-2 6-1-16,-3-2-1 0,-1 2 3 15,-2-2 1-15,0-4 7 16,0-2 20-16,2-4 9 15,-1-5 4-15,3-8 1 16,-3-9-1-16,6-8-5 16,-3-8-19-16,2-9-9 15,-1-2-12-15,0-2-3 0,0 0-24 16,0 7-89-16,-1 8-161 16,1 10-100-16,-2 10-50 15,-3 11-28-15,1 12 7 16</inkml:trace>
  <inkml:trace contextRef="#ctx0" brushRef="#br0" timeOffset="27247.54">15411 11563 209 0,'1'-17'257'16,"-1"2"25"-16,2 4-34 15,-2 2-80-15,-2 3-39 16,1 4-3-16,-3 5 9 16,-3 6-4-16,1 5-15 15,-4 4-4-15,-1 4-5 16,3 1-23-16,0 3-17 0,2-3-14 15,2 0-10-15,4-3-7 16,5-1-10-16,5-4-1 16,7-5-8-16,2-4-3 15,8-3-4-15,0-7-12 16,-2-6-6-16,0-3-9 16,-5-9 2-16,-5-2-4 0,-7-2-1 15,-4-1 4-15,-9 0 8 16,-7 3 3-16,-3-1 0 15,-4 5 2-15,-5 5-3 16,-1 3-4-16,1 4-25 16,2 8-62-16,6 0-98 15,2 8-123-15,5 2-63 0,2 3-29 16,7-3 8-16,5-2 54 16</inkml:trace>
  <inkml:trace contextRef="#ctx0" brushRef="#br0" timeOffset="27964.8">15575 11473 151 0,'12'-9'342'0,"-3"0"31"16,-3 2 25-16,-1 5-82 15,1 1-90-15,0 4-63 16,4 4-35-16,0 6-29 15,3 6-16-15,0 2-23 16,3 1-20-16,-2 3-13 0,4-2-8 16,-4 0-6-16,2-2-3 15,-4-3 0-15,0-3-1 16,-2-5 3-16,0-2 6 16,-2-5 2-16,4-3 0 15,-3-6 1-15,0-8-2 0,0-4-5 16,1-6-6-16,-2-6-1 15,0-3-4-15,1-3-3 16,-2 1-3-16,-1 3-14 16,0 7-22-16,2 5-16 15,-3 5-11-15,1 3-4 16,-1 9 5-16,2 10 10 16,2 3 22-16,-3 10 15 0,2-2 10 15,3 2 5-15,-2 3 4 16,-1-4-4-16,2-3 3 15,2-2 0-15,-2-4 3 16,4-4 2-16,2-3 2 16,1-4-1-16,4-6 5 0,1-1 2 15,0-4-6 1,0-5-1-16,-3-2-4 0,0-1 1 16,-7 1-2-16,-4 2-5 15,-4 3-1-15,-6 5 7 16,-7 3 3-16,-4 9 7 15,-6 2 6-15,-1 9 13 16,-6 5 10-16,4 6 1 16,-1 4 0-16,5 0-1 0,6 0-4 15,5 0-3-15,7-3-11 16,7-2-3-16,10-5-5 16,10-2-5-16,4-4-5 15,9-4-10-15,1-5 5 16,3 0-22-16,-2-4-35 15,-3-2-57-15,0 0-76 0,-7 1-95 16,-4-2-109-16,-5 2-36 16,-6-2 8-16,-1 3 39 15</inkml:trace>
  <inkml:trace contextRef="#ctx0" brushRef="#br0" timeOffset="28478.59">17211 11137 24 0,'12'-34'225'0,"-5"4"37"15,-1 3-12-15,-1 8-28 16,-2 0-23-16,1 5-29 15,-1 4-22-15,0 4-15 0,-1 3-16 16,0 3-7-16,0 6-3 16,0 6 11-16,-2 5-2 15,-2 8-12-15,0 2-17 16,-3 7-14-16,0 6-13 16,-3 4-17-16,0 5-14 15,-5 2-7-15,2-1-6 0,1-1-10 16,0-5-19-16,3-3-44 15,6-5-69-15,2-7-99 16,6-5-124-16,3-8-79 16,3-4-25-16,0-7 19 15,3-8 56-15</inkml:trace>
  <inkml:trace contextRef="#ctx0" brushRef="#br0" timeOffset="29161.18">17429 11148 159 0,'14'-32'307'0,"-4"6"53"16,-2 4 20-16,-1 4-65 0,-3 3-51 15,-1 7-39-15,-3 2-35 16,-2 7-40-16,-2 7-44 16,-4 9-21-16,0 9-11 15,-3 6-4-15,-3 7-6 16,1 5-5-16,-1 4-2 15,1 2-4-15,2-1-8 16,2-8-7-16,2-1-9 16,3-8-10-16,4-4-8 15,1-4-2-15,6-6-3 0,2-5-3 16,5-5-3-16,6-4-3 16,-2-8-3-16,4-4-10 15,-2 0-2-15,0-1-2 16,-3-2 4-16,-4 4-2 0,-2 1 6 15,2 3 7 1,-5 3 3-16,-2 4 0 0,3 5 4 16,1 5 5-16,-1 1 1 15,2 2-4-15,2 0-2 16,4 0-12-16,2-2-7 16,3-2-2-16,0-3-9 0,5-6-10 15,2-5-22-15,2-6-6 16,1-6-10-16,0-4-10 15,-2-5-6-15,0-5 3 16,-5-6 11-16,-3-4 9 16,-5-1 9-16,-4 1 12 15,-8 6 16-15,-3 7 13 16,-7 10 29-16,-8 11 28 0,-2 13 22 16,-6 12 13-16,-3 11 7 15,5 5 0-15,2 5-15 16,4 2-15-16,8-1-16 15,5-5-8-15,7-3-10 16,7-8-4-16,5-4-4 16,10-6-16-16,2-6-26 0,10-9-41 15,0-4-56-15,6-3-66 16,0-3-80-16,-4-1-99 16,-3-1-37-16,-3 1 4 15,-11 2 38-15,-7-2 56 16</inkml:trace>
  <inkml:trace contextRef="#ctx0" brushRef="#br0" timeOffset="29511.71">16952 11236 62 0,'-39'-13'263'15,"4"1"65"-15,6 1 35 16,11 2-56-16,8 3-31 15,7-1-17-15,9 1-38 16,10 2-50-16,5-1-55 16,7 2-43-16,5-1-34 15,5 1-73-15,0 1-124 16,-2-1-163-16,-2 3-88 0,-3 0-40 16,-4 0-17-16,-3 0 40 15</inkml:trace>
  <inkml:trace contextRef="#ctx0" brushRef="#br0" timeOffset="30843.77">19121 10877 87 0,'-7'-17'204'0,"1"1"27"16,1 3-39-16,2 3-47 15,2-1-33-15,1 4-2 16,0 0 6-16,0 0 2 16,1 1 6-16,-1 3 10 15,0-1 11-15,0 2-3 16,0 1-13-16,0 1-22 15,0-2-29-15,0 2-28 0,-1 2-18 16,-1-1-8 0,0 6-8-16,-1 5 9 0,2 5 4 15,-3 9 6-15,0 9-7 16,-1 9-10-16,0 9-2 16,-3 9-17-16,4 5-6 15,-3 1-12-15,2 3-1 16,-1-6-30-16,2-4-60 15,0-7-96-15,1-5-131 0,2-6-62 16,2-8-26-16,2-10 11 16,4-10 52-16</inkml:trace>
  <inkml:trace contextRef="#ctx0" brushRef="#br0" timeOffset="32962.3">19306 10863 164 0,'8'-23'300'16,"-2"4"41"-16,-2 3 40 0,0 4-111 16,-1-1-70-16,-2 6-39 15,3-1-26-15,-3 4-32 16,-1 2-26-16,-1 5-11 15,-3 4 5-15,0 9 13 16,-4 6 8-16,0 5 3 16,0 7-9-16,0 0-9 15,-1 7-19-15,2-1-11 0,3 4-11 16,-3-2-11 0,1 2-2-16,-2-2-7 0,3 0-2 15,1-6-7-15,-3-1 1 16,4-7-4-16,0-3 3 15,-2-5-3-15,4-5 3 16,-1-3 2-16,1-4-1 16,1-3 1-16,-2-3-1 15,2-6-3-15,2-6-5 0,2-4-5 16,4-6-6-16,2-7-7 16,4 0-11-16,3-1-7 15,5-2-12-15,-3 4-8 16,5 2 0-16,-4 4 5 15,2 4 11-15,-2 4 11 16,-2 3 12-16,0 6 11 0,-2 3 13 16,-2 9 9-16,-1 8 5 15,-4 5 8-15,-1 8 5 16,1 2 1-16,-2 5-6 16,-1-5-5-16,2-1-7 15,1-2-6-15,3-8-3 16,2-1-4-16,0-3 0 15,5-8-4-15,3-5 1 16,2-4-12-16,3-5-17 0,0-8-18 16,-1-4-17-16,0-4-10 15,-7-5-3-15,0-1 6 16,-8 0 12-16,-5 0 18 16,-1 0 19-16,-5 3 14 15,-5 3 6-15,1 4 13 16,-3 1 3-16,1 4 4 0,-2 6 3 15,-2 3 9-15,2 8 11 16,2 7 6-16,1 5 1 16,2 8 6-16,3 3-5 15,2 1-8-15,-1 1-8 16,6-2-7-16,1-1-10 16,1-4-3-16,8-5 0 0,4 2-12 15,3-9-19-15,1-3-30 16,5-5-30-16,3-5-43 15,2-4-31-15,0-8-26 16,3-9-6-16,-2-3 8 16,2-7 15-16,0-4 24 15,-2-4 40-15,-3 3 48 16,-3 3 46-16,-4 5 46 16,-7 7 41-16,-3 2 40 0,-5 8 12 15,-6 10 10-15,-5 4-5 16,-4 11-8-16,-2 7-13 15,-4 3-5-15,1 6-10 16,1 4-21-16,3 0-14 16,0 4-12-16,2-4-12 15,2-1-10-15,2-3-14 0,4-6-1 16,3-2-10-16,4-7-5 16,3-2-4-16,2-5-3 15,-1-5-14-15,3-5-15 16,-5-6-3-16,0-2-8 15,-6-8-1-15,-3-1 11 16,-3-5 21-16,-5 1 10 0,-5 2 12 16,-5 2 4-16,2 7 5 15,-2 0-11-15,-1 6-6 16,5 2-4-16,0 6 0 16,5 2-3-16,7 2 2 15,3 1 0-15,4 2-3 16,6 0-1-16,0 1-15 15,2-1-16-15,0-2-11 0,-1 0-4 16,1-5-1-16,-1-5 1 16,-1-2 17-16,-2-6 16 15,2-4 7-15,-5-3 6 16,0-3 8-16,0-2 0 16,-5-2 3-16,1 1 7 15,-2 0 2-15,-4 5 0 0,-1 3-2 16,-1 4-2-16,-4 4-7 15,0 3-2-15,0 6-4 16,0 6-1-16,-1 3 2 16,5 4 3-16,1 4 2 15,1 2 3-15,4 1-2 16,-1 0-1-16,3 0-1 0,-1 2-1 16,2 0 1-16,2 1 0 15,-1-2 2-15,-2 4 2 16,-1 2 4-16,2-1 4 15,-4 1-3-15,0 0-1 16,-1-2-3-16,-2 0 2 16,4-3-7-16,-1-1-4 15,3-5-13-15,3-3-26 16,3-6-40-16,5-6-48 0,3-8-47 16,0-7-50-16,2-6-31 15,2-9-5-15,-1-2 23 16,-1-1 51-16,-5 1 57 15,1 4 78-15,-5 2 73 16,-4 6 70-16,1 4 47 16,-3 3 16-16,-3 6 13 0,-2 6 1 15,-1 4-20-15,-1 4-20 16,-1 2-13-16,4 3-7 16,-2 0-20-16,1-1-17 15,0-1-12-15,-1 0-13 16,5-3-13-16,-1-3-11 15,3-1-11-15,2-6-4 16,2-1-7-16,4-6-7 0,0-4-7 16,3-4-6-16,2-5-3 15,-2-2-1-15,1-2-4 16,-1-2 14-16,-1 2 18 16,-4 5 22-16,-6 5 14 15,0 6 21-15,-9 9 23 16,-4 9 19-16,-9 13 7 15,0 10 0-15,-5 10 7 0,2 10-7 16,0 6-16-16,2 7-21 16,1 7-19-16,4 2-18 15,1 3-19-15,2 1-10 16,-1-1-4-16,6-3-2 16,-3-6 0-16,3-4-1 15,-1-10 4-15,-1-7 1 0,0-8 3 16,-2-6 6-16,-4-7 2 15,-2-7 1-15,-5-2-2 16,0-8-3-16,-3-4-6 16,1-8-2-16,-2-3-4 15,-2-8-4-15,4-3-1 16,0-5 1-16,3-4-1 16,1-3-6-16,6-1-6 0,7-5-7 15,4-1-33-15,6-5-43 16,4-1-64-16,1-5-86 15,8 0-145-15,-2-3-115 16,3 0-39-16,-1 0 9 16,-3-4 46-16,-6 3 82 15</inkml:trace>
  <inkml:trace contextRef="#ctx0" brushRef="#br0" timeOffset="33588.94">18899 11023 208 0,'-1'7'344'0,"2"-2"38"16,4-2 39-16,6 0-108 15,8-3-98-15,8 0-47 0,9-3-30 16,7 0-63-16,9-5-104 15,5 2-168-15,-2-2-129 16,-5 1-81-16,-14 0-35 16,-11 1 5-16,-11 0 55 15</inkml:trace>
  <inkml:trace contextRef="#ctx0" brushRef="#br0" timeOffset="35962.65">21907 11480 93 0,'-7'5'275'0,"-1"0"17"15,0-1 20-15,1-1-93 16,0 2-71-16,2-2-39 16,2-2-14-16,1 1 8 0,0-1 2 15,1 1 7-15,1-2 6 16,1-2 5-16,4 1-1 16,2-4-19-16,5-1-22 15,4-3-22-15,8-4-20 16,6-7-13-16,6-7-15 15,7-8-15-15,1-10-5 16,3-5-10-16,-2-5-10 16,-1-1-9-16,-3 0-2 0,-5 3 5 15,-1 5 4-15,-8 7 7 16,-3 5 10-16,-7 6 11 16,-8 4 3-16,-4 7 4 15,-5 4-5-15,-8 5-2 16,-6 6-4-16,-7 6-6 15,-4 5 1-15,0 3 2 0,-3 7 5 16,1 6 5-16,2 0 4 16,4 6 5-16,4-2 1 15,5 1 8-15,9 3-2 16,5-3-1-16,4 1 0 16,5-1-4-16,6 1 0 15,1-2-3-15,3-2-4 0,1 2 2 16,0-3-1-16,-5 0 0 15,2-1-3-15,-3-3-1 16,0 2 8-16,-7-1 6 16,-1-1 2-16,-6 0 2 15,-7 1 2-15,-1 1-1 16,-9 0-5-16,0-3-6 16,-7 2-5-16,1-3-5 0,-1-1-7 15,1-4-7-15,4-2-24 16,3-4-46-16,4-2-71 15,5-5-104-15,5-5-105 16,5-6-50-16,6-2-10 16,7-8 32-16,3-4 60 0</inkml:trace>
  <inkml:trace contextRef="#ctx0" brushRef="#br0" timeOffset="36343.89">22544 11263 26 0,'21'-17'282'15,"-4"0"46"-15,-5 3 47 16,-2 4-47-16,-3 2-64 0,-6 2-48 16,-2 3-31-16,-6 6-29 15,-2 3-33-15,-1 8-18 16,1 1-10-16,-2 6-9 16,1 1-5-16,2 3-13 15,4 3-7-15,4-2-14 16,3 2-12-16,5-3-4 0,5-1-10 15,2-1-5-15,4-6-8 16,0-2-4-16,2-1-1 16,1-5-6-16,-3-3 0 15,0-4-2-15,-5-7 3 16,-3-4-4-16,-5-8 0 16,-6-2-8-16,-1-5-5 15,-4-3-10-15,-4-3-21 0,-1 3-31 16,2 0-54-16,-3 2-73 15,5 8-102-15,0 6-98 16,1 6-42-16,1 8 2 16,1 3 41-16,3 1 73 15</inkml:trace>
  <inkml:trace contextRef="#ctx0" brushRef="#br0" timeOffset="37209.82">22772 11335 270 0,'11'-9'321'16,"-2"-2"47"-16,1 1-37 16,6-1-56-16,-2 1-41 15,3-1-41-15,-1 4-37 0,2-2-40 16,-2 3-32-16,-1 2-30 16,-4 0-17-16,2 1-2 15,-4 6-3-15,1 1-2 16,-2 4-1-16,-4 8 2 15,1 5 6-15,-3 5 0 16,-1 2-8-16,-1 2-3 0,-1-3-3 16,-1 0-4-16,1-6-2 15,1-4-6-15,-2 0 4 16,0-6 2-16,2-4-6 16,4-5-1-16,-1-5-1 15,3-6 1-15,6-4-4 16,3-7-11-16,2-3 1 15,-1-1-9-15,5 1-2 16,-4 1 2-16,2 4-5 0,-3 3 4 16,-2 6 4-16,-3 5 4 15,0 4-2-15,-4 4 1 16,-1 5 7-16,-3 3 3 16,2 3 1-16,-2-1 4 15,3 3 3-15,1-5 0 16,1-4-3-16,0 0 0 0,6-6 1 15,0-3-4-15,3-5 3 16,4-5-5-16,-4-4 2 16,2-2-3-16,0-6-2 15,-1 1 0-15,-1-1-1 16,-3 2 2-16,-2 3-1 16,-2 2-5-16,0 6 3 15,-4 6-2-15,1 7-3 0,-1 5 1 16,-2 7 1-16,3 3 5 15,3 0 2-15,0 5 2 16,3-6 1-16,4-3 1 16,3-4-3-16,2-4 1 15,1-6-1-15,2-6-7 16,-2-8-2-16,0-4-8 16,-4-6 5-16,-3-2-6 0,-2-1-1 15,-6-3-2-15,-4 5 4 16,-8 3 2-16,-5 6-1 15,-7 4 3-15,-5 10 2 16,-2 7 8-16,-3 9 0 16,1 9 3-16,6 8 1 15,3 5 5-15,10 1 2 0,6-1-4 16,8-2 6-16,9-3-1 16,6-5 2-16,5-6-3 15,4-4-9-15,3-7-21 16,0-2-45-16,0-6-70 15,-1-2-115-15,-8-2-139 16,-5-2-70-16,-7 0-17 16,-9 1 22-16,-11-2 55 0</inkml:trace>
  <inkml:trace contextRef="#ctx0" brushRef="#br0" timeOffset="38525.36">14997 12530 234 0,'-7'0'356'0,"1"0"25"16,0 0 28-16,1 0-104 15,2 0-89-15,3 0-50 16,0-2-46-16,5 0-27 16,4-1-30-16,2-2-30 15,8-4-22-15,0-1-17 16,6-2 4-16,1-3 2 0,0-2 0 16,-2 0-10-16,-1-3-13 15,-5 0-16-15,-2 0-8 16,-5-2-9-16,-4-1-3 15,-6-5-11-15,-1 2 1 16,-3-1 9-16,-2 0 8 16,-1 3 8-16,-2 6 4 15,-1 5 14-15,-1 6 16 0,-2 7 14 16,0 8 14-16,-2 10 5 16,1 6 16-16,2 8 9 15,1 4 12-15,0 5 2 16,3-2-2-16,3-2 1 15,4-2-6-15,4-6-4 0,8-5-10 16,6-5-13-16,6-3-18 16,8-7-37-16,4-2-40 15,4-6-56-15,1-1-69 16,3-1-82-16,-3-1-81 16,-2-3-24-16,-5 1 12 15,-6-4 34-15</inkml:trace>
  <inkml:trace contextRef="#ctx0" brushRef="#br0" timeOffset="38891.97">15932 12270 129 0,'7'-17'295'0,"-6"2"33"16,-2 2 31-16,-4 1-94 15,2 3-81-15,0 1-43 16,-5 2-24-16,3 5-22 0,-1 2-19 16,-2 4-16-16,-5 5-2 15,2 7-5-15,-3 3-4 16,-3 4-8-16,-1 3-14 15,1 3-7-15,-4 1-8 16,2-2-4-16,0-4-11 16,1-3-32-16,3-2-63 15,1-7-94-15,4-3-116 16,6-6-71-16,-1-8-34 0,3-2 9 16,1-10 50-16</inkml:trace>
  <inkml:trace contextRef="#ctx0" brushRef="#br0" timeOffset="39175.06">15617 12191 204 0,'-2'-7'273'0,"2"3"24"16,4 1-17-16,1 4-19 16,3 2-20-16,3 5-20 15,3 1-25-15,2 1-37 16,2 0-26-16,-2 2-34 15,4 3-26-15,-1-2-17 0,-1 2-18 16,0-2-18-16,-2 2-9 16,2 4-6-16,-4-2-5 15,3 2-15-15,-1 3-30 16,-2-2-43-16,-1 2-78 16,4-1-96-16,-4-2-109 15,3-2-49-15,-2-4-6 16,0-5 28-16,1-5 68 0</inkml:trace>
  <inkml:trace contextRef="#ctx0" brushRef="#br0" timeOffset="39480.6">16095 12296 117 0,'2'-17'277'0,"0"2"57"15,-1 1-3-15,-1 4-27 16,0 0-34-16,0 5-43 15,0 1-34-15,2 4-42 16,1 2-46-16,-2 5-24 16,2 5-16-16,-3 2 0 15,2 9-6-15,0 6-10 16,-2 6-7-16,0 7-4 16,0 6-7-16,0 3-10 0,0 0-8 15,3 0-5-15,0 0-4 16,0-4-3-16,0-5-20 15,2-3-39-15,0-6-56 16,-4-8-80-16,2-2-92 0,1-7-108 16,-3-4-51-16,1-7 2 15,-2-5 38-15,-2-8 67 16</inkml:trace>
  <inkml:trace contextRef="#ctx0" brushRef="#br0" timeOffset="40477.81">16146 12268 58 0,'14'-12'203'0,"3"4"26"16,2 5-45-16,-1 1-38 15,-1 2-22-15,-2 3-13 16,-2 3-10-16,-4 4-14 0,-5 1-6 15,-5 5 5-15,-6 3 6 16,-3 0 10-16,-6 2 3 16,-2-1 5-16,-1 0-12 15,2-5-20-15,2-2-18 16,3-3-18-16,6 0-20 16,4-3-30-16,5-7-52 0,5 0-47 15,6-5-53-15,2-2-40 16,6-1-34-16,0-3 8 15,3 1 28-15,-2-4 37 16,5 2 48-16,-1-1 46 16,-2-2 55-16,-1 1 39 15,1 1 43-15,-2-3 33 16,-1-1 23-16,1 0 17 0,-2-1 6 16,-2 0 2-16,-3 1 1 15,-4 0 6-15,-2 3 1 16,-6 4-5-16,-4 0-6 15,-9 3-9-15,0 5-15 16,-7 2-16-16,-2 4-9 16,1 4-2-16,-1 2-10 15,-2 3-6-15,6 5-10 0,1 6-7 16,2-1-4-16,5 5-4 16,0 3-5-16,4 0-6 15,5 4-5-15,5-3-9 16,3-1-9-16,6-4-2 15,3-2-9-15,3-5-6 16,2-8-3-16,5-4-2 0,0-4-7 16,0-9-13-16,2-6-18 15,0-7-11-15,-1-7-12 16,-1-7-10-16,0-3-4 16,-3-3 3-16,-3-1 15 15,-5 3 11-15,-5 3 15 16,-4 8 17-16,-5 2 20 15,-7 6 14-15,-3 3 16 16,-1 9 6-16,-3 3 3 0,1 5 3 16,-4 6-6-16,4 4-4 15,1 8-8-15,3 1-4 16,3 2-7-16,2 5-4 16,4-1-3-16,4 0 1 0,1-2-6 15,5-4 0 1,0-1 1-16,1-3-2 0,5-4-4 15,-4-4-4-15,0-1 6 16,-1 0-3-16,-3-3-1 16,1-1 0-16,-3 2 0 15,-1 1 1-15,0 1-2 16,0 4-4-16,-2 4 3 16,1 1 0-16,-2-2-11 0,-1 0-34 15,2-1-32-15,1-5-42 16,-2-3-43-16,1-3-46 15,0-5-37-15,2-5-18 16,0-6-24-16,1-5-31 16,0-2-37-16,0-5 4 15,2 0 29-15,-2-5 35 16</inkml:trace>
  <inkml:trace contextRef="#ctx0" brushRef="#br0" timeOffset="40729.11">17287 12146 142 0,'11'-23'329'16,"-6"8"47"-16,-2 7 47 0,-6 8-72 16,-4 11-81-16,-2 4-44 15,1 7-36-15,-1 3-34 16,-1 3-41-16,1 1-32 16,2-3-21-16,1 1-20 15,4-2-7-15,1-3-9 16,2-1-4-16,3-1-10 15,0-3-29-15,3-3-55 0,0-2-90 16,3-3-146-16,-2-8-118 16,-1-2-58-16,0-6-10 15,-1-6 34-15,1-2 75 16</inkml:trace>
  <inkml:trace contextRef="#ctx0" brushRef="#br0" timeOffset="40912.54">17323 12058 229 0,'-3'-18'260'15,"0"0"17"-15,3 1-76 16,0 1-81-16,0 0-73 0,3 2-71 16,0 3-104-1,-1 3-83-15,-1 3-38 0,-1 5-16 16,0 0 20-16</inkml:trace>
  <inkml:trace contextRef="#ctx0" brushRef="#br0" timeOffset="42476.78">17344 12293 3 0,'8'-9'275'0,"-2"1"51"15,2-2 72 1,2 2-8-16,1-2-40 0,-3 4-23 16,-2-1-27-16,1 0-30 15,0 4-59-15,-1 1-57 16,-1 4-45-16,3 3-31 15,0 2-19-15,-2 4-13 0,-1 6-14 16,-2 2-13-16,1 7-1 16,-3-3-8-16,1 0-3 15,-1-1 0-15,-1-4-5 16,2-3 5-16,0-3-5 16,-1-5 2-16,5-3-4 15,0-5-6-15,4-8-5 16,2-6-9-16,0-6-9 15,2-6-13-15,2-3-9 0,-2 0-1 16,2-1 3-16,-3 3 2 16,1 2 12-16,-5 5 14 15,5 3 7-15,-6 4 6 16,0 6 18-16,-1 4 8 16,-1 6 11-16,-3 7 9 15,-2 6 9-15,-2 6 4 0,-1 4-1 16,-2 0-2-16,1 0-3 15,-1-2-3-15,3-4-5 16,-1-3-4-16,2-4-3 16,2-1-7-16,1-6-10 15,6-1-18-15,1-4-10 16,1-5-19-16,5-2-14 16,0-4-21-16,1-6-14 0,-1-1 0 15,1 1 5-15,0-3 7 16,-1 4 12-16,0 1 18 15,-3 4 25-15,-2 3 19 16,0 3 22-16,-3 5 12 16,-2 5 9-16,-1 3 8 0,1 4-4 15,-1 2-5 1,1 0-10-16,2 3-10 0,0-2-7 16,5-1-2-16,1-3-8 15,3-1-4-15,4-6-4 16,1-4-6-16,0-4-8 15,2-4-9-15,-2-2-10 16,-3-4-3-16,-2-4-6 16,-4-1 3-16,-5-2 7 0,-4 1 3 15,-4 2 11-15,-5 2 6 16,-4 4 7-16,1 3 7 16,-1 4 4-16,-2 9 11 15,0 2 3-15,-1 10 6 16,3 3 5-16,5 3 5 15,2 6-3-15,2 0 2 16,3 3 0-16,4-3-6 16,3-2-4-16,3-4-6 0,3-3-2 15,1-5-6-15,5-4-7 16,2-5-7-16,0-5-10 16,1-7-15-16,2-4-10 15,0-6-5-15,-2-4-1 0,0-3 5 16,-2-1 7-1,-1 1 15-15,-5 0 9 0,-2 6 11 16,-3 3 11-16,-4 5 3 16,-5 3 7-16,0 7 8 15,-3 7-1-15,-3 3-1 16,3 1-6-16,0 6-3 16,0-2-7-16,3-1-3 0,2-3-6 15,2 0-5-15,2-2-1 16,0-4-9-16,5-5-6 15,1-3-5-15,-1-3-3 16,3-2-4-16,2 0 2 16,-1 2 4-16,2-1 9 15,-1 2 3-15,0 3 3 16,2 0 4-16,-1 4 3 0,-1 0-4 16,2-2-6-16,-2 3-10 15,3-3-17-15,0-3-31 16,3-4-32-16,0-2-21 15,0-4-20-15,1-2-2 16,1-4 12-16,-3-5 29 16,-1-1 34-16,-5-5 32 0,-1-3 26 15,-2-7 18-15,-5-5 16 16,-3 1 28-16,-2 1 23 16,-2 3 13-16,-1 8 3 15,-1 6 1-15,-1 0-1 16,0 8-19-16,0 7-16 15,0 3-1-15,-1 9-1 16,-1 9 1-16,-1 8 3 0,-1 9-1 16,0 4-5-16,-3 6-5 15,-2 4-2-15,1 7-1 16,0 0-2-16,-1 5-4 16,1 1-5-16,1 2-6 15,1-4-7-15,1 2-5 16,4-3-10-16,1-5-23 15,1-7-54-15,2-6-78 0,2-6-94 16,-2-5-121-16,2-8-131 16,-2-2-53-16,-1-7 16 15,-2-5 55-15,2-6 80 16</inkml:trace>
  <inkml:trace contextRef="#ctx0" brushRef="#br0" timeOffset="42722.32">18802 12286 296 0,'-7'-7'341'16,"2"1"42"-16,4-2-27 0,2-1-83 15,7-1-67-15,5-1-51 16,3-2-41-16,4-1-49 15,2-3-53-15,1 3-74 16,0-1-105-16,2 1-126 16,-3 4-78-16,-1-2-33 15,1 2-3-15,-3 2 43 0</inkml:trace>
  <inkml:trace contextRef="#ctx0" brushRef="#br0" timeOffset="43176.15">19195 12043 171 0,'3'0'314'0,"-3"0"55"0,3 0 32 15,-1 0-64-15,-2 0-38 16,1 0-21-16,-1-2-14 16,-1 2-29-16,-4 0-41 15,1 0-35-15,-3 0-31 0,-3 4-24 16,-2-1-28-16,-1 4-20 15,2 4-10-15,0 3-8 16,5 2-3-16,1 2-9 16,3-1 0-16,6 5-3 15,0-3-3-15,3 0-4 16,4 3-4-16,0-5 1 16,2 0-4-16,-1 0-2 0,1-2-3 15,-1-1-2-15,0-2-1 16,-3 3-1-16,0-2 6 15,-1-3 4-15,-3 2 14 16,-2 1 12-16,-3-1 14 16,-3 1 2-16,-3 0 1 15,-2-1-9-15,-8 0-9 16,-3 1-23-16,-5-1-61 0,-6-2-92 16,-6-2-158-16,1 0-210 15,-3 1-111-15,0-3-53 16,5-1 18-16,3-5 73 15,6 0 149-15</inkml:trace>
  <inkml:trace contextRef="#ctx0" brushRef="#br0" timeOffset="44808.65">20553 12328 152 0,'3'-23'209'0,"0"1"19"15,-1 0-68-15,-1-1-29 16,-1 1-13-16,-1 1 2 16,-2 1 6-16,-2 5-4 0,-2-2-4 15,-2 4-7-15,-4 1-6 16,0 3-6-16,-4 0 10 16,0 5 4-16,-2 4-8 15,-1 1-9-15,0 5-1 16,0 5 2-16,-2 1-14 15,3 8-4-15,0 1-2 0,3 2-7 16,8 3-2-16,3 1-8 16,2 0-9-16,10 1-13 15,1-3-8-15,6 3-8 16,3-6-15-16,8-2-9 16,2-4-8-16,3-5-4 15,0-7-14-15,2-4-9 0,-4-4-4 16,-2-7-3-1,-4-3-5-15,-6-6-2 0,-6-4 8 16,-3-2 10-16,-6 2 11 16,-1-1 6-16,-3 8 14 15,-2 3 6-15,-1 4 6 16,3 3 0-16,-2 7 4 16,2 7 7-16,3 4-1 0,0 5 1 15,2 2-2-15,3 5-2 16,-1-1 0-16,2 1-6 15,-1-3-4-15,3-1 1 16,0-4-3-16,1-5-2 16,3-2-13-16,-1-5-15 15,4-6-19-15,2-3-24 0,-2-5-22 16,3-4-22-16,-1-2-12 16,2-3-6-16,-5-4-1 15,2 2 13-15,-2-2 21 16,0 4 20-16,-1 1 23 15,-2 3 25-15,3 3 34 16,-1 1 30-16,-1 7 25 16,1 0 22-16,0 5 12 0,-1 4 2 15,0 2-7 1,2 6-12-16,-3 1-20 0,0 3-15 16,2-2-10-16,-2 3-7 15,1-2-8-15,3-2-7 16,0-1-1-16,1-3-3 15,3-4 0-15,-1-2-5 0,2-3 0 16,5-3 2 0,0-4-6-16,2-3-8 0,1-4-1 15,-2-2-1-15,1 0-1 16,-2-2-2-16,-3 2 3 16,-4 2 8-16,1-1 0 15,-5 7 8-15,2 2 9 16,-5 3 6-16,2 5 7 15,-4 3 0-15,2 5 5 0,-1 7 1 16,-2 2-7-16,1 3-1 16,2 3-9-16,0 3-2 15,2 0-3-15,1 3-5 16,2-4-7-16,0-1-17 16,-2-4-34-16,3-1-54 15,-1-7-79-15,-2-4-116 0,-1-2-92 16,0-6-35-16,-5-2 8 15,-4-8 41-15</inkml:trace>
  <inkml:trace contextRef="#ctx0" brushRef="#br0" timeOffset="46725.94">20821 12284 87 0,'0'-8'196'0,"0"-2"-8"0,2 2-12 16,1-2-7-16,0 0-14 16,2 2-9-16,4-1-5 15,-4-1 5-15,2 3 7 16,-1 1-5-16,1-1-9 15,-2 3-18-15,2 0-13 16,3 1-18-16,-2 3-10 16,1 0-16-16,2 0-8 0,3 1-6 15,-1 1-5-15,1 1-3 16,2 0-9-16,-3-1 2 16,1 5 2-16,-5-1 4 15,4 4 6-15,-5 4 3 16,0 4 2-16,-2 4-4 15,2 6-1-15,-2-1-4 16,-1 6-6-16,0 3-5 16,-4-2-1-16,3 0 0 0,-4-7-3 15,0-1 3-15,0-4 1 16,-2-5-2-16,0-3-3 16,-1-4-2-16,-2-2-5 15,0-4-5-15,1-4-3 16,-4-7-4-16,3-3-3 15,2-6-2-15,0-4-3 0,1-6-12 16,2-2-9-16,3-2-7 16,1-5-8-16,2 2-8 15,5 1-1-15,0 1 0 16,0 4 9-16,0 4 3 16,-1 5 10-16,-1 3 9 15,2 3 3-15,-1 3 7 16,-1 1 3-16,5 1 5 0,-1 1 0 15,1 1 3-15,2-1 0 16,-2 2-3-16,1-3 0 16,-3 5-4-16,-2-2 0 15,-4 0-2-15,-1 3 0 16,-2 1 4-16,1-2 3 16,0 2-2-16,-3 0-1 0,-1 0-2 15,0 0 2-15,0 0-8 16,-3 0-23-16,-3 0-37 15,0 3-57-15,-2 2-73 16,-6 0-105-16,1 6-122 16,-4 3-50-16,-3 1 2 15,0 2 42-15,-2 1 61 16</inkml:trace>
  <inkml:trace contextRef="#ctx0" brushRef="#br0" timeOffset="47576.75">21410 12523 237 0,'-2'-5'368'0,"0"1"70"0,-1-2 59 16,2 2-102-16,-1-1-86 16,0 1-52-16,2 0-47 15,4 0-68-15,-1 0-55 16,3-2-44-16,5 0-22 16,0-3-11-16,0 0-9 15,5-3-1-15,-1-5-5 0,-2 1 2 16,4-4-3-16,-2-4 3 15,-4 0-2-15,2-4 0 16,-7-1-4-16,1 1-2 16,-6 1 2-16,-1 0-2 15,-1 7-2-15,-6 4 2 16,1 2 7-16,-7 6 2 0,2 1 0 16,-4 5 1-1,-5 4 2-15,1 5 2 0,0 3 0 16,0 4 4-16,1 0 5 15,2 6 7-15,2 2 1 16,2 1 7-16,4 1 4 16,1-1 0-16,4 2 2 15,3-2 6-15,4 0 5 16,5 1-3-16,8-1 0 16,1-3 0-16,6 0-7 0,1-3-10 15,4-4-10-15,4 1-4 16,-2-5-5-16,4-4-3 15,-1 0-3-15,2-3-1 16,0-4 3-16,-2-3-2 16,2 1-2-16,-6-2-4 0,-5 0-1 15,1 0-6-15,-8 2-7 16,-2 1-5-16,-5 0-1 16,-3 1-10-16,-5 2-19 15,1 2-36-15,-4 1-43 16,-2 1-66-16,0 2-93 15,-1 2-131-15,-2-1-60 16,1 4-4-16,-2-4 27 16,-1 0 58-16</inkml:trace>
  <inkml:trace contextRef="#ctx0" brushRef="#br0" timeOffset="48147.03">22334 12293 70 0,'11'-25'304'16,"-3"3"55"-16,1 1 59 15,-4 4-39-15,0 0-51 16,-2 6-41-16,1 1-37 16,0 2-49-16,1 1-51 0,-4 5-49 15,4 0-37-15,-2 2-15 16,4 2-7-16,-2 5 0 16,1 1 3-16,1 5 0 15,2 7-2-15,-1 9 4 16,-4 6-5-16,4 5-3 15,-3 9-9-15,0 3-7 0,-2 2-4 16,0-3-8-16,-1 0-9 16,1-4-25-16,-2-5-48 15,3-3-91-15,-3-6-105 16,4-6-121-16,-1-5-117 16,0-4-45-16,-4-9 20 15,0-9 69-15,-4-1 91 0</inkml:trace>
  <inkml:trace contextRef="#ctx0" brushRef="#br0" timeOffset="49174.44">22410 12293 18 0,'-3'-28'252'0,"1"5"36"16,6-1 40-16,0 2-59 15,4-1-42-15,3 3-24 16,0 0-17-16,3 2-20 16,1 3-26-16,0 2-27 15,1 4-23-15,3 2-15 0,-3 2-3 16,3 3-8-16,0 4 3 16,-1 4 4-16,0 7 7 15,-2 0 3-15,-3 7 2 16,-4 3-2-16,-4 3-5 15,-3 2-12-15,-5 0-12 16,-9-1-7-16,-2-1-9 16,-2-1-6-16,-2-4-6 0,-2-4-3 15,1-5-3 1,5-2-5-16,0-3-3 0,4-2-6 16,1-3-2-16,8-2-7 15,5-2-15-15,6-3-21 16,1 1-29-16,6-2-29 15,2 2-18-15,3-4-13 0,4-1 0 16,-3 0 14 0,2-2 30-16,-1-3 24 0,2-1 20 15,-3-3 27-15,-1-4 10 16,-1 0 16-16,-1 0 12 16,-2-1 14-16,-1 2 17 15,-3 2 3-15,-1 1 10 0,-1 3-2 16,-5 1 0-16,-4 5-13 15,-1-1-6-15,-5 3-10 16,-4 3-9-16,-7 1-3 16,1 5-4-16,-5 1 5 15,-3 4 4-15,3 5 9 16,-4 1 7-16,5 7 3 16,0 5 0-16,4 2-1 15,5 1-3-15,5 4-7 0,6-3-7 16,5 1-4-16,5-2-5 15,5-5-5-15,2-5-5 16,6-3-9-16,1-5-6 16,2-6-3-16,-1-6-11 15,1-7-9-15,-1-6 0 16,0-5-3-16,-3-4 3 0,-2-2-1 16,-1-4 5-16,-2-1 8 15,-5-1 2-15,-4 5 7 16,-2 2-1-16,-4 0 3 15,-2 7 4-15,-3 2-1 16,-3 4-2-16,2 3 0 16,-3 4 1-16,3 3-1 0,-4 6 1 15,2 1 2-15,2 7 2 16,-3 5 4-16,4 6 1 16,-1 3-1-16,1 0 3 15,1 0 0-15,3 2-1 16,-3-2 1-16,7-5-2 15,-2-1 1-15,1-3-3 0,1-5-4 16,2-1-2-16,3-4 0 16,4-2-2-16,1-5-2 15,4-5-21-15,2-5-36 16,4-3-67-16,0-6-74 16,2-3-82-16,1 2-119 15,-5 2-83-15,-5 1-12 16,-2 4 35-16,-9 3 61 15</inkml:trace>
  <inkml:trace contextRef="#ctx0" brushRef="#br0" timeOffset="49860.64">23429 12027 287 0,'-3'-14'366'0,"0"2"45"15,1 2 46-15,2 0-133 16,5 2-100-16,6 3-50 16,7 1-33-16,4-1-46 15,8 2-40-15,3 2-25 16,7-2-13-16,-1-3-5 15,3-2-3-15,1-4-2 16,-3-5-3-16,1-1 7 0,-6-4 6 16,-5-4 6-16,-8-5 4 15,-5-1 3-15,-7 0 6 16,-2-1 1-16,-8 2-4 16,-6 3-3-16,-1 7-4 15,-4 1-2-15,-3 6-6 16,1 5-5-16,-2 4-3 15,-3 5-3-15,1 8 1 0,-1 6 9 16,-1 10 3-16,2 7 11 16,0 10 16-16,-2 8 14 15,1 11 10-15,3 7 6 16,0 8 3-16,1 6-6 16,3 3-15-16,1 3-13 15,3-2-8-15,-1-3-15 16,1-4-9-16,2-8-5 0,0-5-9 15,0-10-39-15,1-6-75 16,1-11-102-16,0-5-135 16,-2-7-158-16,-3-7-75 15,-1-9-7-15,1-5 49 16,0-10 85-16</inkml:trace>
  <inkml:trace contextRef="#ctx0" brushRef="#br0" timeOffset="50691.8">23447 12443 95 0,'2'-17'265'0,"4"0"28"16,2 0 7-16,5-2-78 16,7 0-63-16,5-1-35 15,7-1-32-15,4 1-22 16,6-2-29-16,3 3-23 15,0 0-10-15,0 2-12 16,-4-1-5-16,-1 4-8 0,-9 2-3 16,-2 3 7-16,-10 1 2 15,-4 3 14-15,-5 1 11 16,-3 4 17-16,-6 0 19 16,-2 2 17-16,-3 5 11 15,1 1 10-15,-2 6 13 16,2 4 10-16,0 1-4 0,1 4-4 15,5 1-10 1,1-1-9-16,2 3-18 0,4-2-17 16,4-4-13-16,-3-3-15 15,5-3-5-15,0-7-4 16,1-4-8-16,-1-5-6 16,1-6-12-16,-4-2-5 15,-2-9-8-15,-3-3-5 16,-7-2 0-16,-4-6-6 0,-5-2 9 15,-4 2 5-15,-4-1 9 16,-2 4 5-16,2 1 2 16,-1 8 4-16,8 2 7 15,1 6 2-15,6 3-1 16,8 0-1-16,6 3-2 16,6 0 4-16,3 4-6 0,4-2-2 15,1 0 1-15,-3 1 1 16,0-1 1-16,-1 2 8 15,-3 0 12-15,-3 0 9 16,-2 3 10-16,-5 4 7 16,-2 2 15-16,-2 5 3 15,-3 6-7-15,-4 2-2 0,2 2-6 16,-4 0 1-16,4-3-2 16,-1-3 4-16,1-4 7 15,0-4 11-15,1-2 4 16,5-5-5-16,-1-6-12 15,3-5-8-15,2-4-18 16,4-5-16-16,0-3-9 16,3-6-6-16,3-3-2 0,2-2-4 15,3-3-4-15,2-3-4 16,-1 1-22-16,1 1-46 16,-1 2-63-16,-4 4-98 15,-5 8-149-15,-6 5-120 16,-6 7-41-16,-5 9 10 15,-5 3 50-15,-6 5 87 16</inkml:trace>
  <inkml:trace contextRef="#ctx0" brushRef="#br0" timeOffset="51709.3">24473 12172 306 0,'5'-9'396'0,"-4"1"47"15,4 4 44-15,-4-1-119 16,2 2-111-16,1 3-65 16,-1 4-29-16,2 4-37 0,0 4-33 15,-2 1-26-15,-2 5-23 16,1 0-13-16,1 1-16 16,-3-2-7-16,-3 1-6 15,1-4-3-15,1 2 5 16,1-4 3-16,-2-4 0 15,2-3 3-15,2-3-2 0,4-4 5 16,-2-3 6-16,6-10 4 16,1-1-3-16,3-7-3 15,1 0 0-15,0-4-9 16,1 0-9-16,-2 1-4 16,-1 6-4-16,0 0 2 15,-5 9-3-15,-2 2 2 0,0 4 2 16,0 7 2-16,-2 4 8 15,-3 4 8-15,-2 8 4 16,-1 3 4-16,-2 1 7 16,-1-1 8-16,2 2 2 15,-1-6-1-15,1-2 2 16,2-3 1-16,1-4-1 16,0-2-1-16,1-2-7 15,4-4-5-15,1-4-12 0,7-5-15 16,1-5-26-16,5-2-30 15,0-3-10-15,2-4-5 16,-3 6 2-16,-1 1 8 16,-2 4 22-16,-4 2 27 15,-3 8 29-15,-2 2 15 16,-2 7 15-16,-4 5 7 16,0-1 5-16,0 5-6 0,0-2-8 15,3-1-8-15,2-1-8 16,3-1-2-16,6-3-1 15,2-6-8-15,2-3-4 16,8-3-3-16,0-8-9 16,4-4-16-16,0-3-16 0,-4-5-16 15,3-4-14-15,-4 0-17 16,-5 0 1-16,-4-1 12 16,-2 2 9-16,-7 6 16 15,-7 0 20-15,-7 5 9 16,-5 9 8-16,-1 7 14 15,-1 7 15-15,-5 8 20 16,3 9 14-16,3 4 17 16,4 5 16-16,1 3 5 15,8 1 1-15,4-3-1 0,3-1-6 16,3-3-7-16,4-3-15 16,5-6-17-16,4-2-20 15,6-9-46-15,4-5-82 16,2-5-122-16,3-4-164 0,1-4-167 15,-2 0-88 1,-6-1-16-16,-1-1 48 0,-1 0 101 16</inkml:trace>
  <inkml:trace contextRef="#ctx0" brushRef="#br0" timeOffset="52213.04">26134 11555 160 0,'5'-9'311'0,"-2"-2"59"16,-1 2 44-16,-1 1-79 15,2 4-52-15,-1-1-27 16,1 2-26-16,-2 2-33 15,-1 1-26-15,2 3-26 16,-2 4-13-16,-2 7-12 0,-5 8-7 16,-3 10-14-16,-4 8-22 15,-7 8-19-15,-2 6-16 16,-2 6-8-16,-2 1-13 16,4-6 0-16,1 0 1 15,7-6-16-15,2-6-19 16,5-6-47-16,5-7-71 15,1-7-128-15,4-6-170 0,2-9-115 16,0-3-42-16,-1-6 7 16,-2-4 54-16,-4 1 109 15</inkml:trace>
  <inkml:trace contextRef="#ctx0" brushRef="#br0" timeOffset="52640.17">25892 11943 90 0,'10'-25'229'0,"-1"0"46"0,-1 1-43 15,-5 3-16-15,0 2-5 16,-6 2-1-16,-2 3 9 15,-9 6-10-15,-2 3-9 16,-6 5-8-16,-3 5-8 16,-3 5-3-16,-1 6-22 15,1 2-18-15,1 3-14 0,1 4-9 16,1 0-16-16,3 0-20 16,3 0-9-16,3-1-7 15,8 0-5-15,5 0-5 16,8-3 1-16,8 3-6 15,10-4-11-15,9-3-12 16,8-3-24-16,4-3-19 0,0-2-48 16,2-4-77-16,-2-5-113 15,-1-1-166-15,-4-3-130 16,-6-5-57-16,-6 1-1 16,-5 2 51-16,-7-3 103 15</inkml:trace>
  <inkml:trace contextRef="#ctx0" brushRef="#br0" timeOffset="52953.77">26359 12206 429 0,'1'-1'632'16,"4"4"47"-16,-4-3 30 15,1 0-11-15,-1 0-351 16,3-3-317-16,-4 3-361 15,0 0-191-15,0 0-100 16,-4 3-53-16,-3-2 11 16,-3 3 112-16</inkml:trace>
  <inkml:trace contextRef="#ctx0" brushRef="#br0" timeOffset="55394.78">12817 13213 60 0,'2'26'129'0,"-1"-2"-18"16,1 1-21-16,0-1-18 16,-2-2-13-16,0-1-11 15,-2-1-17-15,-1-4-10 16,0-1-12-16,-1 0-34 16,1-6-55-16,1 3-52 0,1-7-24 15,1-5-12-15</inkml:trace>
  <inkml:trace contextRef="#ctx0" brushRef="#br0" timeOffset="56990.84">12999 13091 94 0,'0'-1'106'0,"0"0"-13"15,-2-1-24-15,2-1-18 0,-1 0-9 16,-1 2 2-1,0-4 6-15,-1 1 1 0,0-2 7 16,0-1 4-16,-5 0-1 16,4-1-4-16,-3-2-10 15,1 1-11-15,1 0-8 16,0 0 2-16,-1 1-2 16,3 5 0-16,0-4 1 15,-1 4 9-15,3 1 7 16,-1-1-1-16,-1 1-2 15,3 0-3-15,-2 1-4 0,2 1-8 16,-1 0 0-16,-1 0-6 16,-1 0 1-16,-3 3 4 15,1-1 7-15,0 1 10 16,-3 1 10-16,-1 2 1 16,1 3 7-16,0 1 8 15,0 4 11-15,-1 6 5 16,1 5 18-16,2 8 22 0,1 6 8 15,1 6 7-15,4 6-3 16,0 5-6-16,4-1-22 16,1 1-17-16,-1 0-16 15,3-3-20-15,-1-4-13 16,0-5-12-16,-1-6-8 16,-2-7-6-16,0-6-4 15,-1-4-1-15,1-4-6 16,-1-5 1-16,-1-2-3 0,-1-2 1 15,2-2 1-15,-2-1-4 16,3-3-2-16,0-1 0 16,0-2-9-16,0-2-12 15,2-4-3-15,-2-1-4 16,2 1 2-16,-2-1-3 16,2 1 12-16,0 1 6 0,-4 2 5 15,2-1 0-15,-1 0 4 16,1 3 2-16,0-1-3 15,4 1-1-15,2-1 4 16,1-1 0-16,3 1 0 16,4 1 0-16,0-3 0 15,5 2 0-15,0-2-1 16,3 0 1-16,1-1 0 0,-1-1-3 16,2 1-4-16,-2-1-9 15,1 0-12-15,-3 2-11 16,-3-2-3-16,-3 4 0 15,-3-2 6-15,-1 2 8 16,-5 2 14-16,-2-1 6 16,0 1 6-16,-1-1-2 0,-2 2 3 15,0-1-1-15,-1 1 1 16,-1 0-2-16,1 0 2 16,0-2 1-16,-2 2-5 15,-2-1-4-15,-3 1 1 16,-1-2-4-16,-5-1-1 15,-2-1-6-15,-6-4-1 0,2-2-4 16,-4-3-3 0,1-1-1-16,-1-1-2 0,2 0 1 15,2 2 5-15,1 3 5 16,0 2 4-16,5 1 5 16,0 0 4-16,2 5 4 15,2-1 1-15,4 0-3 0,-2 0-1 16,2 2 0-1,1 1 0-15,2-2 1 0,2 1 3 16,0 1 2-16,1 0-2 16,0 0 3-16,2 0 1 15,1 1-2-15,0 1-1 16,2-1-1-16,0 0-1 16,0 4 2-16,5 0 5 15,0 4 3-15,5 1 7 0,0 3 2 16,4 3 4-16,0 0-1 15,3 2-2-15,-1 1-7 16,0-2-1-16,-4-2 1 16,-1 0 1-16,-6-3 3 15,0-1 5-15,-2-3 10 16,-5-1 8-16,-4 0 3 0,-4 0 8 16,-3 1 5-1,-7 1 0-15,-3 4-1 0,-3 1 0 16,-5 3-4-16,0 1-5 15,-3 1-10-15,4 0-24 16,3-2-76-16,5-5-130 16,6 3-188-16,3-3-103 15,7-3-54-15,4-2-10 16,2-4 50-16</inkml:trace>
  <inkml:trace contextRef="#ctx0" brushRef="#br0" timeOffset="57738.38">13884 13566 255 0,'-1'-3'350'16,"-1"-1"19"-16,0 1 11 16,-1 1-138-16,3-1-108 15,0 0-58-15,3 0-32 16,2-2-20-16,4-1-12 0,3-1-10 15,0-2 1-15,2-4 0 16,-1-3-3-16,1-2-3 16,-3-3-10-16,0-1-19 15,-4-4-14-15,-3 1-11 16,-4-1-3-16,-3 1-1 16,-3 7 17-16,-5 2 27 15,-2 4 34-15,-6 8 27 0,-3 4 33 16,-2 7 26-16,-1 8 21 15,0 7 20-15,1 4 10 16,5 5 6-16,3 5-4 16,8-1-5-16,5 5-11 15,6-3-19-15,5-3-20 16,6-5-20-16,2-2-19 0,6-8-13 16,5-2-15-16,2-6-12 15,4-6-9-15,3-5-27 16,2-4-42-16,1-4-56 15,0-1-75-15,0-3-85 16,-2 1-106-16,-4-1-99 16,-1 3-24-16,-5 2 17 15,-6 2 56-15,0 2 79 0</inkml:trace>
  <inkml:trace contextRef="#ctx0" brushRef="#br0" timeOffset="58104.94">14684 13305 246 0,'4'-12'350'0,"-2"2"40"0,-4 3 45 15,-2 4-107-15,-4 1-86 16,0 7-40-16,0 2-16 16,-3 6-28-16,-2 3-29 15,2 5-25-15,-6 4-12 16,3 1-13-16,-5 3-8 16,-3 0-16-16,1 2-14 0,-3-1-12 15,2-2-11-15,0-3-10 16,3-1-30-16,0-6-47 15,6-1-78-15,1-5-114 16,4-5-159-16,2 0-85 16,1-7-25-16,2-2 23 15,-1-7 61-15</inkml:trace>
  <inkml:trace contextRef="#ctx0" brushRef="#br0" timeOffset="58423.63">14369 13363 168 0,'2'-10'319'0,"1"3"30"15,0-1 38-15,0 3-81 0,4 2-76 16,1-1-40-16,2 4-15 16,3 4-7-16,0 2-14 15,4 4-17-15,-1-1-12 16,5 7-6-16,-1 2-6 15,4 1-14-15,-3 3-25 16,2 1-23-16,-1 0-12 0,0-1-16 16,-1 0-6-16,3-3-11 15,-4-2-15-15,3 0-40 16,-3-5-63-16,2-1-86 16,-3-5-118-16,0-2-142 15,0-1-63-15,-5-3-1 16,-1-3 37-16,-4-5 75 15</inkml:trace>
  <inkml:trace contextRef="#ctx0" brushRef="#br0" timeOffset="58937.98">14899 13399 111 0,'0'-9'308'0,"0"-1"48"16,-2 1 44-16,0 1-59 15,-1 0-53-15,-1 1-39 16,1 2-40-16,0-2-42 16,-1 2-46-16,1 0-40 15,1 3-27-15,2-2-10 16,-1 0-6-16,-1 0-5 0,-1 1-2 16,1 0 2-16,1 0-2 15,-1-2 3-15,1 2 0 16,-4-2 4-16,2 2 3 15,1-1-5-15,-1 1 5 16,2-1-6-16,-1 3-3 16,0-1-3-16,-1 0-3 0,3 2-3 15,-1 0-3-15,1 2 5 16,1 5 11-16,1 6 4 16,-1 5 7-16,3 5 6 15,0 6 9-15,0 7 3 16,-1 3-7-16,1 7-2 15,-1 4-8-15,-1 3-8 0,1-2-8 16,0 1-13-16,2-4-7 16,-1-3-6-16,-3-3-3 15,2-8 2-15,2-3-5 16,-1-6-7-16,0-4-33 16,0-4-56-16,0-3-74 15,1-4-96-15,-2-6-131 0,0-4-147 16,3-4-50-16,-6-6 14 15,-6-4 49-15,0-6 83 16</inkml:trace>
  <inkml:trace contextRef="#ctx0" brushRef="#br0" timeOffset="59391.08">14835 13278 148 0,'2'-10'268'0,"0"-2"11"16,-1 5-4-16,2-1-8 15,2 0-20-15,0 2-37 16,6 0-40-16,0-2-39 15,6 3-25-15,-1-3-29 0,6 1-23 16,-1 5-11-16,0-1 0 16,-1 3 6-16,-2 3 9 15,-3 2 22-15,-4 7 17 16,-1 5 5-16,-9 4-1 16,-4 4-1-16,-5 1-9 15,-3 1-14-15,0 0 2 0,-5-3-7 16,3-1-11-16,0-3-13 15,1-1-7 1,3-6-21-16,1-1-56 0,3-4-52 16,5-2-52-16,5-3-67 15,4-3-86-15,3-6-77 16,2-2-49-16,5-5-37 16,1-2 5-16,1-4 37 15,4 0 78-15</inkml:trace>
  <inkml:trace contextRef="#ctx0" brushRef="#br0" timeOffset="59642.08">15172 13305 193 0,'18'-17'269'16,"-4"2"33"-16,-5 1 17 16,-1 1-3-16,-3 3-10 15,-4 2-22-15,1 2-32 0,-2 4-34 16,-2 0-29-16,2 5-26 16,-1 3-25-16,1 6-20 15,1 3-24-15,3 6-15 16,0 0-13-16,4 3-12 15,2-1-12-15,4 1-15 16,1-2-6-16,0-3-11 0,1-4-26 16,3-1-48-1,-4-5-67-15,0-3-105 0,-1-3-142 16,-5-5-130-16,-4-4-46 16,-5-4 4-16,-3-6 51 15,-3-3 89-15</inkml:trace>
  <inkml:trace contextRef="#ctx0" brushRef="#br0" timeOffset="59815.17">15291 13118 117 0,'-4'-17'281'0,"0"0"42"16,3 4-4-16,1 0-65 16,0 3-55-16,0 0-57 15,1 2-66-15,2 2-95 16,-2 5-121-16,-1 1-119 15,0 7-64-15,0 6-29 16,-4 6 9-16</inkml:trace>
  <inkml:trace contextRef="#ctx0" brushRef="#br0" timeOffset="60587.8">15346 13246 70 0,'0'-6'350'16,"1"2"46"-16,1 1 58 16,4 1-4-16,6 2-91 15,3 2-71-15,1 2-49 16,6 2-34-16,-1 5-46 16,0 1-45-16,-1 2-34 0,-1 4-18 15,-5 0-7-15,0 4-7 16,-1 0-5-16,-5-1-4 15,0 0-5-15,-5-2-1 16,-2-5-5-16,1-2-4 16,1-3-2-16,-1-1-8 15,-1-7-1-15,3-4-7 0,-1-6-6 16,0-7-7-16,2-5-15 16,2-5-21-16,-2-2-19 15,0-1-24-15,2 2-46 16,-1 4-54-16,3 6-38 15,-1 2-14-15,2 10-2 16,-1 4 14-16,-1 7 45 16,0 4 56-16,0 5 52 0,1 4 32 15,-1-2 31-15,0 1 22 16,-1 0 20-16,0-3 27 16,1-3 31-16,-3-3 33 15,2-2 21-15,2-3 8 16,0-3-8-16,4-2-21 15,3-4-30-15,1-2-39 0,2-3-40 16,-2-1-34-16,1-3-22 16,-1-1-16-16,-6 0-6 15,-3-1-3-15,-2 1 10 16,-6 1 21-16,-6 0 12 16,-2 4 16-16,-4 2 9 15,-4 3 13-15,1 2 13 0,-2 3 22 16,0 1 27-1,1 5 25-15,2 3 20 0,0 3 15 16,6 5 4-16,4 1-4 16,6 4-15-16,4 1-19 15,10-1-16-15,2-1-22 16,7-1-13-16,3-3-16 16,7-5-19-16,0-2-24 15,2-3-30-15,-3-2-62 0,-3-2-68 16,-5-2-94-16,-1-1-128 15,-6 2-126-15,-6-1-45 16,-4 1 18-16,-2 0 50 16,-6 2 79-16</inkml:trace>
  <inkml:trace contextRef="#ctx0" brushRef="#br0" timeOffset="62179.37">16151 13381 114 0,'-4'-14'282'0,"4"-2"30"0,0-1 30 15,4 3-79-15,0-3-62 16,5 1-32-16,-2 0-4 16,-1 4-3-16,-1 2-15 15,-1 1-18-15,-1 2-9 16,-2 2-8-16,3 2-14 15,-4 3-7-15,2 3-7 0,-2 6-7 16,2 5-1-16,-1 3-1 16,3 7-5-16,-3-1-12 15,2 3-14-15,-1 0-10 16,0-2-9-16,-1 1-5 16,3-6-6-16,-3-2-6 15,1-4-1-15,-1-4-1 16,3-2 1-16,1-2-4 0,4-3-1 15,0-6-2-15,5-3-7 16,-1-5 1-16,1-6-1 16,0-1-2-16,-1-4-1 15,1-1-2-15,-3 3 10 16,-1 2-5-16,-1 2 0 16,-1 7 7-16,0 2 12 0,1 5 13 15,-2 6 10-15,-1 5 15 16,1 4 7-16,0 5 3 15,-2 2-5-15,3-1-2 16,-3 0-12-16,1-3-8 16,0-3-7-16,1-2-4 15,1-2-3-15,1-4-5 0,4-3-1 16,0-3-8-16,2-6-12 16,0-2-17-16,0-2-11 15,0-5-9-15,0 1-4 16,-2 1-1-16,-1 2 7 15,1 1 15-15,-1 5 18 16,-2 4 19-16,3 3 13 0,1 5 11 16,-3 3 8-16,2 4-1 15,1 1-1-15,-1 3-10 16,3-1-8-16,-4 1-8 16,6-1-4-16,-4-3 1 15,6-2-5-15,1-6 0 16,3-1-3-16,3-6-7 0,1-3-3 15,2-5-5 1,-1-5-4-16,-3-2-3 0,0-3 0 16,-4-3 2-16,-8-1 4 15,-3 1 3-15,-5 0 2 16,-6 2 3-16,-6 5 3 16,-3 2 2-16,-3 6 0 15,-1 4 2-15,-4 8 8 0,2 5 4 16,0 8 5-16,1 3 5 15,6 6 5-15,4 0 7 16,0 3 2-16,8-3 2 16,0 0-2-16,6-3 0 15,6-2-5-15,0-3-5 16,6-6-8-16,1-1-11 16,6-7-9-16,-1-3-11 0,4-6-16 15,-1-5-17-15,3-4-9 16,-4-2-2-16,1-5-3 15,-1 0 8-15,-3-1 15 16,-2 1 26-16,-5 4 30 16,-2 1 18-16,-3 4 15 0,-3 3 17 15,-1 7 8-15,-2 6-5 16,1 4-13-16,-2 6-11 16,4 4-8-16,-2 4-11 15,2 0-8-15,0-2-8 16,1-2-2-16,0-2-4 15,0-3-2-15,0-4-3 16,6-4-4-16,0-8-8 0,0-1-6 16,3-7-19-16,-1-3-11 15,-4-2-7-15,4 1 0 16,-7 1 1-16,2 5 4 16,-2 1 23-16,0 6 12 15,1 3 9-15,-2 3 8 16,0 6 2-16,3 1 3 0,-2 0 1 15,2 2-3-15,-2-1-6 16,4-2-15-16,-2-2-20 16,2-3-29-16,0-2-37 15,1-5-26-15,1-4-25 16,-4-4-5-16,1-4 9 16,0-2 21-16,-3-4 26 0,-3-1 26 15,-2-2 27-15,-3-5 14 16,-1-2 13-16,-2-4 7 15,2-3 3-15,0-4 5 16,3 0 1-16,1 1 9 16,-1 6 14-16,0 4 13 15,-3 7 21-15,-1 6 20 16,0 5 27-16,-3 5 22 0,-1 8 12 16,-1 8 3-16,-4 6-3 15,-1 8-10-15,1 4-19 16,0 1-23-16,4 5-16 15,-1 0-19-15,4-1-10 16,-1 2-8-16,2-1-9 0,2-1-7 16,-1 0-3-1,1-3-4-15,0-3-8 0,0-1-36 16,-2-3-56-16,0-1-74 16,2-5-100-16,-5-1-120 15,2-1-153-15,-2-4-80 16,0-3 0-16,0-2 43 15,0-4 80-15,2-4 116 16</inkml:trace>
  <inkml:trace contextRef="#ctx0" brushRef="#br0" timeOffset="62758.07">18084 13231 125 0,'-14'-9'334'16,"2"0"61"-16,-1 4 63 0,1-2-56 15,4 2-63-15,3 0-46 16,4 2-30-16,2 1-38 16,6-1-46-16,4 0-45 15,5-1-27-15,5-2-19 16,2-2-26-16,6-1-24 16,1-1-13-16,0-3-9 15,1 4-4-15,-2-4-5 0,-3 4-3 16,0 0-4-16,-9 2-5 15,2 1 1-15,-6 0 1 16,-2 3-2-16,-3 2 1 16,-3 1 4-16,-2 1 0 15,-2 2 0-15,-2 3 4 16,-2-2 8-16,-2 4 12 16,-2-1 14-16,-1 1 14 15,-1-1 12-15,1 0 8 16,0 0-1-16,2-2-10 0,-2 0-9 15,7 2-6-15,-3-2-10 16,4 3-8-16,4 2-5 16,0 1-1-16,5 1 0 15,3 3-6-15,2 0 0 16,2 3-1-16,-1-3-4 16,1 5 4-16,3-4 0 0,-4 0 12 15,-1 1 10-15,-2-4 17 16,-4 0 17-16,-3-4 9 15,-5-1-1-15,-5 0-8 16,-4-2-19-16,-4 1-49 16,-4-2-118-16,-4-4-202 15,2-2-262-15,-3-2-136 16,-1-2-68-16,-3 4-5 16,2 2 77-16,-1 4 180 0</inkml:trace>
  <inkml:trace contextRef="#ctx0" brushRef="#br0" timeOffset="63965.82">19394 12801 207 0,'-3'-15'270'16,"0"0"31"-16,1 4-36 15,2 2-51-15,0 1-31 16,2 3-7-16,-1 0-11 0,-1 1-9 16,2 1-6-16,-1 1-4 15,-1 1-5-15,-1 1-8 16,-1 1-7-16,-3 5-10 15,0 3-22-15,-2 7-26 16,2 6-11-16,0 7-14 16,1 7-7-16,2 5-8 15,2 4-4-15,3 5 2 16,0-2-7-16,4 3-4 0,-1-5-5 16,3-1 0-16,-2-5 0 15,-1-2-10-15,2-6-19 16,1-5-35-16,-2-6-61 15,1-1-89-15,-2-6-126 16,1-2-127-16,-1-3-53 16,-5-3-1-16,-1-6 38 0,-3 0 77 15</inkml:trace>
  <inkml:trace contextRef="#ctx0" brushRef="#br0" timeOffset="64358.53">19362 13156 26 0,'10'-3'253'16,"7"2"53"-16,3-1-6 16,3 2-18-16,6 0-18 15,2 0-21-15,4 2-37 16,3-1-24-16,-5 2-20 15,2 2-14-15,-5 2-12 16,-2 4 1-16,-7 3 0 0,-4 5 2 16,-6 5 2-16,-6 4 4 15,-8 4-5-15,-7 2-5 16,-4 1-20-16,-5-1-25 16,-1 0-23-16,0-5-20 15,0-2-16-15,0-3-17 16,0-3-6-16,2-6-14 0,-3-3-55 15,2-5-82-15,0-4-103 16,0-8-117-16,5-2-120 16,3-1-80-16,2-3-18 15,2 2 44-15,6 0 81 16,2 2 106-16</inkml:trace>
  <inkml:trace contextRef="#ctx0" brushRef="#br0" timeOffset="65380.84">20007 13438 163 0,'26'-8'344'16,"-3"-4"53"-16,-2-1 66 15,0-1-61-15,-4-2-70 16,0-1-46-16,-3-2-33 15,-1 1-37-15,0 2-50 16,-4-1-41-16,-2 0-27 16,-1 2-15-16,-3 2-13 0,-3 1-6 15,-1 1-17-15,-6-1-10 16,-1 4-7-16,-6 1-6 16,-2 2-4-16,-3 3 1 15,-3 2 1-15,1 3 2 16,-4 4 3-16,2 0-2 15,1 3-1-15,1 4-5 16,0 2-2-16,5 4-4 0,1 0 0 16,7 3-1-16,5 1 2 15,3 1 4-15,6 0 0 16,5-3 2-16,6 1-6 16,4-3 0-16,1-6-4 15,4-2-6-15,0-4-1 16,1-6-3-16,-3-3-1 15,-2-5-5-15,-3-4-1 16,-3-6-1-16,-4-2 1 0,-5-3 2 16,-4-2 0-16,-3-1 1 15,0 1 4-15,-2 4 0 16,-1 4-3-16,2 3-2 16,-1 6 2-16,0 6 0 15,2 5-1-15,4 3 5 16,-3 7 2-16,4 0 1 0,2 3 0 15,0 2-1-15,-1-2-2 16,2-2-1-16,-1-2-4 16,0-2-1-16,-2-3-12 15,0-1-16-15,0-6-33 16,1-1-37-16,2-3-36 0,0-6-34 16,0 0-24-16,2-4-12 15,0-4 9-15,3-2 19 16,3 1 26-16,-2-2 27 15,3 0 19-15,-1 1 18 16,2 2 22-16,-1-1 20 16,0 5 20-16,2 0 40 15,-3 3 46-15,1 4 46 0,0 5 33 16,-4 3 28-16,0 3 12 16,-3 4-5-16,-3 2-14 15,-2 2-17-15,-1-1-17 16,-4 3-23-16,0-4-13 15,0 5-12-15,-2-5-16 16,2 4-11-16,2-3-10 0,-1-1-6 16,2 0-2-16,2-2-8 15,0 0-1-15,4 0-3 16,-1-2-4-16,-1 1-5 16,-1-3-2-16,-2-1-4 15,0 0 0-15,-4 0-2 0,-2-2 1 16,-6-1-2-1,-1 3 0-15,-6-2-3 0,-2 1-10 16,-2-1-19-16,-2 1-42 16,0-3-76-16,-1 1-128 15,4-2-198-15,2-2-97 16,7 1-37-16,2-3 14 16,6-3 62-16,2 1 117 15</inkml:trace>
  <inkml:trace contextRef="#ctx0" brushRef="#br0" timeOffset="65954.98">20731 13452 343 0,'8'-2'452'16,"-3"-1"61"-16,4-1 63 0,-1-2-96 15,2-3-118 1,4-1-88-16,4-3-59 0,0-2-56 16,4 0-64-16,1-2-40 15,1 2-29-15,-4-4-12 16,-2 3-8-16,-4 0-8 15,-5-3-3-15,-6 2-5 16,-7 2-3-16,-6 2-3 16,-9 3-2-16,-3 0 7 0,-2 7 1 15,-3 1 5-15,-3 4 7 16,0 6 5-16,0 2 13 16,2 4 5-16,1 3 9 15,5 0 9-15,6 4 13 16,5-1 12-16,10 1 2 15,6 1-3-15,10 0-3 0,7-3-4 16,6-1-14-16,6-2-19 16,0-4-9-16,4-6-15 15,-1 1-27-15,-1-6-44 16,-5-2-48-16,-5-1-51 16,-1 1-46-16,-7-3-46 15,-4 4-29-15,-5 0-19 16,-2 4-40-16,-6 0-81 15,-2 4-31-15,-3 1 10 0,0 1 29 16,-2 3 47-16</inkml:trace>
  <inkml:trace contextRef="#ctx0" brushRef="#br0" timeOffset="66939.5">21506 13402 169 0,'14'-15'333'0,"-4"0"46"16,0 1 53-16,-2-3-80 16,-4 0-68-16,-3-1-38 15,-1 0-27-15,-3 1-20 16,-3-3-30-16,-7 3-23 0,0 1-16 15,-4-1-11 1,0 2-17-16,-5 2-23 0,0 2-20 16,-1 4-23-16,-2 4-14 15,1 3-12-15,1 3-2 16,-1 6-1-16,2 3 2 16,0 10 0-16,1 5 3 15,5 6 1-15,2 4-1 16,8 1-2-16,4 0-5 15,4-3 2-15,3-1-3 0,5-6-1 16,3-5-1-16,4-4 1 16,3-7-2-16,3-9-7 15,2-5-8-15,-1-9-10 16,0-5-9-16,-2-7-9 16,-1-5-8-16,-4-4-4 15,2-4-5-15,-4-2-4 0,0-3-6 16,0-3-11-16,-3-2-12 15,-1-3-14-15,0-1-14 16,-2-1-4-16,0-1 7 16,-1 4 13-16,-3 5 17 15,-1 4 24-15,-3 9 30 16,-1 7 29-16,-3 6 29 16,-3 9 33-16,-2 9 39 0,-2 9 29 15,-3 11 25-15,1 5 18 16,1 11 0-16,0 3-11 15,2 5-14-15,2 1-23 16,2 1-21-16,5 0-23 16,2-3-18-16,1-1-11 15,4-2-17-15,-1-2-10 16,2-4-7-16,4-2-3 0,0-5-11 16,3-3-38-16,-2-3-74 15,4-3-113-15,-1-4-165 16,2-1-152-16,-2-4-77 15,-1-5-7-15,-2-3 47 16,-1-4 100-16</inkml:trace>
  <inkml:trace contextRef="#ctx0" brushRef="#br0" timeOffset="68836.14">22467 13113 239 0,'10'-15'319'0,"0"0"58"16,-2-1-29-16,0 0-41 16,2 3-20-16,-4 1-23 15,-1 2-34-15,-2 3-41 0,-1 3-26 16,-2 4-11-16,-2 4-13 15,-3 7-3-15,-1 5-11 16,-3 6-2-16,-1 1-12 16,0 5-16-16,0 1-13 15,-2-1-19-15,4 2-4 0,3-4-13 16,2 0-7 0,3-6-11-16,3-1-6 0,7-3-7 15,5-4-7-15,2-3 0 16,6-2-9-16,3-4-8 15,-1-3-10-15,2-1-15 16,2-6-19-16,-3 1-13 16,0-5-12-16,-3-2-6 15,-5-3-1-15,-4-3 3 0,-5-3 4 16,-4-2 5 0,-1-2 8-16,-6 1 9 0,-1-1 11 15,-4 4 9-15,-2 2 13 16,-2 4 8-16,-2 1 5 15,-3 5 2-15,0 1 2 16,-2 6 5-16,0 3-2 16,-1 0 2-16,3 5 0 15,0 0 6-15,4 4 4 16,-1 0 4-16,5 1 7 0,3 2 7 16,5 1 6-16,2 2-3 15,4-1 3-15,4-1 0 16,2 3-6-16,5-4-3 15,1 3-5-15,3-5-6 16,3-3-3-16,3-2-5 0,3-1-9 16,0-3-10-16,0-4-10 15,1 0-5-15,-1-4-6 16,0-2-6-16,-3-4 8 16,0 1 4-16,-3 0 9 15,-5 0 9-15,-2 2 5 16,-4 1 13-16,-1 2 17 15,-2 4 6-15,-4-1 19 16,2 6 13-16,-3 0 8 16,-1 6-3-16,0-1-4 15,1 5-2-15,-1-1-18 0,0-1-13 16,1 3-10-16,2-3-6 16,-1-1-4-16,2 1-3 15,5-3-10-15,-4 0-18 16,3-2-24-16,2-1-18 15,2-2-24-15,1-4-19 16,3-1-16-16,1-3-1 0,3 1 9 16,-2-4 15-16,-5 2 14 15,1 2 22-15,-7 2 28 16,1 3 29-16,-1 0 20 16,-3 7 15-16,3 3 6 15,-1 5 0-15,4 6-25 16,-3 4-86-16,4 4-179 0,2 1-144 15,-3-2-73-15,3-5-39 16,0-3 2-16,0-5 61 16</inkml:trace>
  <inkml:trace contextRef="#ctx0" brushRef="#br0" timeOffset="69655.45">23998 13271 231 0,'10'-22'371'16,"1"-4"56"-16,0 1 42 15,0-3-109-15,4 0-101 16,3-1-60-16,1 0-51 16,1 0-52-16,2 4-45 15,0 0-21-15,-5 0-15 16,0 3-10-16,-2 3 2 0,-4 1-6 15,-8 2 1-15,-3 7 0 16,-5-1-1-16,-6 5 2 16,-2 4 3-16,-2 2 7 15,-1 4 6-15,-3 5 16 16,3 2 14-16,0 3 12 0,2 5 9 16,3 3 4-16,6 3-1 15,5-2-3-15,5 3-8 16,7 1-9-16,3-1-9 15,4-2-14-15,4-2-4 16,-2 1-10-16,4-5-6 16,-4 0-7-16,-1-5-3 15,-5-2 0-15,-4-1 0 0,-2-2 8 16,-4-2 6-16,-4 3 10 16,-4-1 4-16,-5 6 4 15,-4-1 1-15,-1 1-7 16,-3-1-4-16,2-1-11 15,0-2-5-15,1-3-1 16,1-1-10-16,2-1-14 16,5-2-32-16,2-2-42 0,5-4-48 15,3-1-56-15,6-1-54 16,8-5-58-16,-1 1-70 16,7 0-75-16,0-1-12 15,2-3 24-15,-1 1 39 16,4-3 65-16</inkml:trace>
  <inkml:trace contextRef="#ctx0" brushRef="#br0" timeOffset="70019.81">24511 13196 48 0,'14'-15'327'15,"-4"4"75"-15,-1 0 67 16,-6 0-26-16,-5 5-55 16,-4-1-46-16,-2 5-63 15,-1 2-58-15,-7 5-49 0,0 3-37 16,0 5-20-16,0 2-17 15,2 4 3-15,3 0-7 16,5 2-9-16,1 0-12 16,5 1-13-16,5 0-14 15,1 1-15-15,9-1-11 16,3-3 6-16,4-4 2 16,4-2-4-16,-1-5 0 15,4-4-2-15,-2-5-6 0,-4-5-22 16,-2-6-21-16,-10-4-15 15,-5-5-13-15,-7-2-4 16,-6-2 0-16,-2 5 8 16,-7 1 1-16,3 6-17 15,-1 3-51-15,1 5-87 16,4 4-134-16,0 5-165 16,5 5-79-16,4 4-15 0,4 2 34 15,2-3 81-15</inkml:trace>
  <inkml:trace contextRef="#ctx0" brushRef="#br0" timeOffset="70970.12">24730 13266 159 0,'8'-10'312'0,"4"0"66"16,-2 1 6-16,2 0-26 15,-1 2-19-15,3-2-19 0,-1 5-22 16,4-1-32-16,-1 3-33 16,4 2-25-16,-1 4-24 15,0 1-34-15,-2 3-25 16,0 2-27-16,-4 2-18 16,-1 2-17-16,-2 3-16 15,-3 0-7-15,-1 1-9 0,-1-1-6 16,-2-2-10-16,1-3-4 15,0-2 3-15,-3-2-6 16,3-4 1-16,-3-3-4 16,1-1-1-16,0-5-4 15,1-5-9-15,2-5-10 16,-1-5-7-16,5-1-4 16,1-1-5-16,-2 5 2 15,2-1 4-15,1 4 7 0,-3 4 8 16,0 1 8-16,1 5 8 15,-3 4 10-15,1 4 10 16,-3 2 8-16,1 4 2 16,1 3 5-16,-3 2-3 15,2 0-4-15,0 1-10 16,-2-5-7-16,2-1 2 0,-2-3-7 16,3-2 0-16,1-4-2 15,2-2-2-15,5-4-3 16,1-4-7-16,3-1-7 15,-1-3-10-15,0 1-1 16,-3 0-1-16,0 2 1 16,-3 4 4-16,2 2 6 0,-2 4 10 15,-1 4 7-15,-1 2 4 16,2 4 1-16,-1 4 6 16,2 0 2-16,-1 1-2 15,5-1-3-15,6 0-2 16,4-3 0-16,4-4-7 15,4-2 1-15,1-5-4 0,3-2-1 16,-2-3-4 0,-2-7-5-16,-1 1-3 0,-5-4-3 15,-3-3-8-15,-4-1-10 16,-7-6-18-16,-7 1-17 16,-6-2-13-16,-2 0-9 15,-7 2 3-15,-3 6 7 16,0 3 18-16,-5 7 22 15,-2 8 17-15,0 4 23 0,-2 10 22 16,3 8 25 0,-1 1 22-16,5 7 17 0,1 2 10 15,3 1 5-15,8 0-8 16,6-3-17-16,7-1-16 16,5-4-12-16,9-6-18 15,4-2-12-15,9-7-37 16,0-3-57-16,3-5-74 15,-2-4-99-15,-5-3-150 16,-3 0-174-16,-8 3-65 0,-12 2 5 16,-3 0 42-16,-13 5 83 15</inkml:trace>
  <inkml:trace contextRef="#ctx0" brushRef="#br0" timeOffset="72402.08">14426 14226 169 0,'-11'0'233'0,"1"0"-8"16,1 0-13-16,1-3-3 16,2-2 2-16,-1-1 14 15,0 0 14-15,0-3 3 16,3 0-11-16,-3-1-13 15,1 0-30-15,1 0-36 16,5 3-39-16,2-3-32 16,7 5-21-16,2-1-15 0,7 1-10 15,2 0-5-15,4 5-4 16,4 0-4-16,2 5 1 16,1 1 2-16,-1 4 11 15,0 5 5-15,-4 4 7 16,0 3 10-16,-7 7 7 15,-2 0 11-15,-6 6 1 0,-2 0 8 16,-5 1 5 0,-3-4-1-16,1 0 1 0,-2-6 0 15,-2-7 2-15,2-2-10 16,-1-9-8-16,1-3-7 16,1-10-14-16,2-10-19 15,2-6-16-15,2-7-9 16,5-5-4-16,-1-3-8 15,2 0-3-15,4 1-7 0,-4 6-24 16,3 3-59-16,-2 6-71 16,0 6-74-16,-1 7-73 15,1 2-69-15,-3 7-58 16,2 1-25-16,-4 4-25 16,-1 0-2-16,0 0 32 15,-2 0 57-15,-3-3 68 16</inkml:trace>
  <inkml:trace contextRef="#ctx0" brushRef="#br0" timeOffset="73020.2">15014 14173 60 0,'3'0'270'15,"-1"0"34"-15,-1 0 15 16,-1 0 6-16,-1-3-14 16,-1 1-16-16,1 0-17 15,-1 2-12-15,-2-3-15 16,-1 3-6-16,0 0-7 16,-1 3-22-16,-1 4-18 15,-2 3-26-15,1 2-25 0,-2 5-32 16,4 2-23-16,-2 4-17 15,2 3-14-15,1-1-9 16,3 0-7-16,2 0-9 16,5-1-6-16,2-5-5 15,5 0-15-15,4-6-8 16,5-6-11-16,2-3-4 16,6-4-8-16,-1-7-10 15,2-5 2-15,-4-6-10 0,1-4-6 16,-5-5-10-16,-4-3 1 15,-5 0 4-15,-3 0 7 16,-4 3 12-16,-3 4 9 16,-1 5 11-16,-2 4 4 15,-2 4 11-15,0 5 4 16,2 5 0-16,0 5 6 0,0 7 5 16,4 5-1-16,0 4-1 15,1 2-3-15,2 3-2 16,2-2 0-16,0 0-3 15,3 1-5-15,0-5-19 16,-1-1-45-16,2-2-64 16,1-1-75-16,-1-3-71 15,1-3-71-15,0-2-46 0,0-4-29 16,1-2-28-16,2-5-20 16,-1-5 23-16,3-4 46 15,1-6 50-15</inkml:trace>
  <inkml:trace contextRef="#ctx0" brushRef="#br0" timeOffset="73289.86">15587 14103 49 0,'10'-42'345'0,"-2"4"72"15,-1 5 76-15,-2 6-4 16,0 5-23-16,-3 4-40 16,1 3-46-16,-1 4-54 15,-4 4-61-15,-1 9-65 16,-2 8-66-16,-2 11-51 15,0 9-32-15,-1 12-13 16,3 6-16-16,2 5-10 0,3 3-6 16,2-2-18-16,1-2-48 15,4-2-66-15,1-8-83 16,-2-4-92-16,3-6-125 16,-1-7-149-16,0-4-43 15,1-7 18-15,-2 1 58 16,-1-8 80-16</inkml:trace>
  <inkml:trace contextRef="#ctx0" brushRef="#br0" timeOffset="73719.83">15707 14526 245 0,'4'-3'281'0,"-1"-3"43"16,5 0-49-16,0 0-36 0,3-2-15 15,0 1-3-15,4 0-6 16,0 2-12-16,0-2-21 15,4 2-19-15,1-3-21 16,2-2-28-16,0-1-21 16,4-1-26-16,-1-1-22 15,0-3-14-15,2-1-18 16,-5-1-3-16,0 0-3 16,-5-2-4-16,-5 1 3 0,-6-1-6 15,-3 3 1-15,-4-2-2 16,-6 2-5-16,-2 4 3 15,-7 3-2-15,0 4 5 16,-3 4-1-16,-1 2 2 16,2 5 6-16,-1 6 1 15,3 6 13-15,2 5 1 16,6 7 4-16,5 1 4 0,6 3-2 16,5-1-2-16,6-1-4 15,4-2-13-15,4-5-22 16,3-7-47-16,2-2-64 15,1-5-94-15,2-7-116 16,1-5-123-16,-1-2-61 16,-1-6 1-16,-3-4 40 0,1-3 78 15</inkml:trace>
  <inkml:trace contextRef="#ctx0" brushRef="#br0" timeOffset="74119.14">16478 14209 45 0,'16'-14'301'0,"-2"-1"57"0,-5 5 44 16,-2 1-49-16,-4 3-47 16,-5 2-40-16,-2 2-28 15,-4 2-25-15,-5 3-24 16,-1 1-21-16,2 4-19 16,-1 1-12-16,5 5-17 15,1-1-18-15,7 2-14 16,3 3-10-16,5 0-13 15,6 1-14-15,1-3-13 16,2 0-8-16,1 0-6 0,-1-1-4 16,-3 2 6-16,2-5 7 15,-7 0 15-15,-2-2 13 16,-4 1 10-16,-4-1 0 16,-3 2-4-16,-4 1-12 15,-1-2-14-15,-5 3-13 16,2-1-12-16,0-2-10 0,2 0-11 15,2-4-16-15,0-1-44 16,2-3-74-16,0-3-100 16,3-3-143-16,0-3-183 15,-1 1-88-15,1-4-10 16,1 2 43-16,4 1 84 0</inkml:trace>
  <inkml:trace contextRef="#ctx0" brushRef="#br0" timeOffset="74352.35">16913 14470 45 0,'18'-6'549'15,"-2"-3"103"-15,-2-1 67 16,-4-1 43-16,-2 2-117 15,0 1-219-15,-4-4-254 0,0 3-365 16,-4 2-281-16,-7 6-159 16,-2 2-87-16,-4 8-39 15,-1 6 59-15,1 8 251 16</inkml:trace>
  <inkml:trace contextRef="#ctx0" brushRef="#br0" timeOffset="103364.5">5070 5378 144 0,'-6'-7'162'0,"-1"-1"-31"16,3 1-18-16,1 0-6 0,1-1-2 15,-1 2-10-15,3 2-3 16,-2-2 2-16,1 1 5 15,1 2 9-15,-2-1 3 16,2-2 0-16,-1-1-8 0,-1-5-8 16,0 0-12-16,-1-3-13 15,0-4-5-15,0-5-14 16,-2-3-6-16,4-7-14 16,-1-2-7-16,1-6-10 0,1-2-10 15,0 0-3-15,1 0-1 16,1 3-5-16,1 8-6 15,3 5-1-15,4 4-2 16,4 6 0-16,11 6-2 16,5 6 3-16,9 6 1 15,8 5 4-15,5 5 12 0,3 0 6 16,3 4 9-16,0 0 5 16,0-2-3-16,-3-2 5 15,-3-2-10-15,0-1-5 16,-4-4-8-16,1-5-3 15,-1-1 3-15,-1-5-3 0,-3-2-5 16,-3 0-3-16,-5-2-1 16,-2 0-4-16,-6 1 0 15,-3 2 1-15,-4 0 2 16,-4 2 3-16,-4 2 4 0,0 0-1 16,-5 1 2-1,-2-1 0-15,0 2 0 0,-3-1 1 16,-3 1-3-16,-3-3 0 15,-3 2 4-15,0-1-4 16,-4-2 0-16,-4 1-3 16,0-2 0-16,-7 0-1 15,-2-1-6-15,-3-3 1 0,-3 0 0 16,-1 1 4-16,0 2 2 16,2-2 1-16,1 3-3 15,4-2 7-15,1 3 2 16,4 0 0-16,2 0 0 15,2 1 2-15,3 2-1 0,0-2-1 16,3 3 0-16,1-1 0 16,0 2 1-16,2 0 6 15,2 1 2-15,0-2 2 16,1 3 1-16,-1-2-4 16,3 2-1-16,0 0-4 0,1 2-3 15,4-1-5-15,2 2 2 16,5 3-1-16,4 2 2 15,3 0-2-15,2 4 1 16,6 0 7-16,1 0-4 16,2-1 0-16,3-1 2 15,3 0-1-15,1 0 1 0,-1-3-1 16,-3 0 2-16,1-2 4 16,-3 0-5-16,-6-2 3 15,-1 2-5-15,-8-2-2 16,0 1 4-16,-8 1 6 15,-3 1 13-15,-5 4 12 0,-5 5 14 16,-5 4 8-16,-4-1 3 16,0 5-5-16,-5-1-6 15,0 0-7-15,-2 0-5 16,-4-1-2-16,1 1-3 16,-1 0-4-16,-2-1-6 0,2-1-1 15,-4 0-6-15,2 0-5 16,1 1-6-16,-1-2 2 15,2 3-8-15,2-3-22 0,4-2-34 16,4 0-62 0,7 0-118-16,8-7-118 0,10-5-59 15,7-7-16-15,6-11 15 16,4-9 55-16</inkml:trace>
  <inkml:trace contextRef="#ctx0" brushRef="#br0" timeOffset="104328.84">6943 4801 12 0,'7'-11'191'0,"1"-4"33"16,2 1-30-16,3-4-27 0,2-2-4 16,2 0-7-16,3-7-17 15,0 1-24-15,3-4-19 16,-1-4-9-16,3-2-1 15,-5-3-9-15,0-1-4 16,-5 0 14-16,-2 2 6 0,-3 5-3 16,-5 5-5-16,-3 2-7 15,-4 5-14-15,-1 6-28 16,-7 5-17-16,-5 5-12 0,-5 10-11 16,-7 8 2-16,-1 10-2 15,-2 6 2-15,-2 11-3 16,-1 7 2-16,-2 7 1 15,2 4-6-15,1 6 4 16,1 5 4-16,4-1 0 16,3-3-2-16,7-5-2 0,6-4 0 15,8-8-5-15,6-7-8 16,8-11-19-16,10-6-22 16,7-10-20-16,10-11-20 15,6-6-13-15,4-11-3 0,2-7 11 16,2-4 22-16,-3-7 22 15,-3 2 19-15,-5-2 32 16,-7 2 26-16,-8 6 28 16,-4 2 11-16,-7 5 5 15,-5 8 5-15,-5 8-5 16,-6 8-20-16,-4 8-18 0,-1 7-4 16,4 3-2-16,4 1 0 15,4 3-7-15,4-2 2 16,4-1-2-16,10-4-3 15,2-2-4-15,6-7-3 0,3-5-3 16,0-8-4-16,-2-3 1 16,-3-9 1-16,-2-6 2 15,-7-7 2-15,-7-3 3 16,-5-4 5-16,-9-6 2 16,-9-2 3-16,-5 1-2 0,-5 3-2 15,-5 2 1-15,-3 8-23 16,0 2-65-16,1 8-121 15,2 6-104-15,6 5-51 16,4 5-30-16,6 5 5 16</inkml:trace>
  <inkml:trace contextRef="#ctx0" brushRef="#br0" timeOffset="105315.4">7822 4729 110 0,'2'-1'279'0,"-1"-2"29"16,-1 3 39-16,0-2-93 15,0 2-67-15,0 2-44 16,3-1-18-16,-1 4-28 15,1 4-28-15,2 2-25 0,-2 8-10 16,1 2 3-16,-3 4-4 16,2 5 0-16,-6 3-6 15,-2 4 2-15,0-2-7 16,-1 0-4-16,1-5-5 16,2-5-5-16,0-3-1 0,0-7 3 15,3-5 1-15,3-10-6 16,3-9-5-16,4-9-6 15,4-11-15-15,2-5-18 0,3-7-13 16,0-3-4-16,1-3 0 16,1 2 2-16,-2 6 9 15,-2 6 12-15,-2 6 6 16,-3 8 11-16,-2 7 9 16,-2 9 12-16,-2 15 7 15,-3 8 13-15,-3 9 14 16,-2 4 8-16,-2 4 2 0,1 1-1 15,-1-1-2-15,3-3-8 16,-1-5-10-16,2-5-3 16,2-2-8-16,4-9-4 15,5-4 0-15,5-9-19 0,6-7-22 16,5-7-33-16,5-9-18 16,2-7-14-16,-2-3-6 15,1-3 11-15,-1 2 20 16,-7 2 29-16,-1 6 18 15,-8 4 8-15,-1 7 11 0,-7 8 12 16,-1 11 9-16,-3 7 4 16,-4 8 5-16,0 4 3 15,0 2-1-15,3 4-4 16,0-4-10-16,4 1 0 16,1-4-5-16,8-5-6 0,1-7-19 15,5-6-18-15,3-8-15 16,2-8-7-16,0-8-3 15,-3-5 7-15,1-5 11 0,-3-6 15 16,-5-1 12-16,0-2 18 16,-6 1 24-16,0 4 23 15,-3 5 18-15,-4 5 6 16,1 7 1-16,-3 4-7 16,-2 6-23-16,-2 10-19 0,-4 4-16 15,-1 10-5-15,-1 5 7 16,-1 8 12-16,-2 7 15 15,1 2 7-15,-4 8 6 16,3 5 2-16,1 7-5 16,-5 7-12-16,2 5-12 0,-2 4-8 15,-2 4-5-15,-3 4-5 16,0-3-15-16,-1-2-21 16,2-6-35-16,2-9-46 15,6-11-49-15,4-14-77 16,7-11-107-16,5-13-45 15,8-15 0-15,4-13 29 0,3-12 35 16</inkml:trace>
  <inkml:trace contextRef="#ctx0" brushRef="#br0" timeOffset="105678.86">8617 4712 75 0,'-1'-7'260'16,"5"-2"7"-16,9 4 19 15,9 0-83-15,5 0-68 16,8 2-34-16,5-1-13 0,2 1 2 16,-2 0-14-16,-1 3-22 15,-4 0-14-15,-4 3-6 16,-2 2 3-16,-10 3-1 15,-2 1 5-15,-7 5 9 16,-7 1 12-16,-8 3 5 0,-8 3 0 16,-7 1-4-16,-7 2-6 15,0 2-14-15,-3-4-15 16,5-2-17-16,3-2-20 16,3-5-38-16,2-3-47 15,5-6-77-15,4-4-94 0,3-4-87 16,5-4-36-16,5-6 7 15,3-2 32-15</inkml:trace>
  <inkml:trace contextRef="#ctx0" brushRef="#br0" timeOffset="106297.08">9319 4613 4 0,'3'-4'247'16,"-1"-1"41"-16,-1 1 44 15,1 3-42-15,1-2-62 0,-1 0-28 16,1 1-20 0,-2 1-24-16,-1-1-30 0,2 2-20 15,-2-2-6-15,0 2 7 16,-2 0 11-16,2 0 3 15,-4 0-9-15,2 0-13 16,1 2-21-16,-4 3-22 16,0 6-17-16,-5 8-16 0,-2 3-11 15,-1 8-1-15,-4 7 0 16,4 0-2-16,1 4-2 16,2 0 4-16,1 1-3 15,4-4 1-15,3-2-6 0,5-4 0 16,5-4-3-16,2-6-2 15,7-7-3-15,7-8-14 16,0-12-10-16,9-7-10 16,1-12-19-16,1-8-16 15,-1-8-6-15,0-7 6 0,-2-3 5 16,-4-1 9-16,-2-1 25 16,-6 7 32-16,-2 8 20 15,-4 6 8-15,-5 6 5 16,-5 10-2-16,-6 8-10 15,-3 11-14-15,-6 10-15 0,0 10-2 16,1 6 9-16,-2 3 3 16,4 2 6-16,3 0 1 15,2 2 4-15,1-3-10 16,4-3-35-16,3-1-52 16,1-2-77-16,2-4-96 0,5-4-125 15,0-6-55-15,5-4-8 16,4-8 35-16,-1-7 62 15</inkml:trace>
  <inkml:trace contextRef="#ctx0" brushRef="#br0" timeOffset="106634.52">10181 4341 74 0,'9'-32'248'15,"-3"4"55"-15,-1 2-5 16,-3-1-28-16,-1 6-9 0,-1 3-18 16,0 4-25-16,-1-1-42 15,-1 6-49-15,0 4-36 16,-4 5-27-16,-2 4-22 16,-4 6-21-16,-3 8-8 15,-4 5-3-15,-1 7 2 0,-1 7-6 16,-1 8-2-16,0 5-2 15,0 7-3-15,1 5 0 16,-1 2 1-16,2 3-5 16,2 1-23-16,-1 0-47 15,3-4-58-15,1-4-92 0,0-5-126 16,1-8-59-16,6-9-14 16,2-13 28-16,3-10 51 15</inkml:trace>
  <inkml:trace contextRef="#ctx0" brushRef="#br0" timeOffset="107296.05">9839 4717 63 0,'-1'-4'208'15,"2"-2"23"-15,7 4-32 16,6-3-64-16,5 1-29 15,8 1-14-15,9 1-17 0,7-1-22 16,6-1-17-16,3-1-17 16,5 1-10-16,-2 0-2 15,-3-1-7-15,-5 0 2 16,-5 1-4-16,-9 1 20 16,-3-1 33-16,-7-1 29 15,-6 2 34-15,-4-1 18 0,-3-1 15 16,-6 0-3-16,-4 0-26 15,-5 2-34-15,-7 0-24 16,-5 3-21-16,-5 3-10 16,-4 2-11-16,-3 5-2 15,-4 3 3-15,1 7 2 0,-1 0 9 16,0 7 5-16,1 1 0 16,4 4 5-16,1-3-2 15,7 1-5-15,2 1-10 16,4-5-6-16,6-1 0 0,6 0-5 15,6-6 4-15,5-8 0 16,10-3 3-16,6-8-3 16,5-8 2-16,5-7-6 15,-2-6-1-15,2-5-6 16,-2-4 6-16,-3-1 21 0,-4 1 32 16,-4 4 32-16,-8 4 14 15,0 2 11-15,-8 8-5 16,-4 6-21-16,-4 9-37 15,-7 11-26-15,-5 7-14 16,3 6-8-16,-1 4-3 0,5 4 1 16,2 1-1-16,5-2-13 15,5-2-33-15,4-2-56 16,7-7-83-16,6-3-95 16,6-9-147-16,6-9-101 15,-1-7-29-15,3-10 18 0,-1-8 66 16,1-7 87-16</inkml:trace>
  <inkml:trace contextRef="#ctx0" brushRef="#br0" timeOffset="107594.96">10973 4335 4 0,'18'-50'294'0,"-2"3"58"16,-5 6 61-16,-3 3 2 15,-3 5-47-15,1 7-43 16,-4 5-41-16,-6 13-51 16,-6 11-53-16,-5 14-63 15,-5 9-63-15,-2 11-33 0,-1 9-16 16,0 4-10-16,-1 3-5 16,2 5-7-16,0 1 11 15,1 1 6-15,-1-4 2 16,3-1-10-16,-3-3-34 15,3-2-53-15,1-5-79 0,0-3-103 16,2-6-105-16,5-6-84 16,3-6-19-16,1-4 29 15,0-7 65-15</inkml:trace>
  <inkml:trace contextRef="#ctx0" brushRef="#br0" timeOffset="107948.92">10531 4793 54 0,'16'-5'121'16,"6"-1"-2"-16,2 2 7 16,6-1 7-16,0 2 8 0,2-4-4 15,-4 5-6-15,-1-1-6 16,-3 1 0-16,-5 0-10 15,-4 2-10-15,-2 4-4 16,-3 1-1-16,-1 7 4 16,-6 5 0-16,-1 9-3 15,-4 4 0-15,-3 4-8 0,1 5-19 16,-1 1-21-16,0-1-21 16,2-4-12-16,5-4-16 15,3-6-22-15,5-6-34 0,3-5-46 16,11-12-84-16,4-7-117 15,4-10-71-15,6-9-29 16,0-7 12-16,1-5 32 16</inkml:trace>
  <inkml:trace contextRef="#ctx0" brushRef="#br0" timeOffset="108312.42">11208 4525 270 0,'7'-12'300'0,"-2"3"7"15,-1 3-38-15,-1 5-103 16,-2 4-55-16,1 4-24 15,-4 7 2-15,-2 3 6 0,-5 3 13 16,-4 3 11-16,-5-4-5 16,-6 1-8-16,-3-5-12 15,-3-3-8-15,0-8-14 16,4-4-20-16,2-9-20 16,11-8-22-16,8-4-20 0,9-4-34 15,7-1-71-15,8 1-90 16,2 4-123-16,5 9-65 15,-2 6-34-15,1 9 9 16,-3 11 49-16</inkml:trace>
  <inkml:trace contextRef="#ctx0" brushRef="#br0" timeOffset="108794.75">11342 5018 45 0,'16'-15'275'0,"-2"-2"58"15,-3 0 68-15,-1 1-45 0,-3 0-35 16,-2 0-21-16,-5 3-22 15,-3 1-39-15,-4 1-60 16,-6 5-53-16,-6 5-38 16,-2 4-27-16,-3 7-20 15,-2 7-19-15,2 5 1 0,1 5-3 16,5 4 0-16,2 4 3 16,8 1 2-16,7-2 2 15,5 1-2-15,9-5-3 16,3-4 3-16,4-9 1 0,7-7 1 15,1-10-1-15,2-10-3 16,-1-9-2-16,-3-8-8 16,-4-7-12-16,-4-2-19 15,-8-6-21-15,-4-1-13 16,-4 0-22-16,-2 2-47 0,-6 9-93 16,-6 8-151-16,-8 10-106 15,-2 13-51-15,-2 9-14 16,2 9 29-16,5 9 92 15</inkml:trace>
  <inkml:trace contextRef="#ctx0" brushRef="#br0" timeOffset="109395.65">11674 4909 174 0,'14'-13'312'16,"-1"2"20"-16,-2 4 19 0,0 4-124 15,0 6-85-15,0 1-45 16,-3 7-20-16,0 2-8 16,-2 2-5-16,-3 2-4 15,-1 2 2-15,-4 2 6 16,-1 1 0-16,-4 0 6 0,-3-3-1 15,0 1 0-15,0-3-9 16,2-5-6-16,1-2-13 16,2-3-30-16,4-5-29 15,2-5-18-15,7-10-9 0,2-5-9 16,7-6-2-16,4-7 10 16,1-3 12-16,3-2 8 15,2-1 8-15,-3 3 2 16,-1 3 5-16,-2 4 8 15,-2 4 4-15,-4 5 0 0,-2 4-2 16,0 7 7-16,-2 9 6 16,-3 7 1-16,-3 8 16 15,-3 6 2-15,-4 5 15 16,0 4 12-16,1-1 3 0,-1 1 4 16,1-4-5-16,2-1 1 15,2-5 1-15,4-3 0 16,7-5-7-16,5-6-5 15,9-6-2-15,7-5-22 16,8-6-18-16,0-4-25 0,2-2-17 16,-4-2-33-16,-1 0-40 15,-4 3-58-15,-6 0-138 16,-9 5-122-16,-4 4-51 16,-9 1-14-16,-8 4 17 0,-1 4 63 15</inkml:trace>
  <inkml:trace contextRef="#ctx0" brushRef="#br1" timeOffset="132359.44">15885 6270 42 0,'9'-12'164'0,"-4"3"-20"0,-2 0-17 16,-1 1-6-16,0 1-6 16,-1 2-7-16,2 2-11 15,-1-1-15-15,-2 1-12 16,2 1-6-16,-1 1 1 16,-1-1 5-16,2 0 2 0,0 2 2 15,-2-3 12-15,0 3 9 16,0 0 3-16,0 0-3 15,-2 0-11-15,0 0-13 16,2 3-20-16,-3-1-21 16,1 6-15-16,-4 5-6 0,0 10-3 15,-5 8-3-15,0 10 7 16,-5 13 1-16,-2 8 4 16,0 8 0-16,-8 11-3 0,2 9-1 15,-3 6 2-15,-1 1-2 16,1 4-4-16,2-7-7 15,7-7-18-15,1-9-34 16,6-9-46-16,3-12-71 16,8-11-79-16,6-11-86 15,7-15-29-15,7-14 7 0,5-17 31 16</inkml:trace>
  <inkml:trace contextRef="#ctx0" brushRef="#br1" timeOffset="132740.91">16424 6288 28 0,'17'-25'168'15,"-4"8"-10"-15,-3 3-10 0,0 2-16 16,-3 5-20-16,-1 1-37 16,-1 2-26-16,3 6-18 15,-2 3-5-15,1 7 3 16,-4 6 5-16,-2 8 8 16,-1 12 5-16,0 11 2 0,-3 6 2 15,-3 8 0-15,-1 6-7 16,-3 4-9-16,-2 4-13 15,0 1-4-15,-2 3-9 16,1-3-8-16,0-5-10 16,2-5-22-16,3-8-44 0,1-6-74 15,-2-5-71-15,1-8-39 16,-2-9-15-16,-2-8 12 16</inkml:trace>
  <inkml:trace contextRef="#ctx0" brushRef="#br1" timeOffset="133106.74">15786 6996 164 0,'-21'-11'245'15,"5"1"34"-15,8 0-73 0,5 2-52 16,12-3-30-16,11 1-21 15,11-2-32-15,12 0-32 16,10-2-14-16,6 3-11 16,4-2-11-16,5 0-11 0,0 4-12 15,0-2 0-15,-4 1 0 16,-6 2 2-16,-8 0-2 16,-7 1 12-16,-7 2 11 15,-7 1 2-15,-7 1 0 0,-5 2 0 16,-7-1 3-16,-2 2 0 15,-5 2-3-15,-7 2-9 16,-5 2-26-16,1 4-58 16,2 0-71-16,0 3-69 0,4 1-36 15,4-5-13-15,6 1 17 16</inkml:trace>
  <inkml:trace contextRef="#ctx0" brushRef="#br1" timeOffset="133540.57">16901 6880 127 0,'-5'-6'232'16,"-2"2"35"-16,2-1-50 15,0 1-58-15,2 2-37 16,-2 4-18-16,0 2-25 0,-2 6-36 15,-1 7-22-15,-2 7-7 16,-4 5-3-16,0 4-7 16,-2 0 2-16,3 4 5 15,-2-1-2-15,2 0 4 0,5-3 3 16,0-1 3 0,8-5 7-16,6-5 10 0,4-6 8 15,14-3 6-15,4-9-1 16,8-8-3-16,6-9-11 15,2-6-11-15,-3-6-8 16,-3-3-5-16,-5-7-3 16,-7-1 8-16,-11-3 7 0,-5-1 2 15,-10 2-3-15,-7 1-2 16,-5 6 3-16,-3 4-16 16,-2 6-43-16,1 6-62 0,-1 8-93 15,6 7-105-15,1 6-52 16,9 4-21-16,2 2 23 15</inkml:trace>
  <inkml:trace contextRef="#ctx0" brushRef="#br1" timeOffset="134153.87">17249 6933 38 0,'11'-9'237'0,"-1"-2"28"15,-2 2 6-15,-2 0 9 16,0 2-10-16,-3 1-35 16,0 2-57-16,1 0-58 0,-3 4-48 15,1 4-33-15,-4 6-22 16,1 5-15-16,-3 3-1 16,-2 4 1-16,0 2-6 15,0 3 4-15,-1 0-2 16,2 2 1-16,-1-2-2 0,0-4 2 15,5 0 7-15,1-5-4 16,0-3 4-16,5-3 7 16,3-2 2-16,5-7 0 15,4-3-1-15,3-7 3 0,3-4-2 16,3-3-4-16,0-6-5 16,1-2 2-16,2-4-3 15,-7 1-6-15,2 0-3 16,-6 3-2-16,-1 6-5 15,-3 4-1-15,-5 3-2 16,-1 9 2-16,0 6-1 0,-2 9-1 16,-1 5 7-16,1 7-2 15,4 4 4-15,-1 1 3 16,4-4 1-16,3-3 6 16,-2 0 29-16,8-8 27 15,0-6 21-15,3-5 22 0,1-8 27 16,2-7 15-16,1-8-9 15,-6-9-10-15,-1-4-16 16,-5-6-16-16,-8-6-22 16,-5-2-22-16,-5 0-18 0,-4 1-17 15,-2 4-31-15,-2 6-68 16,1 6-119-16,-2 9-166 16,2 8-120-16,0 3-60 15,3 7-9-15,3 3 40 16,4 5 111-16</inkml:trace>
  <inkml:trace contextRef="#ctx0" brushRef="#br1" timeOffset="135290.94">18920 6525 32 0,'25'-54'278'0,"-3"-1"22"16,-4 9 7-16,-3 0-55 15,-2 4-75-15,-2 6-51 0,0 5-25 16,-1 4-22-16,-3 5-6 15,0 4-20-15,-4 3-29 16,0 3-6-16,1 4 3 0,-4 4-15 16,0 6 11-16,0 3 3 15,-4 11 2-15,0 8-9 16,-5 8 0-16,-3 9 10 16,3 8-8-16,-5 4 1 15,2 6-2-15,-1 1-1 16,0-3-5-16,0-1-2 0,0-3-1 15,2-4-5-15,1-3 3 16,1-4-3-16,6-5 0 16,3-2 3-16,5-4-1 15,7 1-2-15,10-4 0 16,8-1-8-16,7-3-19 0,6-3-39 16,2-3-86-16,5-6-123 15,-2-6-68-15,-3-6-26 16,-8-9-2-16,-13-6 29 0</inkml:trace>
  <inkml:trace contextRef="#ctx0" brushRef="#br1" timeOffset="135520.18">18863 6670 137 0,'-26'-7'353'0,"3"-1"22"16,4 1 12-16,6 2-66 16,8-2-134-16,10 0-87 15,8-1-45-15,12-3-51 16,10-1-70-16,5-1-136 16,2-2-99-16,4-1-52 0,-3 3-23 15,-7-2 13-15</inkml:trace>
  <inkml:trace contextRef="#ctx0" brushRef="#br1" timeOffset="136007.88">19560 6757 193 0,'21'-9'259'0,"-6"1"37"0,-2 3-33 16,-6-2-55-16,-4 2-37 16,-6 2-25-16,-6 4-20 15,-8 6-35-15,-4 3-32 0,-5 6-26 16,-3 5-12-16,2 3 0 15,2 2-11-15,7 2 1 16,1 1-1-16,6 1 0 16,5-6 1-16,8 5 7 15,8-7 9-15,8-3-1 16,9-5 3-16,9-6-1 0,10-5-4 16,4-9-4-16,5-6-1 15,-3-5 6-15,-2-7 4 16,-7-5 7-16,-7-4 9 15,-7-3 5-15,-9-3 3 16,-10 0-6-16,-9 2-11 0,-5 2-23 16,-8 7-62-16,-5 7-110 15,1 8-161-15,1 4-84 16,3 11-42-16,4 5-10 16,7 1 38-16</inkml:trace>
  <inkml:trace contextRef="#ctx0" brushRef="#br1" timeOffset="136856.79">20872 6721 131 0,'8'-28'200'0,"5"0"8"15,5-4-73-15,6-3-52 0,4-2-19 16,4 1-4-16,3-3 4 16,0 1 11-16,-4 1 3 15,1 1 8-15,-5 2 5 16,-7 3-1-16,-7 3-9 0,-5 4-10 15,-9 4-15-15,-12 5-18 16,-8 5-14-16,-9 9-14 16,-6 6-4-16,-2 12-3 15,-1 8-3-15,2 7 6 16,6 8-1-16,5 5 3 0,9 7 0 16,4-2 1-16,10 1 2 15,6 0-1-15,6-3-2 16,6-1-2-16,4-6-3 15,0-1 2-15,1-5 1 0,-1-1-5 16,-4-6 5-16,-1-1 16 16,-10-1 28-16,-7-4 19 15,-11 0 8-15,-9 0 7 16,-14 0-1-16,-3 0-15 16,-7 0-30-16,4-3-18 15,2-1-10-15,5-3-5 0,8-2-8 16,7-3-16-16,7-3-23 15,7-4-30-15,9-1-39 16,10-5-41-16,9-4-55 16,6-1-55-16,8-3-60 15,6-4-14-15,5-3 16 0,4-3 29 16</inkml:trace>
  <inkml:trace contextRef="#ctx0" brushRef="#br1" timeOffset="137227.2">21447 6703 133 0,'28'-24'255'16,"-11"7"41"-16,-9 3-21 16,-12 6-31-16,-7 8-15 15,-9 8-9-15,-9 9-9 0,-2 3-26 16,-1 6-27-16,-1 3-26 16,1 2-24-16,2 3-21 15,3 2-21-15,5 1-18 16,6 1-16-16,4-1-11 15,7-5-7-15,5-1-3 0,9-5 2 16,4-3-2-16,8-7 3 16,1-2 0-16,7-10-5 15,1-4-4-15,1-8-4 16,1-6 4-16,-4-7-2 16,-3-7-3-16,-3-6 5 15,-9-4-3-15,-4-5-2 0,-5 0 0 16,-9 2-2-16,-6 3-2 15,-3 7-26-15,-5 6-86 16,-2 6-144-16,1 11-135 16,-1 6-71-16,5 7-33 0,5 5 6 15,11 1 74-15</inkml:trace>
  <inkml:trace contextRef="#ctx0" brushRef="#br1" timeOffset="137577.15">21980 6401 28 0,'33'-63'259'16,"-4"5"84"-16,-6 9 17 16,-1 4 7-16,-7 12-4 15,-4 5-33-15,0 4-56 16,-6 9-74-16,-5 8-69 0,-5 7-57 15,-6 7-30-15,1 10-17 16,-2 8-8-16,-6 3-5 16,1 7-2-16,-4 9-3 15,-1 8 1-15,-3 2-6 16,-3 8 1-16,-4 3-13 0,0 1-12 16,-2 1-2-16,-1 2-21 15,3-4-54-15,5-4-61 16,10-5-78-16,9-8-141 15,13-10-72-15,9-6-18 16,9-14 31-16,4-7 50 16</inkml:trace>
  <inkml:trace contextRef="#ctx0" brushRef="#br1" timeOffset="137972.84">22164 6648 255 0,'4'-23'306'0,"1"4"45"16,1 1-66-16,-3 4-53 16,0 3-36-16,1 4-50 0,-1 7-44 15,-1 5-31-15,-2 8-15 16,-4 8 1-16,-1 8 5 16,-7 5 10-16,-1 8 4 15,-4 3-3-15,3 1-10 0,-3-1-14 16,4-1-11-16,1-8-10 15,3-4-6-15,1-5 6 16,7-8 7-16,1-5 8 16,8-9 4-16,7-7 1 15,5-10 1-15,8-9-11 16,4-7-10-16,-1-6-7 0,7-7-10 16,-2-3-1-16,1-3-8 15,-6 3-7-15,-4 4-21 16,-3 5-53-16,-7 10-55 0,-4 9-53 15,-5 10-81-15,-8 12-112 16,-7 10-60-16,-3 9 7 16,-2 7 31-16,3 3 42 15</inkml:trace>
  <inkml:trace contextRef="#ctx0" brushRef="#br1" timeOffset="138358.84">22412 6970 150 0,'15'8'248'16,"5"-5"-2"-16,5-6-36 15,3-5-35-15,7-6-35 16,4-4-44-16,3-1-27 0,0-5-18 16,1 0-6-16,-2-1 5 15,-3-4 10-15,-4 0 16 16,-8 1 17-16,-4 1 19 16,-8 2 15-16,-9 2-2 0,-8 3-3 15,-10 8-14-15,-4 5-11 16,-10 9-21-16,-3 5-19 15,-3 8-10-15,-1 3-11 16,4 5 1-16,3 1-2 16,4 1 4-16,4 1 5 0,6 3 4 15,2-3-3-15,4-1 0 16,7-1-3-16,3-4-7 16,7-2-6-16,7-3-4 15,8-2-5-15,6-6-7 0,7-3-7 16,8-1-6-16,3-3-19 15,0-3-37-15,2 1-53 16,-4-1-86-16,-3-2-144 16,-4 1-114-16,-7-3-47 15,-4 1 2-15,-12-1 35 0,-9-2 74 16</inkml:trace>
  <inkml:trace contextRef="#ctx0" brushRef="#br1" timeOffset="139671.57">18101 7773 80 0,'5'-27'268'15,"-1"4"21"-15,-2 3 23 16,0 0-92-16,-1 8-70 16,-1-1-43-16,2 5-23 0,-1 3-26 15,-1 5-22-15,0 5-18 16,-3 11-3-16,-3 8 5 15,-7 11 10-15,1 9 16 16,-9 9 8-16,-1 6-3 16,0 5-1-16,-3 1-10 0,3 3-11 15,0-3-14-15,2 0-7 16,3-4-14-16,7-3-37 16,1-7-50-16,5-5-75 15,4-7-97-15,3-6-66 16,4-8-26-16,1-11 14 0,0-14 39 15</inkml:trace>
  <inkml:trace contextRef="#ctx0" brushRef="#br1" timeOffset="140038.1">17965 7858 118 0,'7'-31'272'0,"4"-1"15"0,12 1 10 16,12-2-108-16,14 0-55 16,9-2-20-16,9 3 0 15,3-2-2-15,0 4 2 16,-1 2-12-16,-9 4-24 16,-8 4-18-16,-9 3-20 0,-9 5-11 15,-7 4-1-15,-10 6 0 16,-7 7 7-16,-10 8 17 15,-10 13 10-15,-10 10 2 0,-8 7-4 16,-9 6-4-16,-4 4-13 16,-5 1-17-16,-4 1-12 15,-3-4-7-15,1-4-21 16,0-3-37-16,9-8-65 16,4-5-106-16,8-5-129 0,6-10-69 15,8-8-25-15,6-8 19 16,5-8 52-16</inkml:trace>
  <inkml:trace contextRef="#ctx0" brushRef="#br1" timeOffset="140523.84">18348 8228 108 0,'9'-9'286'0,"-1"1"40"0,0 0 27 15,0 1-102-15,1 2-72 16,4-1-39-16,8 2-28 15,1 2-35-15,6 4-25 0,4 0-14 16,-2 8-13-16,1 2-3 16,-1 4-7-16,-6 8-2 15,-2 0 5-15,-6 5-3 16,-6 3 6-16,-9-1 5 16,-6 3 8-16,-3-1 6 0,-6-3 5 15,-2-3 9-15,-1-4 20 16,4-3 13-16,-1-5-1 15,5-8 0-15,2-7-15 16,4-10-29-16,6-9-46 0,5-9-41 16,8-12-37-16,5-3-50 15,2-3-79-15,-1 4-115 16,-1 3-69-16,-2 10-28 16,-3 6-2-16,1 3 30 15</inkml:trace>
  <inkml:trace contextRef="#ctx0" brushRef="#br1" timeOffset="140923.84">19174 8136 8 0,'7'-11'330'15,"-6"1"27"-15,-6 2 19 0,-5 4-9 16,-3 3-149-16,-3 3-92 15,0 9-41-15,-4 5-22 16,1 9-13-16,-2 2-9 16,2 6-4-16,0 4 1 15,5-1-9-15,1 0 1 0,5-3-6 16,-1-5 0-16,8-4-5 16,2-3-3-16,8-4-2 15,4-5-6-15,7-7-8 16,3-7 3-16,5-5-2 15,-1-8-3-15,3-4 2 0,-5-6 1 16,-1-4 5-16,-8-4-4 16,-4-1 4-16,-8 1-3 15,-6 1-3-15,-6 4-6 16,-6 5-5-16,0 6-20 16,-7 5-34-16,1 4-62 0,1 4-75 15,1 6-84-15,7 5-73 16,2-2-20-16,9 2 9 15,6-4 51-15</inkml:trace>
  <inkml:trace contextRef="#ctx0" brushRef="#br1" timeOffset="141256.13">19535 7743 154 0,'25'-52'360'0,"-4"9"31"15,-4 6 23-15,-6 9-85 16,-3 8-119-16,-1 5-77 0,-3 8-49 16,-4 12-30-16,-2 10-23 15,-4 9-7-15,3 7-4 16,-2 6-1-16,0 5-9 16,-3 6-3-16,-1 7 3 15,-2 7-5-15,-2 6-3 0,-6 3-3 16,-1 3-5-16,-1-1-9 15,-1-3-30-15,2-5-37 16,4-5-49-16,3-6-33 16,9-16-25-16,5-6-32 15,7-12-31-15,6-11-24 0,2-12 6 16,3-10 10-16,-2-8 17 16</inkml:trace>
  <inkml:trace contextRef="#ctx0" brushRef="#br1" timeOffset="141589.14">19589 8055 100 0,'15'-26'129'0,"1"4"5"15,5 5 11-15,4 4 11 0,2 4 19 16,1 6 4-16,2 4-8 16,0 4-16-16,-1 5-25 15,1 5-18-15,-3 4-27 16,-3 3-10-16,-2 2-11 0,-8 5 7 15,-5-1 21-15,-6 3 17 16,-9 1 13-16,-10-2 9 16,-7 2-5-16,-9-1-9 15,-4-2-26-15,-2-4-26 16,-2-4-20-16,2-2-16 0,5-5-6 16,6-3-11-16,3-4-20 15,4-2-39-15,6-5-58 16,9-5-64-16,7-2-74 15,8-4-76-15,8-3-79 16,7-1-27-16,2-1 17 16,5-3 45-16,-1-1 60 0</inkml:trace>
  <inkml:trace contextRef="#ctx0" brushRef="#br1" timeOffset="141871.76">20150 7865 212 0,'26'-46'306'0,"-5"5"51"16,0 4-17-16,-6 9-27 16,-4 1-28-16,-2 9-29 15,-5 3-42-15,0 5-44 0,-3 3-50 16,-2 9-44-16,-3 10-28 16,-4 9-20-16,0 11-10 15,-2 8-2-15,-3 12-4 0,1 2-5 16,-2 8-4-16,2 4 0 15,-2-2-3-15,1 1-16 16,0-6-27-16,5-5-53 16,0-5-72-16,4-9-92 15,0-5-94-15,6-7-74 16,1-9-17-16,4-6 25 0,1-10 61 16</inkml:trace>
  <inkml:trace contextRef="#ctx0" brushRef="#br1" timeOffset="142291.31">20192 8341 164 0,'2'-6'225'16,"1"3"23"-16,1 2-32 0,0 2-48 16,1 0-20-16,-1 4 3 15,6-2 20-15,4 0-2 16,1 0-18-16,6-4-20 16,6-4-15-16,3-1-27 15,5-4-27-15,3-4-21 16,0-1-11-16,-2-3-5 0,-3-3-8 15,-3-1-4-15,-7-5-2 16,-3 2 0-16,-10-2-5 16,-4-4-8-16,-8 3-1 15,-5 0-2-15,-4 3-5 0,-7 4-4 16,-1 4 2-16,-4 2 0 16,-4 10 2-16,-2 5 5 15,-1 10 5-15,0 7 7 16,3 5-1-16,5 7 0 15,3 4 2-15,8 1-3 0,5 0-4 16,8 1-7-16,3-3 2 16,7-1 0-16,5-5-19 15,1-2-19-15,4-6-31 16,3-3-49-16,2-6-56 16,0-3-61-16,3-6-57 0,3-6-47 15,-2-6-6-15,3-4 33 16,-3-5 45-16</inkml:trace>
  <inkml:trace contextRef="#ctx0" brushRef="#br1" timeOffset="143374.91">20801 8131 151 0,'14'-18'257'15,"-3"5"7"-15,-1 3-24 16,1 3-24-16,-3 2-25 16,0 5-30-16,-2 4-28 0,2 2-16 15,-2 3-5-15,-3 4-10 16,-1 2-4-16,0 3 4 15,-4 4-8-15,0 1-8 0,-1 3-12 16,-3 3-7-16,1 2-14 16,-3-2-11-16,0 1-3 15,2-2-9-15,-1 1-4 16,-2-9-2-16,4-2 1 16,2-3 2-16,2-5-3 15,1-5 1-15,4-6-5 0,3-10-5 16,5-5-5-16,3-8-2 15,3-9-7-15,3-3-2 16,0-5-1-16,4 1 2 16,0 0-4-16,0 5-4 15,2 5 7-15,-4 4-1 0,2 7 1 16,-2 3-3-16,3 7 4 16,-4 6-3-16,-3 3-2 15,-2 8-1-15,-2 8 4 16,-7 3 14-16,-2 4 12 15,-6 3 21-15,-8 4 19 0,-2 1 12 16,-4-4 11-16,-2 1-5 16,0-3-3-16,1-4-14 15,3-4-7-15,0-5-10 0,6-4-5 16,4-4-12 0,9-9-3-16,3-8-12 0,6-9-12 15,10-8-17-15,0-4-15 16,4-7-8-16,4 1-6 15,0 1-7-15,-2 3-1 0,0 5 12 16,-1 7 10-16,-4 6 9 16,2 9 9-16,-7 6 3 15,-1 8 1-15,-6 11 4 16,-2 4 2-16,-6 11 0 16,-2 2 6-16,-5 7 4 15,-1 1 4-15,-3-2 0 0,-1-2 2 16,-4-4 0-16,5-5 0 15,-1-3 1-15,2-6-3 16,1-4-2-16,0-4-1 0,6-7-6 16,0-5-18-16,4-10-25 15,8-5-46-15,2-10-59 16,5-4-58-16,4-5-34 16,5-3-16-16,3-2 8 15,1 3 35-15,3-1 53 0,-1 0 53 16,2 4 41-16,0-1 36 15,0 7 26-15,-5 1 28 16,-2 7 14-16,-6 3 22 16,-3 6 14-16,-10 4 27 0,-3 6 29 15,-9 6 30-15,-11 5 27 16,-8 3 12-16,-4 2 4 16,-5 3-21-16,0 1-31 15,5-1-39-15,-1 0-40 16,6-1-23-16,5-2-18 0,4 0-13 15,7 2-8-15,8 1-3 16,6 2-2-16,6-1-1 16,5 2-1-16,3 0-6 15,2 1 2-15,0 0-1 0,-1-2 1 16,-4 0-1-16,-3-3 5 16,-4 0 5-16,-5-2 13 15,-4-1 22-15,-9-2 15 16,-9 1 4-16,-11 1 1 15,-8-1-5-15,-9 0-18 0,-3-3-48 16,-8-3-68-16,1-4-75 16,1-5-101-16,2-2-118 15,7-3-156-15,9-2-78 16,6-5-7-16,10 1 42 16,8-6 80-16</inkml:trace>
  <inkml:trace contextRef="#ctx0" brushRef="#br1" timeOffset="144205.09">23114 7906 82 0,'-21'-31'278'0,"-1"-5"15"16,5-2 16-16,5-5-89 15,9 3-87-15,8-1-51 16,10 0-29-16,6 4-9 16,9 3-17-16,5 5-11 0,6 1-5 15,2 6 1-15,2 2 8 16,2 6 3-16,-2 3 4 15,0 5 6-15,-5 4 4 16,-5 6 5-16,-3 3 3 0,-4 7 13 16,-8 6 10-16,-5 6 13 15,-8 6 13-15,-11 8 14 16,-10 4 5-16,-10 4-13 16,-9 2-12-16,-11-2-9 15,-4 1-10-15,-2-3-7 0,-2-4 2 16,3-5 7-16,-2-5 5 15,7-5 4-15,6-3-3 16,3-6-5-16,5-1-12 0,7-6-10 16,3 1-7-16,3-5-7 15,4 0-10-15,4-2-4 16,3-2-10-16,1 1-4 16,2-1-8-16,1 3 1 15,2 2-1-15,0 1-1 16,3 7 1-16,1 3-2 0,-3 4 2 15,1 2-3-15,-1 7 3 16,-1 1 3-16,-3 4 3 16,-3 0 9-16,-2 3 6 15,-5 1 0-15,1 0 3 16,-2-4 2-16,1-4-1 0,-3-5-9 16,7-4-2-16,1-3-3 15,1-6-14-15,3-4-45 16,4-7-69-16,6-4-91 0,3-9-121 15,4-2-159-15,4-4-77 16,-4-4-9-16,1 4 45 16,-6 0 77-16</inkml:trace>
  <inkml:trace contextRef="#ctx0" brushRef="#br1" timeOffset="144683.01">22762 8845 127 0,'-6'3'215'15,"0"1"27"-15,5-3-69 16,-1 2-37-16,4-2-21 15,3 2 5-15,0 2-4 16,3 1-3-16,0 1-3 16,3 1 1-16,-3 2 12 0,0 2-4 15,-1 0-2-15,-2 1-5 16,-1 1 8-16,-4 0 14 16,-5-1 14-16,-4-1 22 15,-3 0 8-15,-5-3 4 0,1-3-13 16,1 0-24-16,-3-6-32 15,2-3-34-15,5-5-23 16,2-5-26-16,4-4-11 16,7 0-11-16,4-1-7 0,0 2-5 15,5 0-7-15,2 4 3 16,1 4-11-16,-1 3-21 16,1 5-40-16,-3 3-49 15,2 1-77-15,-5 2-138 16,-4 5-145-16,-2-2-55 15,-4 0-4-15,-2-4 29 0,-3-5 68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5:32:27.65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13304 7933 123 0,'6'-12'293'15,"0"2"35"-15,-1-2 49 0,-2 1-79 16,-1 1-57-16,1 0-37 16,2-1-13-16,-2 0-22 15,-1 4-34-15,1-1-27 16,0-1-9-16,-2 3-1 0,1 0 8 15,1 0 16-15,-1 0 17 16,-1-2 11-16,1 3 8 16,-2-2 11-16,2-2-7 15,-2 1-18-15,0 2-20 16,0 0-21-16,0 1-20 0,0 2-27 16,0-1-17-16,0 2-14 15,0 0-9-15,0 4-10 16,1 4-1-16,1 8-1 0,-1 4 3 15,3 9 1-15,-1 6 5 16,1 9 3-16,-1 4-1 16,1 10-5-16,-1 2-2 15,-2 4-5-15,1 1 3 16,0-4-7-16,-1 0-3 16,1-6-11-16,-1-6-26 0,3-4-49 15,-1-8-71-15,1-10-87 16,-2-6-143-16,-1-8-180 15,-1-11-77-15,-1-10-4 16,-3-6 41-16,-3-6 72 16</inkml:trace>
  <inkml:trace contextRef="#ctx0" brushRef="#br0" timeOffset="433.28">13751 7978 210 0,'25'-33'325'0,"-5"4"50"16,-5 4 57-16,-2 2-91 0,-1 3-51 15,-5 3-19-15,-1 4-10 16,-2 2-28-16,-3 5-45 16,-1 3-40-16,-5 6-33 0,-1 4-23 15,-4 6-13-15,-4 2-13 16,-2 2 1-16,-3 3-1 15,-1 0 2-15,1 2-1 16,-2 1-1-16,1 1 2 16,-1 0-1-16,2 3-8 0,3 0-6 15,2 1-7-15,3 2 0 16,6 0-7-16,5-1-18 16,5-3-8-16,8-1-7 15,7 0-6-15,4-4-5 16,4-4-2-16,7-5 2 0,2-4-7 15,-1-5-19-15,2-3-28 16,0-3-49-16,-5-2-63 16,-5-1-79-16,-3-3-97 15,-4-2-159-15,-7-1-80 16,-6 0-12-16,-6 0 33 0,-4 3 63 16,-6 2 100-16</inkml:trace>
  <inkml:trace contextRef="#ctx0" brushRef="#br0" timeOffset="1483.46">14238 8219 28 0,'8'0'414'15,"-3"0"58"-15,1 0 63 16,-3 2 71-16,0-2-129 16,-3 2-124-16,2-2-76 15,1 0-55-15,2 0-62 0,3-2-69 16,7 0-40-16,4-3-23 16,4-3-16-16,2-2-11 15,-1-3-13-15,-1-5-13 16,-3-1-12-16,-5-2-5 15,-4-2-1-15,-7-4 3 0,-6 3 14 16,-6 4 17-16,-7 2 10 16,-7 3 6-16,-4 6 3 15,-4 6 4-15,-4 8-2 16,1 7-9-16,-2 3 0 0,5 5-5 16,3 7 1-16,7 3-4 15,7 0 0-15,4 2 5 16,9 2-5-16,6-2-10 15,5-1-12-15,8-2-17 16,5-5-33-16,5-3-52 0,4-6-63 16,4-7-79-16,3-8-89 15,0-5-69-15,-2-10-12 16,-1-6 41-16,-2-6 91 16,-3-4 117-16,-5-5 131 15,-7-1 138-15,-2 1 108 0,-3 3 67 16,-5 4 30-16,-4 6 10 15,-1 3-12-15,-2 10-37 16,-1 5-48-16,-2 11-48 0,-2 9-50 16,-1 9-29-16,0 5-13 15,1 4-14-15,-1 0-8 16,3-3-10-16,2 0-4 16,1-5-11-16,3-4-8 15,5-7-13-15,5-8-18 16,4-9-20-16,7-9-17 0,0-9-3 15,1-6-4-15,2-6 0 16,-4-2 15-16,3-1 18 16,-2 0 34-16,-7 5 25 15,-4 5 23-15,-1 5 24 0,-5 6 17 16,-1 8 22-16,-6 7 6 16,-1 12 3-16,-2 10 0 15,-2 9 3-15,-1 8 10 16,-1 7 0-16,2 3 1 15,-1 9 9-15,0 2 5 0,1 5 8 16,-1 6 4-16,1 1-3 16,1 1-12-16,-1 1-15 15,-1-1-20-15,0-3-17 16,-5-3-26-16,4-3-19 0,-5-6-14 16,0-2-8-16,-3-6-4 15,-5-6-6-15,0-4 0 16,-3-9 0-16,1-5-2 15,-5-10 0-15,2-10-4 16,-1-9-2-16,1-12-4 0,1-11-9 16,4-14-5-16,7-12-13 15,6-15-19-15,6-8-23 16,9-8-25-16,3-4-42 16,7 2-68-16,0 3-94 15,4 4-131-15,-2 6-167 0,4 9-72 16,-2 5-9-16,-4 10 50 15,3 6 89-15</inkml:trace>
  <inkml:trace contextRef="#ctx0" brushRef="#br0" timeOffset="1866.8">15191 8031 85 0,'9'-24'379'0,"-2"0"76"0,-2 1 89 15,-2 1 24-15,0 3-60 16,0 2-64-16,-3 3-42 16,3 4-57-16,-3 2-78 0,2 1-84 15,-2 2-63-15,0 4-47 16,1 1-25-16,-1 6-7 15,0 3 3-15,2 4 6 16,-2 8 0-16,0 6 1 16,-2 6-5-16,1 8-17 0,-4 7-17 15,-1 4-31-15,-2 6-49 16,-2 0-71-16,1-3-83 16,1-3-86-16,3-9-91 15,2-6-102-15,6-8-118 16,2-8-19-16,6-11 40 0,0-12 61 15,-1-9 85-15</inkml:trace>
  <inkml:trace contextRef="#ctx0" brushRef="#br0" timeOffset="2182.85">15235 8165 229 0,'-3'-12'304'0,"3"0"37"16,0 2-45-16,0 3-60 15,5-2-38-15,1 1-25 0,7 1-26 16,1 2-16-16,7 0-9 16,0 1 12-16,2 4 16 15,2 4 20-15,0 3 32 0,-1 6 25 16,-3 5 22-16,-4 7 3 16,-4 7-4-16,-5 4-16 15,-7 3-32-15,-7 4-37 16,-5-2-33-16,-8 0-29 15,-5-2-33-15,-6-3-45 16,-2-6-55-16,-3-6-89 0,1-7-113 16,1-8-122-16,5-11-136 15,8-8-159-15,6-10-57 16,10-3 24-16,7-5 76 16,5-1 103-16</inkml:trace>
  <inkml:trace contextRef="#ctx0" brushRef="#br0" timeOffset="2649.45">15717 8228 233 0,'15'-17'384'16,"-3"0"72"-16,-2 0 75 0,-4-2-64 15,-1 1-47-15,-3 2-16 16,-1 0-13-16,-2 3-26 16,-1 3-48-16,-3 0-55 15,-1 4-50-15,-5 6-51 0,-5 6-56 16,-6 9-43-16,-2 8-30 16,-5 12-16-16,1 8-7 15,1 6-4-15,4 5 0 16,7 1 1-16,5-2 0 15,9-7-6-15,7-6-10 0,12-4-9 16,8-10-3-16,10-11-8 16,8-12-4-16,8-14 3 15,1-10 9-15,-3-10 7 16,-3-9 3-16,-8-9 2 16,-10-6 0-16,-6 0 2 0,-11 1 7 15,-8 3 1-15,-11 11 2 16,-10 10-11-16,-11 9-62 15,-6 14-132-15,-4 10-225 16,-4 12-201-16,2 7-104 0,8 8-43 16,6 3 35-16,16 1 116 15</inkml:trace>
  <inkml:trace contextRef="#ctx0" brushRef="#br0" timeOffset="3199.56">16405 8188 109 0,'6'-13'353'16,"-4"1"60"-16,-4 0 66 0,1 0-25 15,-5 1-84-15,1 1-59 16,-2-1-40-16,1 4-38 15,1-3-47-15,-4 5-37 16,4 1-37-16,-3 1-12 0,0 3-14 16,-6 7-3-16,-2 8 1 15,-3 7-2-15,-4 9 11 16,-2 9 0-16,0 5-4 16,2 0-14-16,3 2-20 0,3-6-15 15,3-4-17-15,8-5-23 16,3-7-15-16,4-7-10 15,7-8-8-15,8-12-8 16,3-11-2-16,7-9 16 0,0-10-2 16,1-2 1-16,-2-7 8 15,-4 2 12-15,0 3 23 16,-6 7 13-16,-4 3 27 16,-2 7 9-16,-5 7 3 15,-1 7-6-15,-6 10-17 0,-1 10-13 16,-3 6-22-16,4 5-31 15,1-1-29-15,4 1-34 16,3-4-32-16,4-1-37 16,8-4-40-16,2-7-31 15,2-3-41-15,1-9-63 0,3-3-109 16,-1-5-91-16,-2-5-24 16,0-3 24-16,0-4 49 15,-4-3 84-15</inkml:trace>
  <inkml:trace contextRef="#ctx0" brushRef="#br0" timeOffset="3466.5">16693 8146 153 0,'9'-2'303'16,"2"6"62"-16,-3 6-4 15,-1 7 5-15,-1 5-2 16,-3 5-16-16,0 5-37 0,-3 2-37 16,0 1-35-16,-1-2-22 15,-2-1-21-15,-1-6-12 16,1-6 0-16,2-3-14 15,-1-7-19-15,0-12-27 16,4-10-34-16,1-11-36 0,7-10-46 16,2-10-36-16,1-4-32 15,3-4-34-15,-2 0-42 16,0 7-65-16,-3 5-102 16,-1 7-173-16,-4 11-123 15,-6 11-48-15,-6 6 5 0,-7 11 51 16,0 13 97-16</inkml:trace>
  <inkml:trace contextRef="#ctx0" brushRef="#br0" timeOffset="4020.83">17451 7928 242 0,'10'-35'357'16,"-3"3"60"-16,0 2 3 16,-1 3 5-16,-1 4 8 0,-1 3-11 15,-3 3-20-15,-1 4-31 16,2 2-37-16,-2 2-47 15,0 4-66-15,-2-1-59 16,2 9-43-16,-3 7-31 16,-4 12-23-16,-2 12-15 0,-3 15-6 15,-5 11 1-15,0 7-13 16,1 8-10-16,-1 5-10 16,4 1-10-16,1-4-13 15,2-4-16-15,5-9-24 16,-1-6-47-16,5-12-68 0,2-10-90 15,4-11-133-15,0-10-211 16,-2-12-107-16,-2-10-25 16,-1-9 30-16,-4-11 79 15,-7-2 131-15</inkml:trace>
  <inkml:trace contextRef="#ctx0" brushRef="#br0" timeOffset="4399.49">17216 8252 60 0,'7'-12'300'15,"-2"-4"55"-15,0-2 67 16,0-1-23-16,0-3-27 0,-2-2 6 16,-3 2 21-16,-2 0-7 15,-4-1-25-15,-4 2-43 16,-7 1-53-16,-5 5-56 15,-5 0-57-15,-6 6-47 0,-5 6-30 16,-5 8-23-16,-4 10-17 16,-2 9-9-16,6 9-2 15,5 6 1-15,8 7 3 16,15 0 0-16,12 2 7 16,13-2 3-16,14-2-3 15,15-8-6-15,8-7-16 0,8-12-27 16,3-10-52-16,2-9-96 15,-4-12-164-15,-9-6-285 16,-10-5-144-16,-14-2-60 16,-18 4 2-16,-14 1 70 0,-20 7 146 15</inkml:trace>
  <inkml:trace contextRef="#ctx0" brushRef="#br0" timeOffset="5382.23">12944 7691 231 0,'6'-33'299'16,"0"0"59"-16,0 4-29 15,-1-2-32-15,-1 5-16 0,0 2-14 16,1 4-13-16,-2 3-31 16,-2 3-35-16,1 3-25 15,-2 7-13-15,0 4 1 16,0 5 3-16,-2 11-2 15,-1 9 2-15,-3 13-5 0,-2 11-11 16,2 14-28-16,-1 10-34 16,1 13-29-16,3 13-19 15,0 8-9-15,3 7-4 16,0 2-3-16,0 0-5 16,0-4-16-16,2-11-26 0,-1-9-63 15,5-17-89-15,1-12-113 16,7-17-203-16,8-17-118 15,8-22-46-15,5-19 21 16,3-19 64-16,4-13 103 0</inkml:trace>
  <inkml:trace contextRef="#ctx0" brushRef="#br0" timeOffset="6582.03">13269 7497 65 0,'-10'-33'255'0,"2"4"42"16,-1 5 55-16,6 4-69 15,0 3-46-15,1 3-25 16,4 4 10-16,1 0-4 16,9 3-15-16,3 2-10 0,10-2 5 15,8 2 1-15,10 0-12 16,13 5-26-16,7-3-20 15,14 3-23-15,11 0-19 16,12 0-10-16,15-2-7 16,7 0-5-16,11 1-10 15,9 0-10-15,8 2 2 0,7 2-8 16,1 2-7-16,5 2-7 16,-4 3-4-16,1-2-3 15,-5 3-14-15,-2-1-13 16,-6 1-16-16,-1-2-23 15,-8-3-17-15,-6 2-17 0,-10 0-11 16,-13-1-6-16,-7-2-2 16,-10 1 13-16,-11 2 8 15,-7 0 1-15,-11 0-2 0,-4 1-2 16,-7-1-3-16,-8 0 1 16,-1 0 2-16,-4-1 10 15,-5-3 12-15,-6 1 12 16,0 0 12-16,-7-3 9 15,1-1 2-15,-3-1 4 0,-3 2 6 16,1-2 2-16,1 0 2 16,2 0 0-16,-1-2 6 15,4 1 1-15,0-1 3 16,3-1 4-16,0 1 5 16,1-2 3-16,3 1 1 15,0 1-2-15,3-1 0 0,1-1-5 16,1 3-7-16,-1-2-5 15,4-2 6-15,-2 1 5 16,1 1 4-16,-4-2 0 0,-1 2 2 16,-4-1 1-16,-1 1-8 15,-5 1-3-15,-4-1 1 16,-3 3 2-16,-4-1 5 16,-3 1 9-16,2-2 7 15,-6 2 0-15,1 0-1 0,-2 0-6 16,-1 0-2-16,0 0-8 15,-1 2-1-15,1-1-6 16,0-1-1-16,-1 2-1 16,1-1 0-16,0-1 5 15,-2 2 10-15,2-1 15 0,0 4 19 16,-1 2 15-16,-1 5 5 16,2 5 6-16,-4 5-5 15,1 7-11-15,-7 7-14 16,0 6-12-16,-5 9-13 0,-6 7-8 15,-3 7-18-15,1 7-7 16,1 0-4-16,1 3-7 16,5-1-1-16,3-2 2 15,-2-4 8-15,5-3 8 16,2-2 3-16,0-5 1 0,1-7 1 16,4-4 0-16,-3-4-2 15,1-5 0-15,3-4-3 16,-2 1 3-16,2-4-2 15,-1 2-2-15,-1-1 3 0,2-1-4 16,-1 1 2-16,1-3-1 16,-2-3-1-16,0-4 1 15,1-2-10-15,-1-6-58 16,1-7-128-16,-4-7-237 0,-3-5-172 16,-5-9-94-16,-9-5-37 15,-4-4 30-15,-11 0 116 16</inkml:trace>
  <inkml:trace contextRef="#ctx0" brushRef="#br0" timeOffset="7618.55">13226 8809 48 0,'-5'7'119'0,"1"0"18"0,-1 1 29 15,2-3 34-15,-2 2 31 16,0-2 37-16,-1 0 23 16,-1-1 18-16,0-1 9 15,1 0-3-15,1 0-9 16,0-1-13-16,3-1-25 0,1-1-33 15,2 2-32-15,6-2-26 16,6 3-40-16,10-2-31 16,9 0-21-16,11 1-9 15,12-2-9-15,12-2-12 16,13 0 2-16,10-1-6 16,13-5-1-16,11 1-7 0,7-1-7 15,9-2-6-15,9 3-12 16,5-3-1-16,4 4-3 15,7 2 2-15,0 2 1 0,2 1 2 16,-4 2 1-16,0 1-6 16,-7 2-7-16,-7 2-10 15,-8 1-7-15,-8 0-7 16,-7 1-17-16,-13-1-15 16,-7 3-9-16,-6-1-5 0,-3 2-2 15,-5-1-4-15,-1 1 10 16,-2-2 10-16,-4 1 10 15,-2 0 6-15,-3-2 5 16,-5 0 10-16,-7-1 8 16,-2-1 3-16,-6 0 2 0,-5-2 5 15,-2 1 0-15,-4-1 1 16,-3-4 0-16,0 0 0 16,0 3-1-16,-1-1-1 15,0 0 1-15,-2 1 0 16,2-1 0-16,-2 1 1 0,2-1 2 15,-3 1-3-15,0-1-1 16,-1 1 1-16,-1 0 0 16,-3-2 4-16,1 0 7 15,-1 1 6-15,0-2 3 0,-2 2 2 16,-3-2 0-16,-2 0-4 16,-5-2-32-16,-5 0-86 15,-5-4-173-15,-10-3-246 16,-8-3-136-16,-11 2-66 0,-4-2-15 15,-5 0 62-15,-2 2 160 16</inkml:trace>
  <inkml:trace contextRef="#ctx0" brushRef="#br0" timeOffset="64956.68">6114 7993 38 0,'1'-10'233'0,"2"4"48"16,-3-5-10-16,2 2-30 15,-1 0-12-15,-1-1-8 16,2 0-11-16,-1 1-17 15,-1 1-13-15,0 3-7 0,0 1-8 16,0-1-11-16,0 1-14 16,0 2-15-16,0-1-9 15,0 2-12-15,0-1-12 16,0 0-4-16,-1 0-11 16,1 2-13-16,0 0-17 0,0 0-11 15,0 4-14-15,0 7-13 16,0 7-8-16,0 6-1 15,1 6 1-15,-1 9-3 16,2 7-9-16,-2 8-30 0,-2 9-52 16,-1 7-59-16,0 0-58 15,0-2-61-15,3 0-67 16,3-8-53-16,2-6-55 16,1-8-1-16,4-6 27 15,4-12 47-15,0-9 69 0</inkml:trace>
  <inkml:trace contextRef="#ctx0" brushRef="#br0" timeOffset="65387.32">6009 8108 51 0,'-5'-18'225'0,"2"-4"34"16,6 3-35-16,5-2-45 15,5 0-17-15,9-3-18 16,7 1-22-16,5-1-18 0,7-1-10 15,1 1-9-15,-1 2-13 16,1 3-12-16,-2 6-4 16,-5 5-5-16,-2 5-4 15,-5 9-2-15,-9 7 4 0,-8 7 3 16,-9 7-4-16,-12 6-8 16,-12 4-6-16,-11 5-11 15,-8 2-23-15,-6 0-43 16,-1-2-61-16,1-4-110 15,5-6-112-15,8-8-59 16,8-8-17-16,8-11 19 0,11-5 46 16</inkml:trace>
  <inkml:trace contextRef="#ctx0" brushRef="#br0" timeOffset="65855.32">6327 8487 122 0,'3'-12'296'0,"0"2"28"16,0-2 20-16,4 0-92 16,1 4-97-16,4 1-44 0,1 2-15 15,2 0-16-15,3 5-9 16,2 2-7-16,0 5 0 16,2 4-6-16,-2 6-2 15,-4 3-16-15,-3 3-2 0,-7 4-3 16,-3 2 2-16,-8-1 3 15,-3-2 12-15,-7-1 22 16,0-5 31-16,-3-3 29 16,-1-7 21-16,3-5 4 15,0-10-13-15,7-8-19 16,4-9-40-16,5-6-51 0,5-6-76 16,4-2-95-16,8-1-138 15,7 7-176-15,1 0-89 16,5 6-35-16,0 5 20 15,-2 4 66-15</inkml:trace>
  <inkml:trace contextRef="#ctx0" brushRef="#br0" timeOffset="66304.32">6915 8545 300 0,'3'-2'407'0,"0"-6"72"16,0-1 75-16,-3-3-81 15,0-2-71-15,-3 1-31 16,-2-1-32-16,-4 4-55 0,-4 0-60 16,-4 3-72-16,-5 7-50 15,-5 7-43-15,-2 5-22 16,-2 8-18-16,2 3-11 15,1 7 1-15,4 1-1 16,7 3 1-16,3 0-3 0,7 0-5 16,9-2-1-16,9-1-3 15,13-5-2-15,7-6 2 16,12-9 6-16,3-6 5 16,4-10 1-16,-4-8 5 0,0-5 0 15,-8-8 4-15,-8-5 1 16,-8-4 0-16,-9-3 4 15,-10-3-3-15,-6 0-7 16,-5 1-43-16,-5 5-96 16,-6 5-153-16,1 8-245 0,-2 8-135 15,5 7-69-15,5 9 0 16,5 2 68-16,8 6 139 16</inkml:trace>
  <inkml:trace contextRef="#ctx0" brushRef="#br0" timeOffset="66856.37">7384 8421 283 0,'7'-15'407'0,"-3"-1"92"16,-4 2 84-16,-1-1-91 15,-4 3-56-15,0 0-22 0,1 3-57 16,-3 1-74-16,-2 3-78 16,-4 3-60-16,-1 4-56 15,-7 6-40-15,1 6-23 16,1 4-14-16,0 5-5 16,4 2-4-16,0 2 0 0,7 1 0 15,3 1 0-15,5-2-4 16,5-1-7-16,6 0-7 15,9-6-16-15,7 0-5 16,7-11-11-16,5-4-6 0,7-10 4 16,0-7 2-16,1-7 11 15,-4-7 9-15,-1-4 11 16,-7-2 13-16,-5-1 20 16,-9 0 33-16,-7 3 19 15,-4 3 16-15,-9 4 5 16,-5 8-6-16,-9 8-17 15,-6 9-26-15,-5 8-20 0,-1 11-9 16,3 4-9-16,1 7-3 16,4 1 2-16,7 1 1 15,7 2-3-15,5 1-9 16,6-2-20-16,7-1-34 0,7-3-55 16,6-3-72-16,6-4-87 15,4-6-131-15,5-3-169 16,3-9-68-16,1-7 0 15,2-11 42-15,-3-5 73 0</inkml:trace>
  <inkml:trace contextRef="#ctx0" brushRef="#br0" timeOffset="67307.1">8116 8286 359 0,'-1'-3'456'0,"-2"-2"71"16,-1 1 66-16,-2 1-103 16,-2 0-136-16,-4 1-73 0,-3 1-66 15,0 2-66-15,-3 4-64 16,-1 2-35-16,0 1-25 15,3 5-17-15,2-1-5 16,5 2-7-16,5-1 1 16,4 4-1-16,7-1 4 0,5 3 0 15,4-2 4-15,6 1-2 16,2 0-3-16,4-1-4 16,-2 0-2-16,1-1 0 15,-4-1 3-15,-4 0 2 16,-8 0 4-16,-6 2-2 15,-10-1 4-15,-8 2-10 0,-7-1-24 16,-3-3-40-16,-3-1-49 16,2-5-57-16,2-5-80 15,3-4-88-15,8-7-104 0,6-4-53 16,10-5 2-16,8-6 31 16,9-2 65-16</inkml:trace>
  <inkml:trace contextRef="#ctx0" brushRef="#br0" timeOffset="67652.32">8410 8276 90 0,'16'-18'344'0,"-5"3"74"15,-5 3 49-15,-6 2-61 16,-3 5-76-16,-6 5-45 16,-4 5-61-16,2 2-62 0,-2 3-41 15,2 0-27-15,3 2-16 16,5 2-18-16,6-2-4 15,4 5 8-15,5 2 16 16,4 0 4-16,6 1 4 16,-1 1 1-16,4 0-6 0,-4 0-19 15,-4-1-19-15,-6 1-11 16,-9 2-9-16,-9 0-10 16,-10 2-7-16,-5-3-9 15,-4 0-21-15,-2-4-38 0,0-3-47 16,-1-8-66-1,7-4-87-15,2-6-131 0,7-11-129 16,6-3-48-16,6-6 7 16,4-3 40-16,8-3 83 15</inkml:trace>
  <inkml:trace contextRef="#ctx0" brushRef="#br0" timeOffset="68070.75">8725 8356 18 0,'-5'-5'393'16,"2"1"97"-16,1-3 96 0,-1-1 87 16,0 3-118-16,0-2-71 15,-1 2-64-15,-3 5-87 16,-1 3-88-16,0 6-81 15,-6 7-65-15,1 7-46 16,0 6-23-16,2 4-11 16,5 2-5-16,4-1-4 0,9 0-6 15,7-5-4-15,8-5-8 16,8-5-16-16,6-7-14 16,4-7-5-16,1-5-7 15,-3-12 3-15,-2-5 9 0,-12-3 11 16,-5-4 8-16,-12-5 5 15,-9-1 8-15,-9 2-2 16,-10 1 2-16,-7 7-4 16,-7 5-32-16,-1 7-75 15,-1 1-133-15,5 6-206 16,9 2-156-16,7-1-76 0,16 0-9 16,8-1 53-16,5-3 119 15</inkml:trace>
  <inkml:trace contextRef="#ctx0" brushRef="#br0" timeOffset="68471.53">9115 8378 333 0,'-3'-2'416'0,"6"-1"60"16,2-4 41-16,7-1-114 16,3 1-93-16,4 0-38 15,4 0-34-15,2 3-44 16,1 4-27-16,1 5-26 16,1 8-25-16,-4 5-22 15,-5 8-17-15,-5 3-3 0,-4 5-12 16,-1 7-9-16,-6 0-6 15,-3-1-3-15,0-5 6 16,-1-3 26-16,-1-10 24 16,2-10 15-16,0-12 0 0,3-16-6 15,4-17-18-15,4-15-37 16,3-15-51-16,2-12-93 16,-2-5-147-16,0 3-268 15,-6 3-173-15,-2 12-89 16,-6 9-28-16,-6 11 46 0,-6 12 127 15</inkml:trace>
  <inkml:trace contextRef="#ctx0" brushRef="#br0" timeOffset="69355.73">5756 8095 158 0,'3'-14'338'0,"-1"2"49"16,-2 4 35-16,1 2-90 0,-1 0-87 15,0 4-51-15,0 4-35 16,0 0-28-16,2 5-20 15,-2 3-3-15,3 4 5 16,-1 6 7-16,3 6 4 16,1 11-2-16,3 9-7 15,-2 12-8-15,1 14-18 0,-2 11-24 16,3 9-22-16,-2 5-41 16,1 0-61-16,2-7-98 15,3-9-133-15,2-11-182 16,5-11-86-16,-1-16-26 15,2-15 22-15,1-16 74 0</inkml:trace>
  <inkml:trace contextRef="#ctx0" brushRef="#br0" timeOffset="70585.16">5807 8081 97 0,'-38'-20'297'15,"0"0"41"-15,0 2 54 16,2 2-46-16,6 0-44 0,3 2-4 15,8 2 1-15,5 0-21 16,7-1-41-16,12 1-50 16,12-5-53-16,15 2-46 15,12-5-32-15,18 0-23 16,17-3-13-16,16 0-9 16,17-1-5-16,13-1-4 0,8 1 3 15,12 2 6-15,2 3 5 16,8 1 6-16,5 3-2 15,10 2 1-15,7 1-9 16,3 2-10-16,-1-2-11 0,-6 2-3 16,-5 0-4-16,-6 1 2 15,-7 0 0-15,-13 1 6 16,-9 3 5-16,-10 0 0 16,-11 1 1-16,-14 1-2 0,-9-1 0 15,-7 3 1-15,-11-1-1 16,-6 1-1-16,-8 1 2 15,-3 0 1-15,-6 0 2 16,-5 0 2-16,-3 0 6 16,-6 1 9-16,-5 1 3 0,-2-1 4 15,-5 3 3-15,-2-1-2 16,-3 1-2-16,-2 1-4 16,-2 0 1-16,1 0-5 15,-3 2-5-15,-1 1 2 16,0 1-1-16,2-2-2 15,-3 2 0-15,0 0-3 0,1-1 0 16,-2 0 0-16,1 2-3 16,-1-2 1-16,0 2-1 15,2 0-3-15,1 3 0 0,0 3 2 16,3 2 4-16,-3 1 2 16,2 2 4-16,1 2 4 15,-3-1 2-15,-2 4-1 16,-2 1 6-16,-2 4-3 15,-4 7-4-15,-1 4-3 0,-1 7 2 16,-4 6-7-16,-2 6 0 16,0 3-2-16,-1 4 1 15,0-1 3-15,0 1 0 0,-1-1 2 16,2-2-1 0,2-5-3-16,-1-3 1 0,0-6-8 15,1-6 4-15,2-6-3 16,0-8-2-16,0-2-2 15,-1-8 2-15,3-3-3 16,-1-4 1-16,-1-2 2 0,3-4 2 16,-2 1 0-16,1-4-2 15,-4-1-4-15,-1-1-1 16,-2-1-8-16,-2-1-8 16,-7 2-2-16,-2 2-5 0,-5-1-3 15,-1 2-12-15,-5 0-1 16,-3 1-1-16,-5 0 6 15,-3-2 1-15,-7 2 6 16,-4-1 12-16,-8-3 6 16,-8-1 9-16,-4 0 4 0,-8-2 9 15,-7 0 9-15,-6 0 9 16,-8-2 10-16,-3 0 3 16,-7-2 7-16,-7-1 2 15,-7-2-4-15,-5 2-8 0,-12-2-7 16,-11-2-6-16,-9 4-12 15,-10-1-14-15,-8 6-3 16,-10 6-4-16,-12 1 1 16,-2 7 2-16,0 1 2 0,11 3 2 15,10 0-23-15,15 2-57 16,18 4-100-16,14-1-135 16,19 2-190-16,22-5-100 15,18-5-29-15,22-12 26 16,20-11 86-16</inkml:trace>
  <inkml:trace contextRef="#ctx0" brushRef="#br0" timeOffset="73218.12">1695 8491 45 0,'2'-13'251'0,"-2"0"34"0,0 1 25 16,0 0-88-16,-2 2-41 15,2 3-16-15,0-1-14 16,0 2-17-16,2 2-11 16,-2 0-11-16,0 0-18 0,0 3-18 15,2-1-15-15,-2 2-15 16,1 2-10-16,-1 3-7 15,2 3-1-15,-2 8-1 16,2 7 2-16,-1 6-2 0,1 4-1 16,1 9-8-16,0 1-11 15,1 7-21-15,-2 2-32 16,1-1-42-16,-1-3-44 16,-1-5-61-16,3-5-71 0,1-6-91 15,1-10-28-15,6-10 12 16,-2-9 28-16</inkml:trace>
  <inkml:trace contextRef="#ctx0" brushRef="#br0" timeOffset="73736.09">1691 8433 38 0,'-2'-36'189'16,"2"0"12"-16,5 5-56 0,5-1-47 15,5 2-28-15,4 2-16 16,5 2-10-16,6 2-11 16,2 4 3-16,1 3 1 15,2 3-1-15,2 5-2 0,0 4 0 16,-4 6 10-16,0 6 0 16,-6 1 1-16,-5 8 8 15,-6 2 14-15,-8 3 13 0,-6 4 8 16,-9 4 7-16,-9 2 1 15,-11 3-8-15,-4 0-14 16,-4-1-14-16,-4-2-15 0,1-4-7 16,1-2-2-16,2-5 3 15,7-2 9-15,1-3 2 16,7-2 3-16,2-6-4 16,6 0-7-16,7 1-8 0,3 1-6 15,7 1 0-15,9 2 5 16,4 3 8-16,5 1 8 15,6 2 7-15,1 0 5 0,1 2-1 16,3-1-7-16,-3-3-6 16,-1 0-9-16,0 1-9 15,-1-3-7-15,-4 1-8 16,-1-2-4-16,-5-1-2 16,3-2-4-16,-5-2-9 0,-2 2-40 15,-3-3-76-15,1-4-125 16,-5 4-148-16,0-5-77 15,-1-4-36-15,3-3 18 0,-2-4 64 16</inkml:trace>
  <inkml:trace contextRef="#ctx0" brushRef="#br0" timeOffset="74287.4">2402 8545 196 0,'-1'-14'369'16,"-3"2"66"-16,1 4 35 16,0 0-86-16,1 1-65 15,-1 2-63-15,1 5-70 0,-2 3-64 16,3 8-52-16,-1 5-29 16,2 6-17-16,-2 6-11 15,1 4-4-15,-1 5 0 0,1 1-2 16,-1 5 0-16,0-1 0 15,-1 0 0-15,0-3 0 16,3-5-7-16,-2-6 3 16,2-4 0-16,0-7-2 0,2-8-1 15,-1-9-4-15,3-9-4 16,-1-8-6-16,0-10-7 16,-1-7-8-16,1-4-5 0,-3-5-11 15,2-4-3-15,-1 1-2 16,5 0-2-16,-1 0 2 15,1 3 4-15,4 4 12 16,2 6 13-16,1 6 5 0,3 5 4 16,0 4 10-16,4 7 12 15,-2 8 11-15,4 6 13 16,0 9 10-16,0 6 7 16,-1 7 9-16,-1 6-6 0,-1 4-10 15,-3 6-6-15,1 2-20 16,-4 0-13-16,1-1-8 15,-1-2-7-15,-2-2-4 16,-2-5-43-16,-1-1-45 0,-3-9-89 16,0-3-163-16,-5-8-88 15,-5-4-46-15,-3-8 16 16,-4-5 38-16</inkml:trace>
  <inkml:trace contextRef="#ctx0" brushRef="#br0" timeOffset="74518.31">2361 8765 42 0,'-14'-12'332'0,"1"2"63"16,5 1 55-16,-1 1-36 0,4 1-84 16,5-2-81-16,3 2-61 15,11-3-67-15,6-2-62 16,6-1-74-16,9 0-79 15,6-2-86-15,3 0-103 0,5 0-112 16,1-1-46-16,-2 0 5 16,0 1 43-16,-6 2 70 15</inkml:trace>
  <inkml:trace contextRef="#ctx0" brushRef="#br0" timeOffset="74783.69">2889 8500 33 0,'6'-3'318'0,"0"0"75"16,-4 0 71-16,0 0-5 15,-1 0-33-15,-1 0-35 0,0 2-53 16,0 0-66-16,0 2-66 16,0 5-67-16,2 6-57 15,-1 4-42-15,1 9-17 16,3 4-4-16,-2 5-9 16,0 4 2-16,2 2-3 0,-1 1 0 15,0 0-12-15,-1-3-24 16,0-3-39-16,0-3-76 15,-1-7-82-15,1-5-90 16,0-6-108-16,4-9-99 16,0-7-24-16,-2-9 38 0,-2-10 64 15,-1-6 80-15</inkml:trace>
  <inkml:trace contextRef="#ctx0" brushRef="#br0" timeOffset="75034.5">2936 8594 195 0,'-3'-23'292'0,"1"5"28"15,1 1-32-15,-2 4-41 16,3 4-38-16,3 1-35 16,2 3-44-16,1 5-30 15,2 0-10-15,4 5 9 0,-2 0 11 16,1 5 4-16,2 2-1 16,-2 3-8-16,0 3-14 15,0 2-22-15,0 2-20 16,-1 1-16-16,-1 1-27 0,1-1-66 15,-2-3-107-15,2-2-123 16,0-3-127-16,0-3-64 16,2-6-21-16,-2-7 38 15,1-6 92-15</inkml:trace>
  <inkml:trace contextRef="#ctx0" brushRef="#br0" timeOffset="75518.17">3223 8563 136 0,'6'-16'284'15,"3"0"61"-15,-2 1-1 16,-1 2-22-16,-1 1 4 0,1 2 10 16,0 1-9-16,-3 2-33 15,-1 0-43-15,-2 5-46 16,0 2-50-16,-2 2-50 0,-1 8-44 16,-6 5-22-16,1 8-13 15,-2 6-4-15,-4 2-3 16,0 1-5-16,0 1-4 15,4-3-5-15,1-5-1 16,-2-3-2-16,6-5-1 16,0-6 3-16,5-3 2 0,2-6 0 15,6-7 2-15,4-8-2 16,3-7-2-16,2-7 1 16,2-7-1-16,0-3 3 15,1 1 0-15,-4 0 1 16,0 4 1-16,-3 4 1 0,-1 6-8 15,-4 5-3-15,0 6-2 16,0 7 3-16,3 8-1 16,-3 7-1-16,0 8 5 15,0 6 8-15,-2 6 2 0,2 5 6 16,-1 0 6-16,-1 6 6 16,3-2 2-16,-1 0-3 15,0 0-1-15,3-3-5 16,-1-1-11-16,-1-1-36 15,2-5-107-15,-3-1-210 0,-6-4-187 16,-6-4-101-16,-8-1-49 16,-4-4 1-16,-8 0 91 15</inkml:trace>
  <inkml:trace contextRef="#ctx0" brushRef="#br0" timeOffset="76218.78">1305 8419 283 0,'0'-26'341'15,"0"1"53"-15,-3 4-30 0,1 4-34 16,2 2-34-16,-1 3-40 16,-1 3-47-16,2 1-46 15,0 3-49-15,0 0-41 16,2 4-31-16,-1 4-21 15,1 8-13-15,1 10-7 16,0 10 3-16,2 11 2 16,0 11 2-16,2 12 2 0,0 9 1 15,-1 6 0-15,2 1-19 16,2-1-43-16,-1-5-50 16,1-2-67-16,-1-11-107 15,2-5-131-15,-1-9-60 0,4-14-4 16,0-10 26-16,0-12 55 15</inkml:trace>
  <inkml:trace contextRef="#ctx0" brushRef="#br0" timeOffset="77184.43">1417 8351 29 0,'-17'-23'287'0,"3"-2"41"15,0 3 33-15,1-1-64 16,6 3-73-16,0-2-49 16,7 5-44-16,5-1-29 0,7 0-26 15,10 3-13-15,8 0-10 16,8 4-4-16,11-1 6 15,10 0-2-15,10 0 4 0,9-1 5 16,10-2 11-16,7 1 0 16,7-1 0-16,3 1-11 15,6 2-16-15,-2-1-15 16,5 4-16-16,-2 3-10 0,-1 2-7 16,-1 1 2-16,1 3-3 15,-7 0 5-15,-4 0 1 16,-4 3-4-16,-10-2-3 15,-6 1 6-15,-7 1 4 16,-9 0 6-16,-10-2 4 0,-6 1 11 16,-9 1 4-16,-4-3 1 15,-5 3 4-15,-5-1-3 16,-3 0 1-16,-3-1-5 16,-3 1-3-16,-4 1-7 0,-2-2-5 15,0 2 4-15,-4 2 0 16,2 2 1-16,-5 6 1 15,0 3 6-15,-1 5 0 0,-2 4-4 16,-2 9-1-16,2 2-1 16,-1 4-1-16,1 5 2 15,1 1 2-15,1 6 3 16,1 2 5-16,2 2 1 16,1-1 6-16,5 2-2 0,-3 0 1 15,2-1 0-15,-1-3-6 16,-1-3-4-16,0-5-7 15,-2-5-3-15,-1-3-4 16,-1-7 0-16,-2-2-1 16,-4-3 1-16,-3-4 0 0,-3-3 0 15,-5-2-1-15,-4-1-1 16,-7-2-7-16,0-1 3 16,-8-3-5-16,-4 0 1 15,-5 0-1-15,-8-2 1 0,-5 1 0 16,-8-3-1-16,-10-2 1 15,-6 2-4-15,-5-1-1 16,-6-1-1-16,-4-2 16 16,1 0 20-16,-1 2 23 15,1-1 17-15,5 0 14 0,2-1 14 16,3 2-4-16,4-2-2 16,4 0-11-16,3-1-9 0,4 0-5 15,4 0-9-15,6-2-11 16,7 1-15-16,5-2-12 15,9 1-17-15,3 0-14 0,9-1-28 16,4 2-40-16,5 0-73 16,3-2-112-16,2 3-165 15,7-4-198-15,3-1-86 16,5 2-24-16,6-2 46 16,1-4 95-16,3 0 160 0</inkml:trace>
  <inkml:trace contextRef="#ctx0" brushRef="#br0" timeOffset="78134.22">4221 8708 10 0,'-12'0'176'16,"-7"0"1"-16,0 2-20 0,-3-2-2 16,-2 0-2-16,0 2-7 15,-1-2-9-15,3 0-4 16,0 0 1-16,1 0 5 16,5 0 7-16,4 0-1 15,2 0-9-15,7 0-1 16,8-2-6-16,9 2-10 0,10-2-1 15,14 1 2-15,12-1 5 16,12-3-8-16,12 0-14 16,10-2-13-16,11 0-18 15,9-3-14-15,8 0-15 0,4-1-11 16,1-2-11-16,0 1-16 16,-5 0-11-16,-11 0-9 15,-11 1-7-15,-11 2-25 16,-19 3-41-16,-14 2-58 0,-16 5-150 15,-17 5-141-15,-21 2-74 16,-13 5-16-16,-12-4 21 16,-9 1 55-16</inkml:trace>
  <inkml:trace contextRef="#ctx0" brushRef="#br0" timeOffset="78950.14">4171 8419 142 0,'4'-1'312'0,"-2"-1"48"15,-2 2 49-15,2-1-68 0,-2-1-60 16,0 2-23-16,-2 0-23 16,0 2-39-16,-5-1-45 15,-3 4-48-15,-7 4-48 16,-2 4-32-16,-5 4-18 15,-1 4-9-15,-2 3-2 0,0 2-2 16,-1 1 6-16,4 1-4 16,0-1-31-16,4-3-59 15,5-3-80-15,5-5-88 16,5 0-93-16,3-6-86 0,4-4-16 16,3-5 32-16,0-2 64 15</inkml:trace>
  <inkml:trace contextRef="#ctx0" brushRef="#br0" timeOffset="79299.7">3891 8693 168 0,'-1'2'206'0,"1"-2"-7"15,0 3 3-15,1-1 14 0,4 1 12 16,1 0 11-16,4 1 5 15,1 4 3-15,6-1-6 16,-1 2-26-16,3 1-24 0,1 2-19 16,1 2-10-16,3-1-13 15,1 3-9-15,0 0-7 16,5 0-7-16,-1 3-19 16,2-1-17-16,-1 0-16 15,2-1-14-15,-4 2-12 0,2-3-14 16,0 2-12-16,-3-3-5 15,-1 2-6-15,-3 0-5 16,1-3-32-16,-2 0-96 16,-4-4-199-16,-3-4-199 15,-3-2-100-15,0-8-55 0,-4-9 0 16,-2-4 78-16</inkml:trace>
  <inkml:trace contextRef="#ctx0" brushRef="#br0" timeOffset="80349.57">10272 8526 91 0,'-28'2'296'16,"5"1"43"-16,5-3 32 15,3 2-86-15,6 0-59 16,8-2-27-16,10-2-23 0,10 0-29 16,14-1-17-16,13 1-14 15,14-3-9-15,14 0-12 16,16 0-16-16,19 2-9 16,16-4-6-16,17 3-10 0,6-2-7 15,6 0-9-15,-2 2-4 16,-6 0-9-16,-7 0-6 15,-6 1 6-15,-7 1 2 16,-6 2 1-16,-11 0-1 16,-11-3 2-16,-13 3 1 0,-13 0-11 15,-14-2-9-15,-9 2-12 16,-13-2-49-16,-7 1-122 16,-12-2-208-16,-9 2-107 15,-10-6-60-15,-11 2-23 16,-8 0 29-16,-6-3 111 0</inkml:trace>
  <inkml:trace contextRef="#ctx0" brushRef="#br0" timeOffset="81432.56">10225 8408 145 0,'19'-18'282'0,"0"1"43"16,-4 2 10-16,-2 1-57 15,-2 2-18-15,0 2-1 16,-4 1-19-16,-1 2-18 16,0 0-25-16,-1 2-30 0,-2 0-26 15,0 2-13-15,-1 0-15 16,-1 1-4-16,-1-1-10 15,2 1-1-15,-2 2 1 16,0-1-4-16,0 0-3 16,0 1-8-16,-2 0-11 15,2 0-9-15,-3 0-18 0,-2 2-15 16,-5 2-14-16,-2 2-11 16,-5 7-6-16,-4 3-8 15,-1 2-14-15,-5 4-30 16,2 1-48-16,-3 1-50 15,4-2-58-15,3 0-56 0,1-3-49 16,5-1-38-16,3-4-26 16,4-3-15-16,3-3-4 15,5-3 12-15,0-5 24 16,0 0 43-16,4-2 63 16</inkml:trace>
  <inkml:trace contextRef="#ctx0" brushRef="#br0" timeOffset="81882.42">9951 8586 226 0,'0'0'320'16,"-1"0"56"-16,-1 0 2 15,2 0-12-15,-2 0-14 0,1 0-29 16,-1 0-43-16,0 0-61 16,0 0-63-16,2 0-53 15,4 0-38-15,-1 3-20 16,5 2-10-16,5 7 2 0,6 2 18 15,5-1 17-15,4 7 14 16,7 1 11-16,1 3 6 16,4 0-2-16,2 2-12 15,0-1-18-15,-1 1-14 0,1-1-13 16,-2-1-13-16,-3-3-11 16,-2-1-8-16,-6-3-26 15,0-4-72-15,-6-5-162 16,-5-5-244-16,-9-3-128 15,-6-5-70-15,-6-1-15 0,-3 0 49 16,-4-1 151-16</inkml:trace>
  <inkml:trace contextRef="#ctx0" brushRef="#br0" timeOffset="112759.59">5396 6607 208 0,'-5'-1'305'0,"-1"-1"48"16,1-1-30-16,0-1-42 16,-1-3-23-16,1 2-11 15,0-2-27-15,-1-1-19 16,2-1-17-16,-1 1-20 15,-2 1-20-15,2-3-28 0,1 2-17 16,-1 0-26-16,1 1-18 16,0 1-13-16,1-1-14 15,0 2-12-15,0-2-5 16,-1 3-5-16,1-2-4 0,-3 0-2 16,2 2-3-16,-1-1 1 15,-2 2-4-15,-1 3-1 16,-6 0-2-16,-2 3-2 15,-3 5 0-15,-4 0 3 16,-1 6 2-16,0 3 2 0,0 4-1 16,-1 1-2-16,3 3 0 15,3 3-8-15,2 0-3 16,4 3-4-16,4 1-7 16,7 1-3-16,4-2 2 15,7 3 1-15,4-4-5 0,7-3-2 16,4-4 7-16,3-3 1 15,6-9 3-15,0-7 3 16,2-7 7-16,-2-6 9 16,-4-7 1-16,-4-7 5 0,-9-2 3 15,-2-4 0-15,-8-1 2 16,-6 0 0-16,-3-4-1 16,-3 5 2-16,-5 0-9 15,1 2-15-15,-2 5-57 16,2 3-98-16,1 4-135 0,2 6-117 15,0 7-62-15,3 4-15 16,4-2 35-16,4 2 87 16</inkml:trace>
  <inkml:trace contextRef="#ctx0" brushRef="#br0" timeOffset="113193.12">5719 6595 18 0,'4'-13'278'0,"-3"2"53"16,1 1 44-16,-2 2-70 0,0 4-47 16,-2-2-46-16,2 4-55 15,0-1-52-15,0 3-44 16,0 0-30-16,2 3-16 16,-2 5-10-16,2 1 0 15,-1 4-4-15,-1 6-3 0,-1 6 4 16,-1 3-3-16,-4 4 0 15,1 2 0-15,-1 2-2 16,-1 3-5-16,1-3-22 16,0 0-26-16,1-4-35 0,4-4-34 15,1-6-38-15,1-3-52 16,4-6-66-16,4-11-31 16,-1-4 3-16,0-11 18 15,-3-8 29-15</inkml:trace>
  <inkml:trace contextRef="#ctx0" brushRef="#br0" timeOffset="113529.11">5639 6570 137 0,'-3'-20'200'0,"1"1"4"16,4 1-12-16,4 0-24 15,6-1-32-15,3 3-29 16,3 3-21-16,5 1-26 0,3 2-16 15,2 5-9-15,-1 1-7 16,1 8 1-16,-3 1-7 16,-4 5 4-16,-2 3 5 15,-6 4 8-15,-8 2 10 16,-5 2 4-16,-10 3-2 16,-10 0 1-16,-4 1-5 0,-5-3-11 15,-1-1-13-15,0-6-10 16,2-1-3-16,4-4-10 15,2-5-17-15,6 2-38 0,5-6-83 16,8 1-119-16,6-5-62 16,11-4-31-16,7-1-2 15,6-4 25-15</inkml:trace>
  <inkml:trace contextRef="#ctx0" brushRef="#br0" timeOffset="113980.01">6008 6724 241 0,'1'4'315'0,"2"-4"43"15,2 0-64-15,3-7-46 0,8-1-28 16,4-5-30-16,1-5-32 15,6-6-22-15,1-1-6 16,-1-4-4-16,-2-1-6 16,-3 2-3-16,-4-1-7 0,-4 0-5 15,-6 4-7-15,-2 2-11 16,-6 3-20-16,-3 1-21 16,-7 6-19-16,-5 4-15 15,-4 8-7-15,-5 5-13 16,-3 8-3-16,0 5-1 15,2 7-3-15,0 2 2 0,6 3-6 16,0 1 0-16,8-4 3 16,3 1 0-16,5-2-2 15,6-2-5-15,8-4-5 0,5-1-11 16,6-3-21-16,5-4-36 16,3-4-66-16,3-2-118 15,-1-5-128-15,-1-3-59 16,-2-4-18-16,-4-1 20 15,-5-5 59-15</inkml:trace>
  <inkml:trace contextRef="#ctx0" brushRef="#br0" timeOffset="114328.35">6352 6580 168 0,'9'-6'287'0,"-2"-2"40"15,3 1-35-15,-1-1-25 0,2 3-28 16,3 0-45-16,0 2-44 16,-1 6-39-16,4 5-30 15,-2 4-22-15,-1 1-14 16,-3 3 0-16,-1 3-1 16,-3-4 5-16,-2-1 4 15,0-2 12-15,-2 0 24 0,-1-4 38 16,-1-5 48-16,1-1 26 15,-2-7 6-15,3-8-6 16,-1-8-25-16,1-5-41 16,4-6-59-16,1-3-45 15,2 2-53-15,-1 4-87 0,1 4-127 16,-2 9-169-16,4 4-154 16,1 9-74-16,0 8-11 15,-1 5 55-15,0 6 107 16</inkml:trace>
  <inkml:trace contextRef="#ctx0" brushRef="#br0" timeOffset="114827.38">6946 6590 250 0,'4'-15'408'15,"-3"-1"85"-15,-1 1 87 0,-1 2-62 16,-3-1-42-16,1 4-44 16,-6 1-64-16,-2 2-77 15,-5 6-85-15,-8 4-88 0,-1 7-64 16,-2 2-38-16,0 8-18 16,1 1-11-16,5 1-9 15,2 0 3-15,6-1-7 16,4-2-9-16,6-1-10 15,4-1-5-15,7-7-1 0,5-2 5 16,3-5 18-16,6-5 20 16,1-4 12-16,4-6 10 15,0-4 6-15,-5-4 4 16,2 1-11-16,-4-2 1 16,-4 3 8-16,-2 1 18 15,-4 3 5-15,-2 3 5 0,-2 2-1 16,-3 3-9-16,0 6-11 15,-1 3-19-15,-2 7-14 16,0 3-12-16,3 4-22 16,-1 2-43-16,4-2-60 0,3 0-70 15,1-2-112-15,5-5-191 16,3-6-96-16,1-4-21 16,4-9 25-16,-1-6 56 15,0-2 105-15</inkml:trace>
  <inkml:trace contextRef="#ctx0" brushRef="#br0" timeOffset="115076.34">7283 6168 139 0,'3'-33'382'0,"-1"2"88"16,-2 9 71-16,0 5-69 15,0 2-67-15,0 3-75 16,0 7-84-16,-2 1-85 0,1 6-67 15,-2 8-42-15,-1 4-22 16,1 10-7-16,0 5-6 16,0 8-12-16,2 2-29 15,-1 5-47-15,2 1-67 16,-2 1-71-16,2 1-108 0,0-4-116 16,0-4-67-16,2-6-11 15,1-7 37-15,3-8 56 16</inkml:trace>
  <inkml:trace contextRef="#ctx0" brushRef="#br0" timeOffset="115443.34">7182 6463 7 0,'-16'-7'310'0,"3"-1"68"0,-1 2 59 16,6 2-35-16,2 1-49 15,3 0-54-15,3-1-65 16,6 1-61-16,7-2-56 15,9-2-44-15,6 2-29 16,7-3-21-16,3-1-9 0,5 0-7 16,-4-1-2-16,-1 0-3 15,-3-2-4-15,-5 5 3 16,-6 0-1-16,-4 2 0 16,-4 3-5-16,-3 4 8 15,-4 3 12-15,-1 7 12 0,-2 3 5 16,-1 4 7-16,-2 5 9 15,-1 2-3-15,-2 1-10 16,3-2-14-16,-1-1-7 16,-1-4-22-16,3-2-36 15,-1-5-63-15,4-2-124 16,1-6-175-16,2-2-91 0,2-3-37 16,1-3 7-16,0-1 45 15</inkml:trace>
  <inkml:trace contextRef="#ctx0" brushRef="#br0" timeOffset="115655.49">7727 6353 94 0,'-7'-29'361'0,"0"0"61"16,2 0 43-16,-1 4-68 15,1 1-94-15,1 3-110 0,2 6-175 16,1 3-216-16,2 6-148 16,2 3-77-16,0 6-42 15,0 2 16-15,-1 2 80 16</inkml:trace>
  <inkml:trace contextRef="#ctx0" brushRef="#br0" timeOffset="116211.35">7746 6456 145 0,'-9'-11'395'0,"-1"3"65"16,1-1 68-16,1 2 4 15,3 2-169-15,2 0-88 16,0 3-56-16,1 2-61 16,4 2-67-16,1 7-43 0,0 1-27 15,2 5-11-15,1 3-5 16,-2 2-5-16,0 0 1 16,1-3-2-16,-2 1-5 0,-1-3-3 15,-1-2-11-15,1-1-11 16,-1-2-11-16,-1-3-11 15,2-2-6-15,0 1 2 16,-1-5 6-16,4-2 9 16,0-5 7-16,4-4 9 15,2-9 10-15,3-2 4 0,-1-4 4 16,3 0-1-16,0-4 3 16,-2 3-1-16,3-1 0 15,0 3-4-15,-4 5 1 16,0 2 0-16,-1 5-3 15,-2 7 3-15,1 5 1 0,-3 9 0 16,-3 11 4-16,-2 1 5 16,-1 8 5-16,-2 1-5 15,0-2-3-15,1-1-18 16,2-3-35-16,2-4-56 16,4-6-98-16,7-3-147 0,6-7-75 15,8-4-22-15,7-10 12 16,7-5 40-16</inkml:trace>
  <inkml:trace contextRef="#ctx0" brushRef="#br0" timeOffset="116827.75">8472 6375 91 0,'-3'-8'344'15,"-1"-1"70"-15,-2 1 71 16,0-4-35-16,1 2-20 15,-3 0-33-15,-3-1-42 16,-1 1-52-16,-4 1-63 16,-6-1-65-16,-4 7-61 0,-4 1-50 15,-3 7-24-15,0 5-12 16,0 2-7-16,1 4-11 16,5 2-9-16,5 1-5 0,8 1-19 15,1 0-10-15,10-2-3 16,6-1 1-16,8 0-9 15,5-6 2-15,6-4 2 16,8-4 5-16,3-3 5 16,2-6 5-16,-1-1 18 15,0-1 3-15,-4-4 5 0,-1 2 5 16,-6 0 0-16,-1 3 1 16,-7 1-4-16,-3 2 3 15,-2 4 2-15,1 3 4 16,-2 6 8-16,-1 6 4 15,0 7 11-15,-3 8 7 0,1 5 1 16,-3 6-2-16,-3 3-7 16,-5 6-8-16,0 5-4 15,-2 2-11-15,-3 1-4 16,1 1-3-16,-5-2-4 0,1-6 2 16,-3-5 3-16,-4-8 4 15,-1-9 18-15,-4-11 17 16,0-14 20-16,-2-11 9 15,3-17 7-15,7-12 2 0,9-12-9 16,9-16-13-16,12-8-17 16,12-6-9-16,7 1-34 15,1 2-90-15,2 9-189 16,6 8-265-16,0 6-146 16,2 8-72-16,3 3-16 0,-5 7 60 15,-5 3 172-15</inkml:trace>
  <inkml:trace contextRef="#ctx0" brushRef="#br0" timeOffset="117859.58">9439 6400 68 0,'-13'-7'269'0,"3"-5"15"15,5-6 13-15,3-4-86 16,7-6-70-16,3-2-31 0,4-2-16 16,1 1 0-16,3-1 0 15,-2 3-5-15,0 2-5 16,-3 1 0-16,-3 4 5 16,-3 4-10-16,-6 2-10 15,-6 4-16-15,-9 3-21 0,-6 6-17 16,-6 3-18-16,-2 5-9 15,-2 5 4-15,2 2-1 16,5 3 5-16,3 3 4 16,6 4-2-16,6 3 4 15,3 2 1-15,8 4 1 16,8-2 4-16,6 2 2 0,5 1-1 16,5 0-1-16,5-2-4 15,-1 0 0-15,-1-4-2 16,-2 1-2-16,-4-5-1 0,-3-1 0 15,-8-2 8-15,-3-1 14 16,-8 0 16-16,-5 2 9 16,-8-3 2-16,-5 2 10 15,-3-3-11-15,-3-3-26 16,1-2-40-16,-3-5-37 0,4-5-36 16,1-4-56-16,6-2-81 15,7-5-116-15,6 0-48 16,10-1-11-16,6 1 14 15,7 0 38-15</inkml:trace>
  <inkml:trace contextRef="#ctx0" brushRef="#br0" timeOffset="118510.31">9739 6481 105 0,'10'-13'339'0,"-2"-2"71"0,-4 0 68 16,-2-2-44-16,-2 2-31 15,-2 2-18-15,2 2-45 16,-1 1-53-16,-2 3-58 0,0 0-68 16,1 6-51-16,-3 2-46 15,1 7-38-15,-3 2-27 16,2 7-20-16,-2 1-22 16,4 3-18-16,1-3-25 15,0 0-11-15,4-3-7 0,1-3 0 16,2-2 14-16,3-5 15 15,1-5 18-15,4-7 20 16,3-8 12-16,0-4 10 16,3-5 4-16,-1-8 7 15,2 0 2-15,-2 1 1 0,-2 2 4 16,0 3 15-16,-5 6 4 16,-2 6 0-16,-1 3 0 15,-1 7 4-15,-1 7 4 16,0 7-2-16,-1 11 8 0,-2 8 9 15,-1 7 6-15,-1 9 1 16,1 3-1-16,-2 5-3 16,0 2 0-16,0 3-8 0,0 3-4 15,0 2-5 1,-2-3-4-16,1 1-5 0,-2-3-4 16,-1-3-1-16,-1-6 5 15,-2-6 13-15,-1-7 5 16,-2-6 6-16,-4-4 4 0,-2-6 2 15,-1-5 0-15,-5-6-9 16,1-9-3-16,-2-3-9 16,-1-10-6-16,-1-7-3 15,2-5-10-15,0-8-10 16,2-4-10-16,4-6-7 0,1 2-9 16,8-3-12-16,5 3-15 15,6 0-29-15,4 0-48 16,5 1-85-16,10 0-139 15,5 0-169-15,8-3-83 16,7-2-16-16,8 1 27 16,5 1 76-16</inkml:trace>
  <inkml:trace contextRef="#ctx0" brushRef="#br0" timeOffset="118926.45">10318 6168 223 0,'0'-9'341'16,"0"1"62"-16,-2 2-5 16,-1-1-35-16,2 2-24 15,-1 0-49-15,2 5-52 0,-2-3-56 16,1 3-54-16,-4 0-45 16,1 3-32-16,-3 7-19 15,-1 0-14-15,-1 2-5 16,3 2-5-16,-1 0-2 0,2 3 2 15,2 0-5-15,3-1 4 16,0 2 1-16,5 1 5 16,1 1 2-16,4 1 1 15,4-3 5-15,-3 1 0 16,3-2-2-16,-3-2-2 0,-1-1-2 16,-2-2 6-16,-4-3 8 15,-2-1 16-15,-4-1 11 16,-6 3 5-16,-6-2 0 15,-2 2-5-15,-4-2-24 0,-2-3-53 16,0-3-79-16,4-5-104 16,1-4-145-16,9-5-162 15,6-3-76-15,11-5-9 16,9-2 42-16,7-5 84 16</inkml:trace>
  <inkml:trace contextRef="#ctx0" brushRef="#br0" timeOffset="119176.97">10500 6068 125 0,'6'-18'359'16,"-1"4"87"-16,-2 2 80 15,-1 1-57-15,-1 4-33 16,2-1-37-16,-3 2-63 16,2 4-75-16,-2-1-78 15,1 3-57-15,-1 4-44 0,2 6-35 16,1 8-19-1,-1 8-14-15,1 5-15 0,0 4-34 16,2 7-68-16,-2 1-82 16,3 2-106-16,-3 2-158 15,1-4-117-15,0-2-36 16,1-9 29-16,5-6 59 0,2-9 94 16</inkml:trace>
  <inkml:trace contextRef="#ctx0" brushRef="#br0" timeOffset="120225.74">10565 6345 58 0,'-8'-11'330'0,"-2"-1"62"16,6 3 56-16,0 0-39 16,3 2-79-16,2 0-54 0,6-3-66 15,7 0-60-15,2-2-53 16,7-3-46-16,3 1-27 15,4 0-17-15,1-1-4 16,-1 1-4-16,0 2-1 0,-3-1-2 16,-3 3 1-16,-7 1 3 15,-1 4 0-15,-6 0 10 16,-2 1 10-16,-2 1 14 16,-3-1 8-16,-3 1 0 0,-2 1 3 15,-4-1-2-15,2 1-6 16,-3-1-6-16,-1 1-2 15,-3 0-2-15,2 1 2 16,-1 1-7-16,-1 1-3 16,2 3 1-16,-3 4-4 15,0 4 5-15,2 5-5 0,1 6 4 16,1 5 1-16,3 4-4 16,4 1-1-16,2 1-6 15,8-3-7-15,1-2-6 16,3-2-12-16,6-3-17 15,3-5-13-15,2-4-15 16,1-7-31-16,4-3-43 0,-3-5-37 16,3-8-21-16,-1-2-27 15,-3-5-15-15,-1-5 3 16,-6-2 32-16,-1-3 35 0,-6 1 45 16,-1-2 60-16,-3 3 66 15,-2 1 58-15,0 2 58 16,0 5 51-16,-2 4 25 15,-1-1 11-15,-1 5 5 16,2 0-9-16,-3 2-28 0,3 2-35 16,-3 1-30-16,3 2-29 15,-1 2-28-15,1 4-16 16,0 5-7-16,1 1-1 16,-1 4 3-16,0 2 0 0,-1 0-3 15,-1 3-5-15,-1-1-1 16,0-2-9-16,0-2-6 15,0-4-2-15,0-3 11 16,0-2 30-16,0-6 10 0,2-2 6 16,2-11 10-16,1-4-1 15,1-5-8-15,2-4-30 16,3-2-11-16,0 1-6 16,-1 4-6-16,-1 4-5 15,-1 2-3-15,-1 9-1 0,1 6-1 16,2 8-1-16,-2 8 2 15,-1 7 4-15,-1 3 7 16,-1 1-2-16,-1 3 5 16,-2-3-4-16,0-4-3 15,-1-2 3-15,2-7 1 0,-1-3 8 16,0-3 4-16,2-7 4 16,1-7-2-16,4-6-4 15,3-7-5-15,1-7-10 16,2-1-8-16,-2 0-6 0,1 1-1 15,-3 4-3-15,0 6-2 16,0 7-5-16,2 8 2 16,1 7 1-16,0 12 2 15,2 5 1-15,-3 9-23 16,-1 6-55-16,-1 1-92 0,-1 0-139 16,-7 3-220-16,-6-5-110 15,-8-6-39-15,-8-6 28 16,-8-9 74-16,-6-8 130 15</inkml:trace>
  <inkml:trace contextRef="#ctx0" brushRef="#br0" timeOffset="121176.3">4778 6592 163 0,'-5'-24'308'0,"2"2"74"15,1 4 5-15,-2 2 1 0,2 2-11 16,0 2-19-16,-1 4-32 16,1 4-56-16,1-2-63 15,-1 4-59-15,2 2-54 16,2 5-37-16,3 5-27 0,0 9-12 16,3 6-6-16,2 6 0 15,0 8-2-15,1 7 0 16,3 6-2-16,-3 2-6 15,2 2-13-15,-2 2-39 16,-1 0-72-16,-4-1-78 0,0-5-95 16,-1-2-143-16,-2-6-98 15,0-7-18-15,0-6 38 16,2-9 61-16,3-7 86 16</inkml:trace>
  <inkml:trace contextRef="#ctx0" brushRef="#br0" timeOffset="122807.54">4855 6310 91 0,'-11'-7'307'15,"2"1"52"-15,1 1 26 0,3 1-68 16,0-1-43-16,2 2-41 16,1 1-46-16,2 2-41 15,4-3-34-15,4 1-20 16,6-1-23-16,8-1-17 16,5 1-11-16,5-1-12 0,4-1-8 15,5 2-5-15,3-1-5 16,3 0-5-16,3 1-1 15,3-2-3-15,1 2-3 16,3 2-2-16,1-4 5 0,0 2 5 16,6-3 6-16,-1 1 4 15,4-4 4-15,-1 1 1 16,2-1-4-16,-1-2-7 16,2-1-5-16,-3 2-2 0,-1-1-1 15,-3 1-1-15,1-1-1 16,-4 1 1-16,-2 0-3 15,-1 2-3-15,0-1-3 16,-2 1 1-16,1 0-5 16,0 5 2-16,0-2 12 0,1 3 3 15,-1 2 9-15,-1-1 5 16,1-1 3-16,1 2-1 16,-3-2-8-16,0 2-4 15,-1-3-1-15,-2 3-7 0,-2-2 0 16,-1-1-4-16,-1-1 2 15,-2 1 0-15,-1 1-3 16,-4-1 2-16,-1 1-1 16,-3-1-3-16,0 1-2 15,1 2-8-15,0-1-1 0,-1 0-6 16,0 1-1-16,5 0 1 16,2 0 7-16,4 0 3 15,6 0 5-15,5 0-1 16,3 0-9-16,8 1 0 15,5 0-6-15,9-1 1 0,5 2 2 16,8-1 5-16,8-1 7 16,7-1 8-16,7-1 2 15,3 0-4-15,4-4-4 16,1 1-8-16,1-1 4 16,1-1-5-16,0 2 4 0,0-2 3 15,-4 1 4-15,0 2 3 16,-6 1 0-16,-6-1-2 15,-2 3-1-15,-9-1-2 16,-4 0-2-16,-6 2 4 16,-4 0-2-16,-7-3 6 0,-8 3 12 15,-9-2 4-15,-9 2 7 16,-10 0-1-16,-7-2 3 16,-9 2 2-16,-5 0-17 15,-5 0-9-15,-2 0-10 16,0 0-4-16,-2 0-7 15,4 0-1-15,0 0 3 0,5 0 7 16,1-3 8-16,2 0 13 16,0 0 15-16,1-1 6 15,0-2 8-15,-1 0 5 16,1 0-3-16,0 1-7 16,2-1-6-16,0 2-9 0,0 1-11 15,2 0-3-15,0 1-5 16,0 0-6-16,0 2-3 15,0 0-1-15,-2 2 3 16,-2-2 1-16,-3 0 1 16,-1 0 3-16,-4 0 1 15,-1 0 1-15,-4 2 1 0,-1-2-2 16,-4 0 2-16,0 0 1 16,-3 0 0-16,0 1 4 15,-1-1-1-15,-1 0 5 16,-1 0 4-16,1 0 5 15,2 0 6-15,0 0 3 16,1-1 8-16,4 1 0 16,-2-2-2-16,-2 2-4 0,0 0-5 15,0 0-7-15,-1 0-6 16,-2 0-6-16,2 0-1 16,-2 0-4-16,2 2-4 15,0-2 1-15,1 3-2 0,0 0 0 16,-1 1-1-1,3 4-1-15,0-1 6 0,-2 5 0 16,-1 3 3-16,0 1 3 16,-4 4 6-16,1 3 0 15,-2 4-1-15,-2 1 2 0,1 5 1 16,-2 6 0-16,-1 2-3 16,3 5 4-16,-1 5 4 15,-1 2 5-15,0 2 3 16,-3-1 5-16,3-1 5 15,-1-2 3-15,1-5-6 0,2-5-6 16,-1-4-16-16,2-7-48 16,0-5-85-16,0-6-149 15,2-7-189-15,-1-6-99 16,-1-6-45-16,0-6 15 0,-8-3 64 16</inkml:trace>
  <inkml:trace contextRef="#ctx0" brushRef="#br0" timeOffset="124442.33">4980 7490 6 0,'-3'-9'346'0,"1"-1"41"16,-1-3 32-16,2 2 11 16,-1-3-158-16,2 1-92 15,-2-1-51-15,2-1-31 16,0 1-11-16,-1 0 1 0,-1 2 5 16,2 1 13-16,0 2 20 15,-3-2 15-15,2 2-2 16,1 2-7-16,0 2-11 15,0-1-23-15,1 0-27 0,4 1-25 16,-2-1-17-16,5 0-14 16,2 1-11-16,5-2-2 15,3-1-3-15,7 1-2 16,0-2-1-16,7 0-3 16,1 0 1-16,5 0 0 0,5 0 0 15,1 1-5-15,5-1-1 16,3-1 0-16,4 2-2 15,4-1 0-15,1 1-1 16,5 0 11-16,-1 2 1 16,0 0 6-16,2 2 0 15,-6 2 0-15,-1-1-3 0,-3 3-3 16,-5 3 1-16,-4-3-4 16,-1 2 0-16,-4 1 2 15,1 0 2-15,-3 0-1 16,-1 1-1-16,2 1 3 15,1-2-2-15,4 1-1 16,1 1-4-16,4-4 2 16,8 2 14-16,3-1 6 0,9-2 7 15,6-2 5-15,9 0 3 16,7 0 1-16,4-3-10 16,4 1-11-16,1-1-4 15,0-1-4-15,1 0-4 16,2 0 0-16,-2 1-11 15,-1-3-6-15,3 0 2 0,-5 0 2 16,-1 1 2-16,-2 0-3 16,4-2 11-16,-5 3 9 15,-2 0-3-15,0 0 1 16,-4 1-3-16,1 0 0 16,-3 0-1-16,-1 2-5 0,-1-1 3 15,1 0 0-15,1 0 1 16,-1 0-1-16,-1-1 4 15,1 2 1-15,-3-2 1 0,0-1 4 16,-4 0-1-16,-4 0 5 16,-3 2-2-16,-4-2-1 15,-7 1-5-15,-3-2 0 16,-4 2-1-16,-6 0-3 16,-6 1 0-16,-2 1 0 0,-3 0 3 15,-3 0-6-15,-2 1-1 16,-1 0 1-16,0 2-1 15,2-2 0-15,4 1 2 16,-1-3 1-16,3 3 0 0,3-2 2 16,-1 0-1-16,3 0 13 15,-2 0 9-15,1 0 6 16,2 0 7-16,0 0 5 16,-1 0 4-16,-2 0-12 15,1 0-8-15,-4 0-5 0,1 0-7 16,-5 1 0-16,-1 0 2 15,-1-3 6-15,3 0 10 16,-2 1 6-16,-1-2 5 16,-2-1 1-16,-1 2-3 0,1 1-5 15,-3-1-8-15,2 1-7 16,0-1-4-16,-1 1-7 16,1 1 0-16,-1 0-4 0,0 0-1 15,-5 0 8-15,1 1 6 16,-3-3 1-16,-4 5 6 15,-5-2 3-15,-3-1-2 16,-2 1-22-16,-6 1-68 16,-2-1-87-16,-4 0-88 15,-2-1-110-15,-6 2-169 0,-1-2-94 16,0 0 2-16,-1-2 54 16,2-2 67-16,5 0 98 15</inkml:trace>
  <inkml:trace contextRef="#ctx0" brushRef="#br0" timeOffset="130823.6">4827 5075 18 0,'3'28'90'0,"0"7"-6"0,-1 8-8 16,3 4-5-16,-1 4-12 16,1 6-12-16,-2 5-10 15,2 5-8-15,-2 5 0 16,2-2-8-16,-2 3 2 0,0-3-1 15,2 1 5-15,-2-6-2 16,-2-5-1-16,1-6-11 16,0-6-1-16,-1-8-4 15,-1-7-8-15,2-6 2 16,-2-6-4-16,3-6-15 0,0-4-51 16,2-8-60-16,4-5-31 15,-1-6-20-15</inkml:trace>
  <inkml:trace contextRef="#ctx0" brushRef="#br0" timeOffset="131927.68">4825 4986 70 0,'2'-12'91'16,"1"1"-8"-16,0 2-5 15,-1-2-2-15,3 5-3 16,-1-3 1-16,1 1 2 0,1 1-4 15,-1-3 1-15,2 3-2 16,-3-1 6-16,2 2 5 16,-1-1 11-16,-2 2 12 15,0 0 3-15,2 0-14 16,0 0-13-16,4 0-18 0,1-2-17 16,7 2-22-16,6-2-16 15,5 0 0-15,7-1-4 16,9-1-2-16,8 2-8 15,7-3 12-15,10 0 6 16,7-2 1-16,9-2 8 0,7 0 3 16,6-3 7-16,8-1-9 15,-2 1-9-15,2 0-7 16,-3 2-6-16,-5 0-3 16,-5 4 1-16,-7-1-4 15,-6 3 3-15,-10 1 3 16,-7 3 5-16,-11-3-5 0,-9 4-5 15,-7 1 17-15,-9 0 12 16,-5 0 12-16,-5 1 5 16,-4-1 8-16,-5 1 8 15,0 1-11-15,-5-1-9 0,0 0-8 16,-1 2-4-16,-1-1-2 16,-1-1 0-16,0 2-4 15,0 2-1-15,0-2-3 16,0 1-5-16,-1-1-4 15,-1 2-6-15,2 0 0 16,-1 1 0-16,-1 5-3 0,-1 4 0 16,0 2-1-16,-2 10 4 15,2 4 0-15,0 7 10 16,-2 10 1-16,0 9 3 16,-1 9 3-16,1 9 4 0,-1 7-3 15,6 4-7-15,0-2-1 16,2 1 0-16,2-7-6 15,-1-3-1-15,-1-7-6 16,-1-7 3-16,-1-7 0 16,0-7-6-16,-1-10-47 15,1-8-143-15,0-6-126 0,-2-8-69 16,2-6-39-16,0-6-13 16,-2-10 38-16</inkml:trace>
  <inkml:trace contextRef="#ctx0" brushRef="#br0" timeOffset="132676.26">5077 5346 206 0,'1'-12'273'0,"1"3"0"16,-2 1-36-16,2 3-41 16,-2 0-45-16,0 2-41 15,0 2-37-15,0 3-25 16,-2 6-19-16,2 2-12 0,0 7-5 15,0 4-2-15,0 3-4 16,3 4-6-16,1 4-4 16,-2 1-15-16,1 2-50 15,-3-1-72-15,0 0-92 16,0-2-53-16,-1-5-28 16,-1-4-1-16</inkml:trace>
  <inkml:trace contextRef="#ctx0" brushRef="#br0" timeOffset="133223.34">4993 5359 102 0,'0'-13'204'0,"4"-1"-31"0,4 2-28 16,4-1-32-16,5-3-25 16,5 3-24-16,0 0-15 15,4 1-13-15,0 0-2 16,-2 3-5-16,-1 2-2 16,-5 2-2-16,-2 5-1 15,-8 5 0-15,-7 5 3 0,-7 6 3 16,-8 7-7-16,-2 3-7 15,-4 0-2-15,2-1-2 16,2-1-7-16,2-4-4 16,3-2 4-16,6-3-1 15,5-2 3-15,4-1 10 0,5-3 19 16,5-4 26-16,5 1 22 16,0-3 16-16,3 0 9 15,-4 0 4-15,2 0-2 16,-4 0-16-16,-3 0-16 0,-4 2-11 15,-3 0-4-15,-3 5-9 16,-7 2-7-16,-7 2-6 16,-8 5-10-16,-7 0-2 0,-4 2-11 15,-3 0-12-15,0-2-21 16,3-2-31-16,0-2-41 16,3-5-43-16,5-3-60 15,5-2-81-15,4-4-85 16,8-2-27-16,7-4 12 0,4 0 26 15</inkml:trace>
  <inkml:trace contextRef="#ctx0" brushRef="#br0" timeOffset="133682.6">5314 5475 58 0,'5'-8'284'0,"-1"1"60"16,-2 0 14-16,2 2-32 16,-2 0-31-16,-2 0-39 15,1 3-51-15,1 0-56 16,-2 2-49-16,3 2-37 15,-1 0-28-15,4 5-21 0,-1 1-8 16,0 4-6-16,1 1 0 16,0 0 2-16,-2 0 6 15,-1-1-4-15,-2 0-1 16,1 0 4-16,-2-2 1 0,0-3 2 16,-2-3-2-16,-1-2 9 15,0-5 6-15,-2-4 3 16,2-6-4-16,1-6 1 0,2-6-2 15,2-4-10-15,1-2-4 16,0 2-11-16,2 0-15 16,-2 7-62-16,2 6-81 15,-2 5-106-15,3 8-122 16,-3 8-59-16,1 5-18 0,-1 5 41 16,0 0 70-16</inkml:trace>
  <inkml:trace contextRef="#ctx0" brushRef="#br0" timeOffset="134060.34">5549 5398 38 0,'3'-8'261'16,"-3"0"40"-16,-5 1 13 0,-1 0-46 15,-3 2-46-15,-2 3-38 16,-5 4-32-16,3 1-34 15,-4 4-30-15,1 2-23 16,2 4-12-16,1 2-7 16,2 3-11-16,2 0-7 0,4 3-6 15,3 0-7-15,4 0-1 16,1-2-3-16,5-4 16 16,6-1 14-16,1-3 19 15,3-5 15-15,4-4 17 0,-2-4 14 16,0-6 3-16,-1-4 3 15,-5-2-7-15,-1-5-5 16,-5-3-12-16,-5 1-17 16,-1-4-25-16,-4 5-56 15,-1 0-100-15,-2 5-168 0,-4 7-168 16,1 3-90-16,1 7-41 16,1 2 13-16,4 3 76 15</inkml:trace>
  <inkml:trace contextRef="#ctx0" brushRef="#br0" timeOffset="134689.76">5641 5403 206 0,'-2'-8'351'15,"-1"3"69"-15,1-2 0 16,1 2-49-16,-2 0-30 15,1 2-52-15,1-1-68 0,1 1-65 16,-2 1-52-16,2 0-43 16,0 2-30-16,2 4-17 15,-2 1-11-15,3 5-4 16,0 2 2-16,0 1 4 16,0 3-2-16,2 1-1 0,-2 0 0 15,2-3 0-15,0 0-6 16,-2-4-18-16,3 0-14 15,-1-2-14-15,1-4-7 16,2-4-3-16,1-2 2 0,1-6 13 16,-2-2 15-16,0-4 12 15,0-2 9-15,-2-4 5 16,-1 1 4-16,1-2 0 16,-2 5 4-16,0 0 2 0,-3 4 2 15,1 4-5-15,0 3-3 16,-1 3 0-16,1 4-2 15,1 8-2-15,2 2-4 16,0 3 5-16,1 2 3 16,3-1 2-16,-1 1 0 0,2-4-1 15,1 1 2-15,0-6 2 16,2 0 5-16,1-5 9 16,-1-4 11-16,2-4 12 15,-5-3 10-15,2-7 12 0,-5-4 4 16,-1-2 2-16,-3-1-8 15,-3-3-6-15,-1 3-4 16,-4 1-12-16,-2 4-16 16,-2 2-50-16,0 2-110 15,-3 6-195-15,-5 4-138 0,4 3-72 16,-1 3-34-16,5 0 22 16,4 1 92-16</inkml:trace>
  <inkml:trace contextRef="#ctx0" brushRef="#br0" timeOffset="135122.74">6063 5204 65 0,'-2'-8'309'15,"-4"3"51"-15,-2-1 44 16,-1 2-76-16,-1 4-67 15,-2 0-46-15,2 3-57 0,-2 3-46 16,4 0-44-16,1 4-24 16,4 2-11-16,1 0-11 15,4 3-6-15,3 0 0 16,4 0 1-16,4 1 4 0,3-3 3 16,4 1 8-16,1-1 10 15,-2-1 4-15,3-4 10 16,-2 0 1-16,-2-1 3 15,-1-2-7-15,-2 2-5 16,-3-2 0-16,-2 0 2 16,-4-1 1-16,-3-1 8 0,-4 0 0 15,-4 2 2-15,-7-1-9 16,-6 4-12-16,-4-2-15 16,-2 4-22-16,-2-3-30 0,1 3-49 15,0-3-71-15,6 1-118 16,3-1-171-16,3-1-84 15,4-3-27-15,9-3 23 16,5-1 51-16</inkml:trace>
  <inkml:trace contextRef="#ctx0" brushRef="#br0" timeOffset="135539.31">6218 5336 176 0,'3'-8'350'0,"0"-3"65"15,0 2 9-15,2-3-57 16,0 0-42-16,1-1-51 16,0-2-62-16,-1-1-55 15,2-3-38-15,-1-1-30 16,0 1-16-16,-1 0-4 15,-2 1 1-15,-3 1 1 0,0 5-5 16,-2 2-4-16,-1 2-9 16,-3 7-20-16,-5 4-10 15,1 7-14-15,-2 6-5 16,4 4 0-16,2 4-4 0,2 0 2 16,3 0-4-16,4-1-6 15,3-3-17-15,4-2-27 16,2-2-39-16,3-4-36 15,2-2-42-15,-1-4-49 0,3-1-60 16,0-2-63-16,-2-3-61 16,-1 0-38-16,-2-3 5 15,-3-2 33-15,-3-1 65 16</inkml:trace>
  <inkml:trace contextRef="#ctx0" brushRef="#br0" timeOffset="135855.94">6412 5175 78 0,'0'-10'262'0,"0"2"24"16,2 4-24-16,-2-3-39 0,3 6-40 15,3 1-38-15,-1 1-47 16,3 3-33-16,3 3-19 16,-2 2-5-16,1 3-5 0,-2 1-10 15,1 0-2-15,-4 1 1 16,0-3 4-16,-2 0 3 15,-1-3 15-15,-1-2 34 16,-1-3 45-16,-1-3 34 16,-1-6 17-16,2-4 11 15,0-6-9-15,3-8-27 0,-1-1-36 16,1-3-36-16,0-1-23 16,-1 3-57-16,1 4-132 15,-6 9-233-15,1 6-127 0,-4 7-64 16,1 10-37-16,0 4 23 15,2 3 109-15</inkml:trace>
  <inkml:trace contextRef="#ctx0" brushRef="#br0" timeOffset="136821.4">6708 5607 217 0,'0'-7'243'0,"0"2"-3"0,0-2-15 15,0 5-15-15,0-1-27 16,-2 1-31-16,2-1-18 16,0 1-12-16,0 2 2 15,0-1 2-15,0 0 5 0,0 1 5 16,0-3-10-16,0 3-6 16,0 0-20-16,0 0-18 15,-1 4-19-15,1 2-22 16,-2 6-15-16,2 3-11 0,2 5-9 15,-1 2-5-15,1 3-1 16,1 6 0-16,2-1-1 16,-2 4 1-16,3 0-14 15,-3 2-67-15,0-2-146 16,-1-3-150-16,-2-1-81 0,-2-2-43 16,-1 0-7-16,-3-3 54 15</inkml:trace>
  <inkml:trace contextRef="#ctx0" brushRef="#br0" timeOffset="145504.51">6646 5576 57 0,'0'0'63'0,"-1"0"-1"15,-1 0 0-15,2 0-7 16,-2 0-8-16,2 0-5 0,0 0-1 16,0 0 1-16,0 0-6 15,0-1 2-15,0 0-3 16,2-2-3-16,0 3-5 15,2-5 1-15,1 0 10 0,3 0 5 16,5-4 6-16,-2 0 1 16,6-1 1-16,1-2-1 15,2-1-2-15,5 1-9 0,0-1-10 16,2 0-6 0,3 1-1-16,0-3-6 0,2 1-4 15,0 0-5-15,-1 1 2 16,-1 1 0-16,0 2-2 15,-6-2-7-15,2 5 0 16,-6 0 4-16,-3 1 0 0,-4 3-3 16,-5-1 1-16,-3 3 7 15,-1 1 2-15,-1 0-5 16,-1 0 3-16,-2 1 7 16,0-1-1-16,-2 0 3 15,2 0-4-15,0 0-2 0,0 0 0 16,-3 0-13-16,3-1-30 15,-4 1-72-15,4 0-90 16,-5 0-49-16,0 0-26 16,-1-1-7-16</inkml:trace>
  <inkml:trace contextRef="#ctx0" brushRef="#br0" timeOffset="146086.79">6973 5194 133 0,'-9'-8'168'0,"4"3"2"16,-1-3-8-16,1 2-11 16,0 2-14-16,2-1-22 15,1 1-18-15,-2 3-19 16,2-2-17-16,1 3-20 15,1 0-12-15,3 3-16 0,1 1-3 16,4 4-3-16,2 2 3 16,4 1 4-16,2 3-5 15,4-1 1-15,2 2-2 16,-1-3-5-16,1 1 1 16,0-3-8-16,-1 1 2 0,-2-4-5 15,-2 0 5-15,-2-2 6 16,-4-2 24-16,-2-1 35 15,-1 0 37-15,0-2 33 0,-3 0 21 16,-2 0 18-16,1 0-11 16,-4 0-27-16,0 3-24 15,0-2-30-15,-4 2-19 16,3-2-21-16,-1 1-12 16,-1 1-10-16,-1 2-3 0,0 5-4 15,-1 3-4-15,-2 5-2 16,-2 1 1-16,0 6 0 15,-1-2-2-15,-2 1 4 16,2-1 0-16,0 0-1 0,0-3 0 16,0-3-1-16,4 0-2 15,-1-4-5-15,1-2-9 16,3-2-27-16,3-4-77 16,0-5-170-16,5-2-121 15,6-6-62-15,1-4-27 0,1-4 5 16,-2-6 70-16</inkml:trace>
  <inkml:trace contextRef="#ctx0" brushRef="#br0" timeOffset="146653.74">7375 4850 175 0,'-2'-22'223'0,"-1"3"7"15,0 2-15-15,-2 0-19 0,2 5-20 16,0-1-3-16,0 3-10 16,1 1-15-16,2 1-15 15,-1 2-24-15,1 2-23 16,-2 1-24-16,2 0-16 16,0 1-14-16,-2 0-12 15,2 2-6-15,0 2-7 0,0 3-5 16,0 5-2-16,0 5 9 15,0 4-2-15,0 7-3 16,2 1 5-16,1 7 2 16,2 0 2-16,1 0-9 15,0 2 6-15,2-3 3 0,0-1-6 16,3-2-3-16,0-4-10 16,4-4 1-16,4-7-5 15,3-3 0-15,1-6 0 16,6-6-4-16,-2-5-10 15,5-4-53-15,-4-3-74 0,-1-1-115 16,-5-1-84-16,-3-1-45 16,-6 3-5-16,-7-1 38 15</inkml:trace>
  <inkml:trace contextRef="#ctx0" brushRef="#br0" timeOffset="146886.04">7188 4988 48 0,'-17'0'240'0,"4"-2"12"0,1 0-17 16,7 1-45-16,5-3-44 15,6 0-42-15,8-3-44 16,7-1-27-16,5-4-31 15,4 2-143-15,4 0-76 16,2-2-45-16,-2 0-14 0,-3 2-13 16</inkml:trace>
  <inkml:trace contextRef="#ctx0" brushRef="#br0" timeOffset="147469.26">7781 4888 239 0,'0'-10'272'15,"0"-1"-3"-15,-3-1-15 16,0 2-18-16,-4-2-32 15,3 0-29-15,-3 1-20 16,-2 2-27-16,1 0-25 16,0 4-27-16,-4 0-20 0,0 3-16 15,1 2-13-15,-3 3-11 16,-2 5-6-16,2 4 1 16,1 1-5-16,1 4 3 15,2 0-2-15,2 3-3 16,3 1-4-16,1-1-3 0,8-1 1 15,1-2-4-15,5-4 3 16,4-2-1-16,5-3 0 16,1-4 1-16,4-4 2 15,0-5-3-15,0-4 4 16,-4-3 8-16,-2-2 8 0,-3-1 6 16,-3-4 8-16,-2 3 12 15,-3 2 6-15,-4 2 7 16,0 5-6-16,-3 0-4 15,2 2-9-15,-2 3-10 0,1 4-9 16,1 3-9-16,0 2-4 16,1 3-3-16,3 2 2 15,0 2-1-15,4-1-8 16,1-1-27-16,3-1-70 16,2-2-102-16,0-2-147 0,1-2-81 15,-1-2-36-15,1-3 5 16,-4-3 53-16</inkml:trace>
  <inkml:trace contextRef="#ctx0" brushRef="#br0" timeOffset="148004.5">7958 4638 215 0,'-6'-15'249'0,"-1"1"27"0,1 1-3 15,2 5-17-15,0 1-20 16,1-1-27-16,0 3-40 16,3 2-52-16,0 1-42 15,0 4-29-15,3 1-18 0,0 7-17 16,2 3-5-16,1 2 1 16,2 4-2-16,-3 4-4 15,1 0 2-15,-1-1 5 16,1 1-5-16,-1-4-3 15,-2-1 5-15,0-5 0 0,-1 1-5 16,0-4-7-16,-1-5 7 16,2 0 0-16,-1-4 0 15,1-4-3-15,2-3 5 16,-1-6-1-16,1-2-4 16,0-6 0-16,3 2-5 0,3-2 3 15,2 0-4-15,2 3-1 16,0 0 0-16,3 4-2 15,2 2-3-15,2 6 2 16,-2 1 2-16,1 6 5 16,-1 0 3-16,-1 6 9 0,-6 0 3 15,-3 4 14-15,-6 1 11 16,-10 4 1-16,-4 0 5 16,-10 3 5-16,-1 1-2 15,-2-3-25-15,-1-2-62 16,2-1-146-16,6-5-136 15,5-4-74-15,2-6-37 0,5-5-8 16,8-4 41-16</inkml:trace>
  <inkml:trace contextRef="#ctx0" brushRef="#br0" timeOffset="149232">8350 4524 65 0,'0'-3'200'16,"-1"-2"-18"-16,1 2-13 0,1-1-5 16,-1-1-30-16,2 1-9 15,-1-1-3-15,1 1 4 16,1 1-2-16,-1 0-9 15,-1 0-6-15,-1 1-11 16,3 0-12-16,-3-1-18 16,-3 3-18-16,3-2-14 0,-3 2-7 15,2 0-7-15,-1 0-8 16,0 0-4-16,-1 2 0 16,2-2-2-16,-1 0-14 0,0 3-15 15,-1-3-100-15,3 0-141 16,0 0-77-16,0 0-40 15,0 5-13-15,-2 1 6 16</inkml:trace>
  <inkml:trace contextRef="#ctx0" brushRef="#br0" timeOffset="149614.4">8375 4660 145 0,'5'-1'177'0,"-2"-1"-9"15,2 1-21-15,-3 1-36 16,-2 0-27-16,1 1-22 15,2 1-11-15,-3 0 0 0,2 3 12 16,-1 0 18-16,-1-1 18 16,0-1 17-16,0 0-1 15,0-1-7-15,0-1-8 16,2-1-9-16,0-1-18 16,1-4-16-16,0-2-14 0,3-3-6 15,-1 0-46-15,0 1-122 16,-1 2-135-16,-4 4-72 15,0 3-33-15,-7 6-22 16,-1 4 22-16</inkml:trace>
  <inkml:trace contextRef="#ctx0" brushRef="#br0" timeOffset="150836.37">7716 5241 91 0,'5'-16'207'0,"4"4"-11"16,-4-2 8-16,-2 0-6 15,1 4-10-15,-3 2-22 0,2 1-13 16,-3 1-4-16,2 2-15 16,-2-1-16-16,0 1-14 15,-2 4-15-15,2-3-13 16,-3 3-14-16,0 0-11 0,0 0-13 16,-2 0-12-16,-4 3-2 15,1 1-3-15,-2 1-2 16,-2 0-7-16,-1 5-4 15,0 0-2-15,1 5-3 16,0 3-4-16,-3 4 2 0,5 2-2 16,2 3 2-16,-1-1 0 15,4 1 1-15,4-2 1 16,2 1-3-16,1-4 1 16,5 2 1-16,0-2-5 0,2-3-2 15,3-1-1-15,3-4-3 16,-2 0 1-16,4-4 0 15,2-3 6-15,0-2-2 16,5-5 4-16,1-3 0 16,0-4 0-16,1-2 0 0,-2-4-4 15,-1-1 6-15,-2-1-2 16,-7-1 0-16,0-1 2 16,-8 2 2-16,-4 0 5 15,-5 0-2-15,-4 4 3 0,-8-1-5 16,0 4 2-16,-5 1-6 15,-2 5-2-15,0 2-2 16,3 2 2-16,0 1 0 16,3-1-4-16,2 1-3 15,6-1-6-15,0 0-3 0,5-2-2 16,1 0-1-16,5 0 5 16,2-2-1-16,5 0 9 15,2-1 2-15,4-2-5 16,3 3 5-16,-1-3 1 15,2 0 5-15,0 3-1 0,-2-1-4 16,-1 0 6-16,-2 3-1 16,0 1 0-16,-5 4 2 15,1 0 3-15,0 4 5 0,-5 3 4 16,1-2 3-16,-2 3-2 16,-1 2-5-16,1 0 4 15,-2 2-1-15,0-2 0 16,0 1 2-16,-1 1 3 15,4-1 4-15,-2 0-6 16,-1-3 5-16,3-1-4 0,-3-2-5 16,2 1-5-16,-2-3-4 15,2 1-3-15,0-1-7 16,-2-1-11-16,3 0-70 0,-3 0-182 16,0-1-105-16,0-1-51 15,2-2-26-15,0-5-5 16</inkml:trace>
  <inkml:trace contextRef="#ctx0" brushRef="#br0" timeOffset="151654.76">8069 5281 29 0,'-4'-7'261'0,"1"-2"57"16,-1 3-8-16,2 0 5 15,-1 1-22-15,3 0-37 16,-1 3-37-16,1 1-51 16,0-2-40-16,1 1-44 15,1 0-30-15,-1 2-28 0,4-1-14 16,-2 2-11-16,0 3-1 15,2 0 0-15,3 5 2 16,-2 1 8-16,0 4-3 16,1 0 3-16,-1 1 0 15,-1-1-2-15,0 1-4 0,-2-1-1 16,4-4 0-16,-5 0-1 16,1-1-3-16,-1-6 1 15,1 1 4-15,-1-3-1 16,-1-4-1-16,1-4 2 0,1-5-3 15,-1-6-3-15,-1-2-11 16,3-3 3-16,-2-2 4 16,1 4-1-16,1 0-4 15,-1 4 0-15,0 2 1 16,2 5-5-16,-2 1-3 0,2 2-2 16,3 5 8-16,0 2 4 15,1 2 6-15,2 4 3 16,0 4 3-16,-1 0 1 15,2 5 5-15,-2 2 0 0,0 3 0 16,-3-2-2-16,-1-1 2 16,-1-2 2-16,0-3-5 15,-2-4 5-15,-1 0 6 16,0-3 11-16,-1-1 0 0,1-4 4 16,-1-5 0-16,-1-5-5 15,3-3-9-15,-1-8-12 16,1-1-4-16,0-4-4 15,2-1-4-15,1-1-1 16,-1 3 2-16,1 0 0 16,-3 8 1-16,2 2-3 0,-2 2-1 15,2 8 1-15,0 2 3 16,0 6 4-16,2 6 2 16,0 3 3-16,-1 3 1 0,2 2 0 15,1 2 0-15,-2-3-1 16,-1 2-7-16,2-3-2 15,0-1-13-15,1-4-62 16,-1 0-136-16,2 0-150 16,4-4-70-16,1-2-42 15,0-2-8-15,1-2 51 0</inkml:trace>
  <inkml:trace contextRef="#ctx0" brushRef="#br0" timeOffset="152936.81">8674 5128 165 0,'3'-10'303'0,"-1"-1"22"0,-2 2 3 16,-2 1-19-16,-3 0-39 16,1 1-51-16,-4 2-45 15,-2-2-43-15,2 3-36 16,-2 1-31-16,0 3-24 0,0 0-11 15,-2 2-5-15,2 1-3 16,-1 2-2-16,-1 4 0 16,-1 3-2-16,2-1 4 15,3 4-5-15,0 0-2 0,2 2 0 16,1 0-6-16,2-3-3 16,3 0-5-16,4-3-5 15,1 1-3-15,2-4 0 16,1 0 4-16,2-5 0 15,3-3 4-15,2-3 2 0,0-3 4 16,0-4 1-16,2-4 1 16,-1-3 4-16,-4 0 7 15,-2-2 9-15,-1 1 8 16,-4 1 8-16,-2 4 10 0,0 2-2 16,-1 2-1-16,0 2-11 15,-1 6-4-15,-1 1-14 16,0 5-10-16,2 5-3 15,-2 3-5-15,3 0-4 16,-1 2-1-16,1 0 1 0,4 1 2 16,-2-5-2-16,3 2 5 15,2-4-1-15,4-3-1 16,0-2-1-16,2-4-1 16,-2-4 0-16,2-4-2 15,-2-2 0-15,-1-3 1 0,-2-6 2 16,-3 1-2-16,1-3 3 15,-4 2 3-15,-2 1 0 16,-1-1 1-16,-1 4 5 16,-1 4 4-16,0 1-2 0,0 2-1 15,0 4 3-15,2-1-6 16,-2 3-6-16,2 2-4 16,-1 2-3-16,4 3-3 15,-2 2-2-15,5 1 2 0,-2 3-1 16,4 0 1-16,2-1-1 15,1-1 2-15,1 0-1 16,-1-2 0-16,1 0 5 16,-1-4 2-16,-2-5-1 0,3-2 0 15,-3-5-3-15,0-5 3 16,-3-4-2-16,0-3-3 16,-3-5 0-16,-2-4 0 15,-1-1 2-15,-4-3-1 16,-1 1 3-16,-2-2 1 0,-3 2 6 15,0 1 0-15,-1 4 3 16,-1 3-1-16,-4 1-4 16,3 3-3-16,1 3-2 15,1 3 2-15,1 3-6 16,2 1 1-16,2 2 3 16,0 5-2-16,-1-1-1 0,2 4-3 15,2 1 2-15,-1 1 1 16,0 1 0-16,2-2 3 15,-1 3 1-15,-1-3 1 16,2 3-2-16,-2-3 1 16,2 1-1-16,0 0 0 0,0 1-3 15,-1 1 3-15,1 4 0 16,-2 0 1-16,2 3-2 16,-3 5-3-16,3 1 5 15,-2 2 0-15,2 3 4 16,2 2-1-16,-2-3 1 0,3 3 4 15,-1-1 2-15,1 0-2 16,2-1-1-16,0 1-1 16,2-3 3-16,1 0-6 15,2-1 0-15,2 1-3 16,1-2 2-16,-2 1 3 0,5 0-5 16,-2 1 2-16,2-3 1 15,0-1 1-15,3-3-1 16,1-2-1-16,1-2-1 15,1-3-4-15,2-5 2 0,-1-3-1 16,-2-1-4-16,1-6-25 16,-3-4-88-16,-5-1-166 15,-1-1-150-15,-8-2-77 16,-4-2-38-16,-4 1 2 16,-6-3 80-16</inkml:trace>
  <inkml:trace contextRef="#ctx0" brushRef="#br0" timeOffset="153253.31">8439 4751 95 0,'1'-5'245'0,"-1"0"21"15,2 2-54-15,-1 0-37 16,1 0-44-16,0 3-51 15,-2 0-171-15,0 0-99 16,0 0-49-16,0 0-30 0,-7-1-11 16</inkml:trace>
  <inkml:trace contextRef="#ctx0" brushRef="#br0" timeOffset="154554.18">8725 4798 15 0,'0'-6'154'0,"3"1"-3"16,-2 0-23-16,-1 1-26 16,2 1-23-16,-2 1-25 15,0 0-16-15,-2 2-2 0,1 2 17 16,-4 0 20-16,2 3 14 15,-2 3 14-15,-3-1 10 16,-1 4-1-16,-4-1-13 16,0-1-16-16,-2 2-12 15,2-2-3-15,2-1 8 0,3-3 7 16,3 0-3-16,2-5-1 16,3-5-5-16,5-3-19 15,3-6-20-15,4-1-18 16,4-3-10-16,2 0-5 15,-2-1-4-15,-1 6 0 0,-2 1 2 16,-4 3 2-16,-1 5 0 16,0 1 2-16,-3 6 2 15,-2 1 7-15,-3 4 4 16,0 1 6-16,-3 0 12 16,0-1 11-16,-5 4 8 0,1-5 3 15,-2 0 4-15,1 1-6 16,2-2-3-16,-1-2-2 15,4-1-4-15,-3-1-2 16,3-1-6-16,3-2-6 0,0-3-12 16,0 0-8-16,3 1-9 15,-1-1-5-15,2 1-3 16,-1-2 3-16,-1 3-1 16,-2 0-3-16,2 2-1 0,-1 0 5 15,1 2 7-15,-1 3 1 16,-1 0 4-16,0 2 3 15,0-1 3-15,-3 0-3 16,-2-1-7-16,-4-1-11 16,0-3-23-16,-3-2-59 15,-2-3-149-15,0-2-140 0,0-3-71 16,1 0-31-16,-2 1 3 16,0 1 46-16</inkml:trace>
  <inkml:trace contextRef="#ctx0" brushRef="#br0" timeOffset="156451.76">9542 4732 75 0,'-3'-7'120'16,"1"-1"-21"-16,1 1-17 15,2 0-26-15,1-3-17 16,4 0-11-16,3-2-1 0,4 2 3 16,4 0-6-16,4-3 1 15,9 0 3-15,6 1 2 16,6-2-3-16,6 0-12 15,5 1 1-15,7-1 0 16,3 1-1-16,1-1-2 0,1 1 2 16,0 2 0-16,-3 2-7 15,1 0-4-15,-3 2-1 16,-3 0-4-16,-6 2-5 16,-2 1-2-16,-8 1-1 15,-2 3 3-15,-7 0 1 0,-4 4 0 16,-3 0 5-16,-2 5 8 15,-4-1 1-15,-3 1-1 16,-2 0 0-16,-3-2-2 16,0-2-1-16,-5 2-8 0,-1-4 3 15,0 0 0-15,-3-1-2 16,-4-2-27-16,-1-2-49 16,-4-3-38-16,-7 0-36 15,0-3-29-15,-5-1-12 16</inkml:trace>
  <inkml:trace contextRef="#ctx0" brushRef="#br0" timeOffset="156903.38">10445 4368 55 0,'-9'-3'120'16,"3"-2"-5"-16,0 2-9 15,3 0-16-15,1 2-15 16,-1-1-18-16,3-1-11 0,0 3-6 15,3-1-16-15,1 2-7 16,3 1-5-16,4 1-2 16,5 1 3-16,3 2-6 15,3-1 1-15,3 2 0 0,-1 1-4 16,3-3-4-16,0 0 0 16,-2 2 8-16,0-2-2 15,-7-3 8-15,1 1 17 16,-5-1 35-16,-4 0 36 0,-4 0 33 15,0-1 27-15,-2 2 9 16,-3-1-5-16,-1 1-21 16,-3 3-30-16,-2 1-32 15,0 4-23-15,-1 1-12 16,-5 2-4-16,2-1-7 0,-3 0-4 16,0 2-9-16,1-2-1 15,-1 1-7-15,-1 0-7 16,0-1-16-16,-3 2-30 15,0 1-64-15,0 3-131 16,4 1-106-16,-1-1-59 0,5 0-20 16,8-4 10-16,7-1 53 15</inkml:trace>
  <inkml:trace contextRef="#ctx0" brushRef="#br0" timeOffset="157784.81">11421 4282 46 0,'4'-22'199'16,"-1"-3"3"-16,1 5 3 15,-1 0 6-15,-1 0 7 16,0 4 13-16,-1 0 6 0,-1 2 1 15,2 3-15-15,-2 3-18 16,0 1-32-16,0 0-39 16,0 4-34-16,0 1-36 0,1 2-28 15,-1 2-20-15,2 5-11 16,0 4-3-16,2 7 0 16,0 3 5-16,3 7-1 15,-2 0 1-15,3 1 3 16,0 3-2-16,1 2-5 15,-1 2 3-15,0-2 0 0,-1 0-1 16,0-3 0-16,-2-1 2 16,0-5 2-16,-3-3-1 15,-1-4 1-15,-1-4 5 16,-3-2 4-16,-4-4 1 16,-8-1-3-16,-3-4 2 0,-7 0-5 15,-2-5-2-15,-3-1-8 16,0-3-3-16,3-1-3 15,1-3-5-15,2 2-7 0,5-3-47 16,1 1-106-16,7-1-188 16,5 1-96-16,3-2-54 15,9-1-15-15,2 1 27 16</inkml:trace>
  <inkml:trace contextRef="#ctx0" brushRef="#br0" timeOffset="158088.44">11215 4200 54 0,'2'-7'183'0,"3"2"-27"15,6-3-18-15,8 3 3 16,8-3-8-16,4 1-24 16,6 0-15-16,1 0-10 0,5-1-15 15,-1-1-22-15,-2 3-11 16,-5 0-15-16,-5 2-6 16,-7-1-44-16,-1 5-127 15,-9 0-62-15,-8 0-34 0,-5 0-21 16,-8 5-8-16</inkml:trace>
  <inkml:trace contextRef="#ctx0" brushRef="#br0" timeOffset="159005.26">11810 4461 51 0,'10'-15'236'0,"-1"0"35"15,1-3-4-15,-4 0 13 16,-3-1 0-16,0 2-2 0,-3-1-19 15,-3 2-21-15,-2 0-43 16,-3 3-33-16,-4 2-36 16,-1 4-34-16,-6 4-32 15,0 4-22-15,-3 5-17 16,0 5-6-16,3 7-4 16,0 1-5-16,3 5-6 0,5-2 3 15,3 2-1-15,5 1-3 16,3-4 0-16,6-1-2 15,4-4 0-15,6-3-3 0,1-2 0 16,5-8 4-16,0-5 8 16,0-2 8-16,-1-7 7 15,0-3 7-15,-3-3 12 16,-3-3 8-16,-4 2 2 16,1 2 6-16,-5 2-3 0,-1 2-1 15,-1 2-10-15,-1 7-13 16,0 3-9-16,-1 3-9 15,0 9-7-15,3 1-6 16,-1 3-4-16,4 0-4 0,-1-1-5 16,1 1-9-16,-1-4-9 15,-1-1-25-15,1-2-33 16,-3-3-24-16,3-5-14 16,-1-2-5-16,-2-5 3 15,-1-3 25-15,-1-3 26 0,0 0 28 16,0-3 17-16,-1 3 7 15,1-2 9-15,0 2 4 16,3-1 5-16,-1 0 1 16,1 2 6-16,1 0 0 0,-1 2-3 15,3 2 1-15,-1-1 1 16,2 5 4-16,-1 1 0 16,2 4 4-16,-1 1 4 15,2 6-1-15,-2 3 3 16,-2 0-3-16,3 3 0 0,-5 0 2 15,2-3 2-15,-3-2 1 16,-2 0 0-16,3-4 4 16,-3-2 13-16,-1-1-6 0,3-4 8 15,-2-5-1-15,2-3-1 16,1-4-5-16,0-6-16 16,1 0 0-16,-2-4-7 15,-1 2-2-15,1-1-3 0,-2 2-6 16,-1 2-58-16,0 5-186 15,0 4-115-15,0 3-60 16,-2 6-28-16,3 1-9 16,5 6 50-16</inkml:trace>
  <inkml:trace contextRef="#ctx0" brushRef="#br0" timeOffset="159500.84">12496 4290 122 0,'0'-12'323'0,"-2"0"55"16,-4 1-5-16,0 1-9 16,-2-1-49-16,-6 3-73 15,-2 3-72-15,-3 2-62 16,1 6-44-16,-3 1-26 0,-3 6-13 15,3 3 8-15,2 2 2 16,1 3 1-16,3-3-1 16,4 5 0-16,3-4-8 15,7 2-25-15,2-2-12 0,7-3-5 16,3-1-5-16,5-3 0 16,4-9 1-16,2 0 14 15,2-4 9-15,-3-4 1 16,1-5 5-16,-2-3 10 0,-4-1 6 15,-2 0 17-15,-1-2 10 16,-5 4 18-16,3 2 5 16,-6 3-6-16,-2 5-6 15,-1 2-14-15,-2 5-17 0,-2 4-17 16,0 7-10-16,2-1-4 16,0 6 2-16,0-1-7 15,2 0-4-15,3-1-28 16,0-1-67-16,1-3-141 15,5 0-173-15,0-4-89 0,3-4-43 16,1-3 4-16,2-4 52 16</inkml:trace>
  <inkml:trace contextRef="#ctx0" brushRef="#br0" timeOffset="159969.75">12754 4185 285 0,'2'-12'366'16,"-1"2"15"-16,-1 0 22 0,-1 3-15 16,-3 2-56-1,-2 1-76-15,-1 2-70 0,-2 2-58 16,3 2-53-16,-1 2-30 15,-1 1-17-15,1 2-9 16,0 3-8-16,3 2-4 0,0 1-4 16,3 0-3-16,1 2 3 15,1 0-1-15,4-1-2 16,2 1 2-16,2-2 1 16,2-1 0-16,-1-1 2 0,0 1-3 15,-2-3 3-15,-3-1-3 16,0-3 0-16,-2 0 3 15,-3-1 3-15,-1-1 0 16,-6 2-1-16,-1 1 5 16,-1 0-6-16,-4 1 2 0,0-2-9 15,1 2-13-15,4-1-26 16,3-2-37-16,2 0-48 16,3-3-89-16,3-2-144 0,5-3-91 15,6 0-29-15,1-4 11 16,0 3 31-16</inkml:trace>
  <inkml:trace contextRef="#ctx0" brushRef="#br0" timeOffset="161136.22">12994 4221 80 0,'7'-12'280'16,"-3"0"40"-16,1-2 15 16,-4 2 0-16,-1 0-19 0,0 2-27 15,0 2-45-15,-1 1-50 16,-1 1-41-16,-1 3-41 16,0 3-34-16,-3 4-30 15,-2 4-22-15,-2 1-13 16,-1 5-2-16,0 6-5 0,0-3 2 15,3 4-2-15,-1-1 4 16,2-1-6-16,1 0 1 16,3-2-5-16,1 1-4 15,4-4 3-15,1 0-5 0,5-2 4 16,3-4-2-16,6-2 2 16,1-3 2-16,5-5 0 15,-1-4 0-15,4-3 3 16,-4-4-3-16,3-4 2 0,-4-3-2 15,-2 1 0-15,-3-3 3 16,-2 0-3-16,-3 2 3 16,-5-1 0-16,-1 4 6 15,-3 0-5-15,-4 3 1 16,0 2 3-16,-4 3-1 0,1-1-5 16,-4 8-1-16,-1 0 0 15,1 5 1-15,-2 2-4 16,3 5 1-16,-2 1-2 15,4 5 1-15,0 0 1 0,3 1-2 16,1 0 0-16,4 0-3 16,1 2 6-16,1-2-5 15,4-1-1-15,2-1 2 16,1 1 0-16,0 0 2 0,5-4 2 16,1-2 0-16,0-1-1 15,0-2-1-15,0-2 1 16,-3-2-3-16,3-3 4 15,-4 0-1-15,3-3 4 0,-2-4-2 16,0 0 3-16,-1-5-1 16,3 0-3-16,-5-1-2 15,0-3-6-15,1 3 2 16,-2 0-5-16,0 1-3 0,-1 2-1 16,-1-1 1-16,0 3-1 15,-2-1 4-15,0 2 3 16,-1 2 6-16,-2-1 2 15,0 0 4-15,1 0 1 0,-3 2-2 16,3-1-1-16,-3 1 4 16,-1 0-3-16,2-3 5 15,-2 4 3-15,0-2-1 16,0 2 0-16,0 2 2 16,0-2 1-16,0 0 0 0,-2 0-1 15,2 2 8-15,0-2-2 16,-1 3 9-16,1-3 1 15,0 3 7-15,0 0 7 16,-2 0 4-16,0 0 4 16,2 0 0-16,0 0 1 15,0 0-4-15,0 0-8 0,0 0-7 16,0 0-8-16,0 0-4 16,0-2 3-16,0 2-1 15,0 0 0-15,0-1 4 0,0 1 1 16,0 0 0-16,0 0-6 15,0 0-2-15,0 0-3 16,0 0-5-16,0 1-1 16,0 1-3-16,0 1-6 15,0 1-1-15,0 6-1 16,-1 3 0-16,-1 2 1 0,2 3-2 16,0 0 2-16,0 3 0 15,0-2-4-15,0 1-3 16,0-1-22-16,0-1-52 0,-2 0-81 15,1-3-125-15,-1-3-182 16,2-2-95-16,0-2-34 16,0-4 26-16,5-4 67 15</inkml:trace>
  <inkml:trace contextRef="#ctx0" brushRef="#br0" timeOffset="161522.37">13294 3946 68 0,'-3'-20'290'0,"2"4"58"16,1 1-4-16,-4 5-31 15,4 0-43-15,0 3-61 0,0 2-62 16,4 5-54-16,0 4-42 16,0 4-13-16,0 0-13 15,0 2 3-15,-1 1 5 16,-2 0 1-16,-1-2 2 0,0-3 8 16,-3-2 13-16,-2 0 12 15,-1-4 8-15,0-4 4 16,-4-5-3-16,4-3-14 15,1-3-23-15,5-3-54 16,2-3-112-16,3 3-206 0,4 2-112 16,2 5-53-16,2 5-22 15,1 8 19-15</inkml:trace>
  <inkml:trace contextRef="#ctx0" brushRef="#br0" timeOffset="162070.31">13626 4299 74 0,'0'-13'313'16,"0"2"45"-16,0-1 30 0,-1 2-4 15,-1-1-41-15,2 0-42 16,-2 4-54-16,2-1-42 15,0 1-45-15,-1 1-47 16,-1 1-30-16,2 2-33 16,0 1-18-16,0 1-14 0,0 1-12 15,0 0-4-15,-4 1-2 16,2 4-2-16,-1 4 1 16,-2 5-4-16,0 3 3 15,-1 3-1-15,3 4 1 0,0 5 4 16,1 1-3-16,2 4 0 15,0 1-3-15,2 1-6 16,-2 0-14-16,0-2-32 16,0 0-40-16,0-3-30 15,-2-6-38-15,2-3-54 0,0-5-73 16,2-5-97-16,-1-4-28 16,2-5-4-16,1-5 22 15,0-5 47-15</inkml:trace>
  <inkml:trace contextRef="#ctx0" brushRef="#br0" timeOffset="162377.15">13636 4125 131 0,'20'-17'183'0,"5"2"3"0,2 1 4 16,-1 3-23-16,2 2-19 16,-2 1-5-16,-4 5-1 15,-4 3-1-15,-3 5 1 16,-7 4-3-16,-5 3 4 16,-6 5-13-16,-7 0-18 0,-7 3-19 15,-4-2-23-15,-4-1-35 16,1 0-66-16,1-5-116 15,2-3-151-15,2-1-84 0,6-2-44 16,4-3-6-16,9-3 31 16</inkml:trace>
  <inkml:trace contextRef="#ctx0" brushRef="#br0" timeOffset="162851.47">14056 3903 216 0,'7'-15'340'15,"-2"2"25"-15,0 1 24 0,-3 0 1 16,1 4-28-16,-3 2-40 15,2 0-54-15,-1 1-53 16,-1 2-47-16,2 0-45 16,0 1-46-16,-2 1-35 15,0 2-19-15,0 3-14 0,0 3-8 16,-2 5-1-16,0 3 1 16,-1 7 3-16,0 0 0 15,-3 6 2-15,3 2-2 16,-2 3 5-16,2 1-4 0,0-2-3 15,1 2 2-15,0-3 1 16,2-3 1-16,2 2-3 16,3-4-3-16,1-4 1 15,3 0-3-15,4-2-5 0,3-4-5 16,0-2-20-16,4-3-45 16,0-5-72-16,0-5-113 15,-1-2-146-15,-5-5-101 16,0-5-34-16,-7-1 15 15,-4-3 55-15</inkml:trace>
  <inkml:trace contextRef="#ctx0" brushRef="#br0" timeOffset="163031.18">13900 4057 56 0,'9'-12'252'0,"9"-1"3"15,5 1-30-15,9 1-22 0,4 1-36 16,2-1-125-16,2 2-167 16,-1 2-85-16,-7 2-49 15,-10 1-24-15,-9 1-12 16</inkml:trace>
  <inkml:trace contextRef="#ctx0" brushRef="#br0" timeOffset="163933.53">11028 4255 139 0,'-2'-27'284'0,"1"2"22"16,-1 0 24-16,0-2 15 16,1 4 6-16,-1 2-9 15,-1 2-36-15,1 2-27 16,1 2-45-16,-1 4-48 0,-1 2-51 15,1 3-47-15,0 6-35 16,0 3-27-16,-1 7-17 16,0 9-3-16,-2 3-6 15,2 5 2-15,-1 5 3 0,3 5 1 16,-1 1 1-16,1 4-1 16,1 4 2-16,1 5-1 15,1 4-2-15,1 0-3 16,5 2-2-16,-2 0-2 15,5-5 0-15,0-2-3 0,1-5-14 16,2-7-14-16,-1-4-34 16,2-9-77-16,0-5-130 15,0-8-180-15,-4-6-78 16,0-9-36-16,-5-4 12 16,-2-8 60-16</inkml:trace>
  <inkml:trace contextRef="#ctx0" brushRef="#br0" timeOffset="165586.41">11003 3993 78 0,'9'-12'100'16,"4"-2"-22"-16,7 2-4 16,7 0 8-16,6 0 6 0,5-1 6 15,9 1 5-15,6 1 7 16,7 1 7-16,3 0 3 15,6-2 1-15,1 5 7 16,3 0 4-16,4-2 3 16,2 1-10-16,0 1-7 0,3-1-17 15,2 1-21-15,0-1-20 16,2 1-13-16,2 0-10 16,2-3-8-16,5 0-1 15,2 1 0-15,-2-2-7 16,0-1-2-16,-3 1-8 15,-3-1-1-15,-7 2-3 0,-3 0-2 16,-5 1 0-16,-6 0-1 16,-3 1 8-16,-7 1-3 15,-1-1 3-15,-3 2 15 0,-2 1 8 16,0-1 3-16,-1 2 6 16,-2 1-4-16,-2 0 4 15,-1-1-15-15,0 4-11 16,-5-3-8-16,-3 3-3 15,0-2-2-15,-2 2 3 0,-1 0-4 16,-2 0 0-16,2 0 4 16,0 0-2-16,0 0-3 15,-2 0-2-15,-4 2 3 16,-1-2 0-16,-3 0 0 16,-1 0 0-16,-4 0 4 0,1 0-4 15,-1 0 0-15,2 0 1 16,-4 0-2-16,1 0 2 15,-3 0 0-15,0 0-2 16,-2 0 3-16,0 0 1 16,-3 0-4-16,0 0 1 0,-3 0-3 15,0 0 2-15,-1 0 0 16,0 0-5-16,-1 3 6 16,2 1 0-16,-1 4 6 15,-1 1 2-15,2 1-1 0,-2 2 6 16,-1 2 2-16,0 4-2 15,-2-1-3-15,3 3 3 16,0 3 5-16,-2 1 3 16,-1 1-2-16,-1 2 5 15,-1 4 5-15,-2 3 3 0,-3 3-2 16,-1 4 0-16,-5 0 1 16,0 0 0-16,2 0-2 15,-3-4-4-15,0-1 0 16,1-1-3-16,1-3-4 0,0-2-2 15,-1 1-4-15,4 0-1 16,-5-4-2-16,4 0-2 16,1-1 0-16,0-4-3 15,0-3-3-15,1 0-2 16,0-4 1-16,2-2 0 0,0-4 1 16,-1 2 3-16,3-4-1 15,-1-1-1-15,-1 1 3 16,0-2 0-16,-2 2-1 15,-1 0-1-15,0 1 2 0,-6 0-2 16,0 1 0-16,-3 0-1 16,-5-1 0-16,-2 1-2 15,-5 0-2-15,-3-1 4 16,-6-3-6-16,-4 2-2 16,-7-3 1-16,-2 0-2 0,-7-1-1 15,-4-1 1-15,-1-1-16 16,-6-1-8-16,1 0 1 15,-3 0 0-15,2-1-3 16,1-1 6-16,2-1 18 16,1 0 5-16,3 1 1 0,2 0 5 15,-1-1 0-15,2 3-2 16,0-2-4-16,-1 2 4 16,1 0 0-16,-3 0-1 15,-2 2 1-15,-2-2 1 16,-6 2-1-16,-3-1-3 15,-3-1 18-15,-1 3 10 0,4-1 7 16,3 3 3-16,1 1 1 16,6-1 6-16,3 1-17 15,4 0-9-15,4 1-5 16,0 1-4-16,4-3-3 16,-2 2 0-16,3 0 3 15,1-2 3-15,0 0 4 0,3-2 3 16,2 2 1-16,2 0-1 15,4-1-5-15,3-1-5 16,2 2-4-16,2-2-3 16,3 0 0-16,2 0-1 0,0-1 2 15,2 1 3-15,1 1-3 16,4-1-2-16,-1-1 0 16,-1 1-5-16,1 2 0 15,-3 2-3-15,0 0 1 16,-2-1 5-16,0 1-1 0,-2 1 4 15,0-3 0-15,-1 2 2 16,2-1-1-16,0-1 0 16,4 0-3-16,2-1 0 15,4-1 2-15,2-1-8 16,2 0-25-16,4-2-73 0,4 0-132 16,1 0-169-16,6-4-93 15,6 1-38-15,4-6-2 16,6-4 57-16</inkml:trace>
  <inkml:trace contextRef="#ctx0" brushRef="#br1" timeOffset="177049.61">14793 3910 150 0,'0'-3'173'15,"0"-1"-2"-15,0 1-1 16,0 0-3-16,-2 1-15 15,2-1-7-15,-1 0-16 16,-1 2-16-16,1-1-14 16,-1 1-11-16,2-1-10 0,-2 1-10 15,1 1-9-15,-1-2-10 16,2 2-9-16,-1-2-8 16,1 2-3-16,0 0-2 15,0 0-2-15,0 0-5 16,0-3 1-16,0 3-4 0,0 0-4 15,-2 0-3-15,2 0 3 16,0 0 2-16,0 0-3 16,0 3 2-16,0-3-5 0,-2 2-2 15,2-2 1-15,-1 0 1 16,-1 0 5-16,2 0 8 16,0 0 11-16,0 0 11 15,0 0-3-15,0 0 2 16,0 0-4-16,0 0-11 0,0 0-7 15,0 0-10-15,0 2-3 16,0-2-7-16,-2 3 0 16,2 0-1-16,-1 0-3 15,-2 3 0-15,0 0 4 16,1 1-1-16,-1 1 2 0,0 4-2 16,-2 0 7-16,2 1-2 15,-2 2-3-15,2 0 1 16,-1 0 1-16,0-2-7 15,3 2-14-15,-1-4-16 0,1 1-18 16,1-1-34-16,1-2-38 16,1-2-55-16,1 0-90 15,3-1-81-15,2-4-28 16,2 0 5-16,2-4 23 0</inkml:trace>
  <inkml:trace contextRef="#ctx0" brushRef="#br1" timeOffset="177830.8">14932 3964 198 0,'0'-3'272'0,"0"-1"6"0,0 2-29 16,0 0-18-16,0-1-28 16,-2 3-23-16,2-2-31 15,-3 4-27-15,0 1-20 0,-5 1-15 16,2 3-13-16,-2 2-15 15,-2 3-6-15,0 2-7 16,-2 3-8-16,0-1-10 16,1 3-6-16,-1 1-11 15,0-3-7-15,4 0-1 0,0-4-2 16,1 0 0-16,0-3-1 16,5-5 4-16,1 0 1 15,2-3-4-15,4-6-1 16,4-4 2-16,4-5 1 0,1-7-2 15,4 0-1-15,-1-5 1 16,1 1 0-16,-1 2-2 16,-3-2-14-16,2 6-8 15,-5 3-3-15,1 0-3 16,-3 4-4-16,-3 1 2 0,2 2 14 16,-1 4 4-16,2 2 7 15,-1 2 6-15,4 5 0 16,-1 1 0-16,0 4 2 15,3 4-1-15,2 1 1 0,-2 3-2 16,1 0 1-16,0 2 2 16,0-3-3-16,-1 1 3 15,0-4 5-15,-1-3 7 16,-2 1 14-16,0-7 25 16,1 0 28-16,-2-7 31 0,-2-3 24 15,1-8 12-15,-1-3 3 16,-3-7-15-16,-2 1-23 15,-1-5-26-15,0 0-25 16,-1-2-21-16,-1 1-18 0,0 2-7 16,0 2-17-16,-1 3-34 15,1 3-72-15,0 6-113 16,1-1-150-16,4 4-136 16,4 2-63-16,1 5-10 0,1-1 50 15,0 7 100-15</inkml:trace>
  <inkml:trace contextRef="#ctx0" brushRef="#br1" timeOffset="178265.37">15389 4050 60 0,'6'-5'260'15,"-1"1"37"-15,4-2-22 16,-2 1-27-16,1-5-29 0,-2 0-27 16,3 0-22-16,1-2-13 15,-1 0-4-15,-2 0-1 16,0 1 3-16,-3-4 2 16,-1 5-1-16,-2 0-12 15,-2 4-16-15,-2 0-20 0,-1 0-21 16,-5 4-31-16,0 4-23 15,-3 4-17-15,-2 3-11 16,2 4-4-16,-4 2-1 16,6 2-3-16,4 1-2 15,1-3-7-15,3 2-4 16,6 1-4-16,2-5-1 0,7-1 1 16,7-2-2-16,2-2 1 15,8-1-9-15,2-4-15 16,1-3-36-16,2-3-64 0,-2-4-85 15,-1-2-113-15,-2-5-101 16,-3-2-43-16,-4-3 12 16,-5-1 45-16,-1-3 79 15</inkml:trace>
  <inkml:trace contextRef="#ctx0" brushRef="#br1" timeOffset="178546.54">15765 3756 167 0,'-5'-14'299'0,"0"2"26"0,2 2-5 15,0-1-12-15,1 2-38 16,-1 2-38-16,2 2-40 16,-1 1-38-16,-1 1-28 15,2 0-26-15,-1 0-22 16,2 3-22-16,0 3-22 0,0 3-13 16,2 3-12-16,-1 7-6 15,4 5 2-15,-4-1-6 16,2 1-11-16,2 6-18 15,-2-3-31-15,-1 0-41 0,-2 1-45 16,0-1-48-16,-3-1-37 16,-2-3-36-16,2-1-31 15,0-3-10-15,-2-2-1 16,2-5 15-16,2-1 29 16</inkml:trace>
  <inkml:trace contextRef="#ctx0" brushRef="#br1" timeOffset="178806.34">15735 3930 52 0,'3'-12'164'0,"5"1"-6"0,-2 2-14 15,6 0-14-15,-2 5-5 16,3-1-4-16,1 5 5 16,2 0-11-16,0 0-11 0,-2 5-5 15,-1-1-11-15,1 2-11 16,-4-1-7-16,0 1 9 15,-6 1 15-15,-4-2 1 16,-8 3-8-16,-2 1-26 16,-4 1-48-16,-6-2-74 15,-1-3-115-15,2 0-130 0,0-4-61 16,6-2-18-16,4-4 21 16,4-3 45-16</inkml:trace>
  <inkml:trace contextRef="#ctx0" brushRef="#br1" timeOffset="179503.39">16207 3766 279 0,'-3'-10'350'0,"0"1"44"16,-2 0-35-16,1 1-36 16,1 3-31-16,0-3-44 15,1 1-38-15,0 3-30 16,-1 1-32-16,3 0-24 15,-2-1-26-15,2 4-18 0,-1-3-23 16,-1 3-18-16,2 3-15 16,-1 2-9-16,-1 7-10 15,2 7-9-15,-2 5-18 16,2 4-27-16,-1 2-28 0,1 2-41 16,1 2-40-16,-1-1-44 15,2-3-21-15,1-3-11 16,2-4-18-16,-2-3-26 15,2-5-49-15,-2-5-16 16,3-7 7-16,1-5 25 16,-3-5 35-16</inkml:trace>
  <inkml:trace contextRef="#ctx0" brushRef="#br1" timeOffset="179802.83">16173 3663 195 0,'1'-11'214'0,"4"2"-7"15,3 0-14-15,1 0-28 16,4 2-25-16,-2 2-15 16,3 2-16-16,-1 0-20 0,-1 3-19 15,-2 3-12-15,0 3-7 16,-4 2 0-16,0 2 8 15,-6 2 8-15,-9 5 3 16,-1 1 1-16,-7 1-10 0,0 1-39 16,-1-2-78-16,2-3-130 15,1 0-115-15,5-3-64 16,4-4-27-16,4-3 8 16,7-3 54-16</inkml:trace>
  <inkml:trace contextRef="#ctx0" brushRef="#br1" timeOffset="180280.98">16276 3856 182 0,'1'-3'280'0,"2"0"42"15,2-1-45-15,3-4-26 16,-2 2-19-16,1 0-36 16,1 0-36-16,1 2-22 15,0 2-27-15,1 1-19 0,2 2-13 16,-2 3-10-16,0 3-6 15,0 3-22-15,-5 1-13 16,0 3-8-16,-3 4-3 16,-2-1-3-16,0 0-1 15,-2-4-2-15,2 0 9 0,0-3 14 16,2-3 22-16,-1-4 13 16,1-4 10-16,1-6 5 15,5-8-4-15,-4-2-18 16,4-4-23-16,1-3-21 15,-3 0-21-15,1 1-75 16,-2 2-152-16,0 4-176 0,2 0-95 16,-1 6-47-16,3 5-9 15,-2 3 53-15</inkml:trace>
  <inkml:trace contextRef="#ctx0" brushRef="#br1" timeOffset="181217.44">16612 3856 316 0,'4'0'457'15,"-4"0"90"-15,0 0 94 16,0-3-77-16,-2 1-54 0,0 1-65 16,-1 0-73-16,1 2-88 15,-2 2-89-15,-3 3-84 16,-2 3-50-16,1 5-35 15,0 1-23-15,2 4-11 16,-2-1-15-16,3 1-9 0,5-4-16 16,0 1-11-16,8-4-9 15,1 0 3-15,4-4 4 16,6-4 12-16,1-6 13 16,-2-3 14-16,2-7 12 0,-3-2 8 15,-3-5 4-15,-6-3 0 16,-4 0 4-16,-4-1 0 15,-3 2-6-15,-3 0-8 16,-4 5-15-16,-1 2-36 16,2 3-57-16,-1 7-64 0,-2 1-60 15,4 6-65-15,3 1-54 16,3 4-18-16,5 1 18 16,4 2 29-16,4 1 45 15,6-2 67-15,-1 0 59 0,6-3 56 16,-1-3 36-16,2-1 39 15,-2-3 26-15,1-3 32 16,0-1 38-16,0-3 27 16,-2-3 32-16,-2-2 30 15,-2-1 33-15,-2 2 17 0,-2-3 13 16,-8 3 8-16,0-1-12 16,-6 0-18-16,-1 0-27 15,-4 4-37-15,-4 4-42 16,-3 1-34-16,1 3-24 0,-2 6-17 15,2 3-12-15,1 3-5 16,4 3-2-16,1 0-1 16,4 1 1-16,3 1-6 15,3 0 4-15,4 2-3 16,-1-4-1-16,3 1 1 0,1-1 1 16,1 0 3-16,3-1 1 15,-3 1 4-15,3 3 1 16,-1 0 3-16,-2 2 3 0,2 2 1 15,-4-1 3-15,4 4-2 16,-5-1 3-16,-4 2 1 16,1-2-3-16,-2 1 1 15,-1-2-6-15,-2 1 6 16,-2-3 0-16,-1 0 3 0,-2-2 2 16,-1-1 0-16,0-1 1 15,-4-2-4-15,2-3-5 16,4-2-4-16,-3-1 7 15,1-2 18-15,3-2 40 16,-2-1 25-16,2-4 23 0,-3-4 9 16,-1-4-2-16,-2-6-18 15,3-6-40-15,-1-4-41 16,2-6-64-16,2-3-90 16,3-6-136-16,3-1-238 0,2-2-122 15,6 3-52-15,3-2 7 16,4 3 61-16,2-2 120 15</inkml:trace>
  <inkml:trace contextRef="#ctx0" brushRef="#br1" timeOffset="181728.99">17029 3870 123 0,'-3'-2'340'0,"0"0"60"0,1-1 50 15,1 0-77-15,-1 2-57 16,2 0-53-16,-1-1-61 15,1 2-60-15,1 2-50 16,2-1-38-16,2 3-24 16,0 1-18-16,5 2-4 15,-1 1-5-15,-3 1 3 0,1 2-2 16,-1 1 0-16,-3-1 5 16,2 4 2-16,-4-1 1 15,1-1-1-15,-2 1 2 0,0-3-5 16,0 0 3-16,0-2 7 15,0-2 21-15,1-4 28 16,-1-1 15-16,2-7 10 16,1-5 8-16,-1-4-8 15,1-4-22-15,4-5-29 0,-1-1-15 16,1-3-29-16,2 3-53 16,-1-1-91-16,2 2-157 15,-2 5-169-15,0 4-92 16,-3 2-31-16,0 5 17 0,1 2 74 15</inkml:trace>
  <inkml:trace contextRef="#ctx0" brushRef="#br1" timeOffset="182228.92">17320 3976 198 0,'0'-12'354'16,"3"1"68"-16,-3-4 56 0,0 3-88 16,0 2-29-16,0 1-21 15,-1 3-26-15,-1 2-44 16,-2 0-50-16,-1 3-48 15,-3 4-50-15,0 3-42 16,-3 3-36-16,2 5-26 0,-1-3-8 16,-1 4-8-16,5-1-2 15,1 0-13-15,2-1-9 16,1-4-13-16,2 0-8 16,3-5-1-16,0 1 1 0,4-5 7 15,2-2 15-15,1-5 10 16,-1-3 11-16,2-4 7 15,-3 1 2-15,2 1 9 16,-4 2 10-16,0 2 9 16,-3 0 0-16,0 4-5 0,1 2-3 15,1 2-10-15,-1 3-13 16,1 4-24-16,4 3-45 16,-1 2-61-16,0-2-86 15,0 2-151-15,2-1-157 16,-1-4-68-16,-1-1-5 0,1-3 38 15,-1-6 74-15</inkml:trace>
  <inkml:trace contextRef="#ctx0" brushRef="#br1" timeOffset="182921.37">17483 3880 63 0,'0'-5'361'0,"-2"1"84"16,1 3 60-16,-1-2-12 15,2-1-83-15,-1 1-52 0,-1 1-69 16,2-1-59-16,0 1-56 16,0-1-51-16,-2 3-41 15,2 0-32-15,0 3-24 16,0 4-19-16,0 3-7 15,2 2-1-15,-2 3-2 0,0 0-2 16,0-1-2-16,0 2-7 16,0-3-5-16,0-2-14 15,0-2-10-15,0 0-9 0,2-3 1 16,-1-3 6 0,1-3 7-16,1-2 14 0,2-4 12 15,0-6 8-15,1-4 4 16,3-3-3-16,-1-1-2 15,4-1 1-15,-5 2 0 16,1 0 0-16,0 6 2 0,-3 1-4 16,2 4 0-16,-2 4 1 15,0 2 2-15,2 7 1 16,-3 1 2-16,1 3 4 16,0 2 2-16,-1 1 4 0,0 3 3 15,-3-5-1-15,2 0-3 16,-1-1 1-16,-2-3 1 15,2-1-1-15,-1-2-1 16,2 0 1-16,-1-2 0 16,1-2 0-16,3-5-5 0,2 1-3 15,0-5-4-15,0-2-9 16,5-1 3-16,-4-2-4 16,1 1 1-16,-1 0-1 15,-3 4-3-15,-1 1 3 0,0 3-8 16,3 3 6-16,-4 4 0 15,1 5 3-15,0 3-4 16,2 3-17-16,-3 3-52 16,2 2-93-16,-1-2-171 0,-2 0-127 15,1-2-56-15,-3-2-11 16,-1-6 35-16,3-1 84 16</inkml:trace>
  <inkml:trace contextRef="#ctx0" brushRef="#br1" timeOffset="183861.91">17818 3853 40 0,'-1'-10'280'16,"1"-1"66"-16,-2 4 35 15,0-2-39-15,2 3-30 0,0 1-28 16,0 0-42-16,0 3-60 16,0 0-51-16,0 1-42 15,0 1-32-15,0 1-18 16,0 3-16-16,2 1 3 0,0 4-3 15,-1 2 5-15,2 4 0 16,-1 0-4-16,1 1-4 16,0 1-6-16,-1-2-1 15,2-2-7-15,0-1-5 16,-3-2-7-16,1-2-6 0,-1-1-6 16,3-5-1-16,0 0 2 15,1-4 1-15,2-7 6 16,3-2 4-16,0-3 2 15,1-6 4-15,3-1-1 0,-2 0-2 16,1 0 3-16,-3 1-5 16,-2 2 2-16,1 6-3 15,-2 0-2-15,-1 7-4 16,1 2 0-16,-4 6 2 16,1 6 2-16,-1 2 3 0,-1 3 10 15,0 4 6-15,-2-1 0 16,1-1 0-16,-1-1-4 15,3-1 3-15,-1-6-7 16,0 0-3-16,-1-2 0 16,4-4 3-16,1-4 0 0,5-5-3 15,0-4 0-15,3-5-3 16,1-2-1-16,0-2-3 16,-2-1 2-16,0 3 0 0,-1 2 0 15,-3 2-1-15,-1 5 2 16,-3 5 0-16,3 4 1 15,-3 7 9-15,0 4-5 16,0 6 8-16,1 0 2 16,-3 3 4-16,2-2-2 0,-2-2-3 15,2-4-1-15,1 0 0 16,-1-3 2-16,3-4-5 16,0-5 3-16,1-4-2 15,5-4-3-15,-1-6-3 0,1-2-2 16,-1-4-1-16,3-1-2 15,-7 0 1-15,1 4 1 16,-4 4 0-16,2 3 0 16,-3 7 5-16,-1 6 0 0,0 6-1 15,1 7 5-15,-1 4 0 16,2 4-3-16,-1 3-25 16,0-1-46-16,1 2-52 15,-1-3-99-15,-2 2-150 16,3-9-89-16,-3-3-25 0,2-7 17 15,0-8 42-15</inkml:trace>
  <inkml:trace contextRef="#ctx0" brushRef="#br1" timeOffset="184099.6">18343 3591 298 0,'-5'-11'469'15,"2"-1"82"-15,-2 4 43 0,2 1-114 16,1 0-131-16,-1 4-146 16,3-1-183-16,-1 2-230 15,1 2-204-15,0 0-107 16,4 2-40-16,1 5 18 15,3 0 67-15</inkml:trace>
  <inkml:trace contextRef="#ctx0" brushRef="#br1" timeOffset="184931.41">18477 3733 308 0,'-1'5'394'0,"1"-1"40"16,-2 1 29-16,-1 1-138 15,0 3-98-15,1 3-55 16,-1-1-48-16,2 4-34 16,-1-1-28-16,2 1-21 0,0-1-11 15,0-1-14-15,0-2-2 16,0-3-5-16,0-1-7 15,2-1-1-15,2-5-9 0,1-2-2 16,4-5-4-16,4-5-2 16,1-2-1-16,1-2-2 15,0 1-2-15,-2 1-1 16,1 2 4-16,-3 1-2 16,-1 3 2-16,2 7 3 15,-4 4 4-15,-1 4 4 0,-1 5 2 16,0 2 5-16,-1 0 0 15,0 2 4-15,0-2-6 16,1-2-1-16,2-3-4 0,3-2-2 16,3-4-4-16,3-5-4 15,1-5-6-15,4-5 0 16,0-6-3-16,2-2-6 16,-3-5-12-16,2-3-2 15,-2-2-1-15,-4 3 4 16,-3 1 4-16,-3 5 14 0,-4 3 11 15,-4 4 9-15,-6 2 7 16,-4 4 1-16,-2 5-1 16,-3 2-2-16,-1 5 6 0,-4 5 10 15,0 2 8-15,0 5 12 16,4 1 11-16,2 3 15 16,2 1 12-16,3 2 5 15,2 2 10-15,8 1 3 16,-1-1 10-16,6 4 10 0,2 3 12 15,4 4 16-15,2 1 6 16,1 3-2-16,2 1-5 16,-1-1-17-16,-5-3-19 15,0 0-23-15,-8-1-24 0,-4-3-12 16,-7-2-10-16,-7-1-13 16,-4-6-7-16,-5-6-7 15,-2-5-1-15,-3-7-4 16,-1-11 4-16,0-9 6 15,7-13 4-15,6-10-2 0,5-7 1 16,9-9-9-16,9-1-54 16,3-2-121-16,7 3-254 15,6 6-157-15,1 4-84 16,4 5-38-16,0 3 24 0,-5 7 104 16</inkml:trace>
  <inkml:trace contextRef="#ctx0" brushRef="#br1" timeOffset="187067.26">14927 4311 94 0,'-14'2'230'0,"4"2"-2"15,2-1-24-15,1-2-20 0,2-1-27 16,0 2-24-16,2-2-21 16,1 0-10-16,1 0-10 15,1 0-8-15,1 0-10 16,4-2-5-16,5 2-8 16,5-1-11-16,7-2-23 0,8-1-13 15,9-3-8-15,7 1-6 16,11-3-2-16,12 0 2 15,7-3 12-15,7 0 1 16,8 0 4-16,-1 0-4 16,-2-1-6-16,-4 2 1 0,-8 1-3 15,-10 1-24-15,-12 3-65 16,-13 1-113-16,-11 5-100 16,-13 0-53-16,-15 3-30 0,-12-1 7 15</inkml:trace>
  <inkml:trace contextRef="#ctx0" brushRef="#br1" timeOffset="187944.9">16182 4304 78 0,'0'5'239'16,"2"-3"42"-16,0 0-32 15,-2 1-29-15,1-2-7 16,2-1-21-16,5 0-29 0,5-1-40 15,7-4-31-15,8 0-16 16,11-1-18-16,5-1-14 16,8-2-23-16,5 0-40 15,1 0-75-15,4 0-140 16,-4 2-97-16,-4-2-50 0,-5-3-13 16,-10 1 25-16</inkml:trace>
  <inkml:trace contextRef="#ctx0" brushRef="#br1" timeOffset="188794.15">17331 4170 112 0,'-39'5'251'0,"5"2"32"0,6-3-60 16,4-1-34-16,6 0-35 16,6 0-40-16,4-1-19 15,7-1-18-15,7 1-7 16,7-2-1-16,7 0 3 0,7 0 3 16,5-3-11-16,3 1-4 15,6-2-4-15,6-2 4 16,7 1-5-16,3-4-9 15,7 1-8-15,5 1-5 0,4 0-7 16,0-1-13-16,4-1-3 16,1-1 0-16,-3 1-3 15,2 1-3-15,-4-4 2 16,-3 3 2-16,-4-1-5 16,-8 2-5-16,-5 1 1 0,-8-1 1 15,-7 2-3-15,-6 2-5 16,-5 1 0-16,-7 0-4 15,-5 0-3-15,-3 3-9 16,-2-2-18-16,-4 2-29 0,1 0-27 16,-6 2-51-16,2 1-83 15,-3 1-89-15,0-4-34 16,0 3 2-16,0-3 17 16</inkml:trace>
  <inkml:trace contextRef="#ctx0" brushRef="#br0" timeOffset="197476.84">10828 7994 29 0,'-4'-3'227'0,"-1"1"24"0,2-1 26 16,-2-2-75-16,4 2-28 15,-1-1-11-15,0 1 14 16,-1 0 5-16,2 1-4 15,-1-1-13-15,2 2-15 0,-2-1-16 16,2 0-20-16,-1 2-21 16,1-1-20-16,0 0-18 15,0-1-14-15,1 1-11 16,-1 1-9-16,0-2-6 16,0 2-5-16,0 0-6 0,0 0-2 15,2 2-4-15,-2 1-2 16,3 1 0-16,-1 4-2 15,1 2 1-15,0 5 4 0,2 2 1 16,0 1-3-16,-1 3 5 16,1-1 1-16,-2 4 0 15,2-4-2-15,-2 0 3 16,-1 0 0-16,-2-5-6 16,2-2 0-16,-1-3 2 0,-1-2 2 15,2-1-2-15,-1-2 8 16,-1-2 2-16,0-3 3 15,2-3-2-15,1-3-2 16,0-6 1-16,3-3-9 16,1-5-1-16,2-5 0 15,2-1 0-15,4-3-2 0,0 0-2 16,-2 0 2-16,4 0 2 16,-2 4-3-16,-1 2 2 15,-2 4 1-15,-2 3-2 16,1 5-3-16,-2 4-4 0,0 2-2 15,1 7-4-15,-2 4-2 16,0 3 2-16,0 5 0 16,-2 5 1-16,-1 2 1 15,-2 1 3-15,2 3-2 0,-3 0 2 16,-1 0 2-16,1-3-3 16,1 0-1-16,0-4 0 15,0-2-1-15,0-6-1 16,0 0 1-16,2-4 5 0,0-5 5 15,3-2-2-15,4-7 10 16,1-2 2-16,3-5-1 16,0-5-4-16,4-1 5 15,1-1 2-15,-2-2-3 16,3 0-5-16,-2 1 4 0,-2 2-4 16,1 3-1-16,-5 3 0 15,-3 3-2-15,0 3-2 16,-3 5-3-16,-3 1 4 15,1 9-4-15,-1 1 1 16,-2 5 2-16,0 3 2 0,-1 0 1 16,0 3 0-16,1 0 0 15,0 1-3-15,0-2-6 16,1-1-7-16,3-1-8 16,1-3-45-16,3-4-123 0,6-4-144 15,2-4-73-15,-1-7-36 16,-1-1-8-16,-7-1 31 15</inkml:trace>
  <inkml:trace contextRef="#ctx0" brushRef="#br0" timeOffset="200626.23">4746 8274 15 0,'-1'-16'201'16,"-1"3"40"-16,-1 1-38 15,-2 2-18-15,0 1-2 16,0 1-14-16,1 1-16 15,-1 1-16-15,4 1-12 0,-1 2-12 16,-1 0-19-16,3 2-17 16,-2-2-8-16,2 3-17 15,-1-1-12-15,1-1-9 16,0 2-4-16,0 0-7 16,0 0-4-16,0 0-4 0,0 0-4 15,0 0-8 1,1 2-6-16,-1-1 3 0,2 2-2 15,1 1 3-15,2 4 2 16,1 2 0-16,0 1 2 16,-1 3-2-16,0 1 0 15,0-2-4-15,-2 2-1 16,3-3 2-16,-3 3 1 0,0-3 2 16,-1 0-4-16,1-2 1 15,0-1 0-15,-1-1 3 16,-2-1-1-16,2-2-4 15,-1 0-1-15,-1-2 1 16,2-1 0-16,1-2-2 16,1-2 0-16,1-3 6 0,0-4 2 15,3-6 7-15,0-3 0 16,3-5 2-16,-2 0-7 16,1-3 1-16,1 0-2 15,-2-1-4-15,1 2 2 16,-1 1-1-16,-1 2 2 0,0 4 1 15,-3 5 2-15,1 0-1 16,-1 4-9-16,-2 4 0 16,2 2 2-16,3 6-4 15,1 3-3-15,-1 6 4 0,2 4 6 16,-2 0-4-16,3 2-1 16,-3 3 4-16,0-3 3 15,1 0-4-15,-3-3 3 16,-1-4 1-16,-2 2 2 15,2-5-1-15,-2 0-5 0,-1-2 4 16,1-2-1-16,0 0 0 16,-2-3 5-16,4-4 2 15,2-4 3-15,1-6-2 16,4-4-2-16,-1-3 2 16,5-1-5-16,-3-1 4 0,-2 1-7 15,3 3-1-15,-3 0 2 16,-3 5-1-16,0 1-3 15,-2 2-2-15,-3 0 3 0,2 7-2 16,-2-2 0-16,1 4-2 16,-1 2-4-16,1 4 0 15,-1 1 4-15,2 2 1 16,-2 5-3-16,2 0 5 16,0 2 1-16,0 1 4 0,4 2-11 15,-1-1-6-15,2 0-23 16,0-1-54-16,3 1-131 15,-3-4-94-15,2-2-44 16,-4-3-20-16,-3-8 11 16</inkml:trace>
  <inkml:trace contextRef="#ctx0" brushRef="#br0" timeOffset="205092.95">3575 8386 48 0,'-3'-3'79'0,"-1"3"-15"16,2-1-16-16,0 0-2 15,-1-2 2-15,1 3-1 0,1 0-5 16,-1-2 13-16,-1 0 13 16,3 1 2-16,-2 1-3 15,2-2-7-15,0 2 7 16,0 0-15-16,0-2-8 16,0 2-8-16,0 0-10 15,0 0-2-15,0 0-7 0,0 0 0 16,0 0 8-16,0 0 11 15,-1 0 22-15,-1 0 15 16,2 0 18-16,-2-1 8 16,1 1-6-16,1-3-7 15,-2-1-8-15,-1 1-17 16,0-2-9-16,0-1-10 16,0-3 0-16,1-2-8 0,2-3-10 15,2-5-4-15,1 1-6 16,1-4-1-16,1-1-4 15,0-3 0-15,1-1 2 16,1 2-4-16,2-3-1 16,1 1 0-16,-1 0 1 0,0 0 3 15,1 1-2-15,3-1-4 16,-1 2 2-16,1-1 0 16,1 0 1-16,2-3-1 0,-2 1-1 15,2-2 7-15,1 0-6 16,1-2 3-16,1 0-6 15,-1 2 1-15,2 1-8 16,-1 0 1-16,-2 0-1 16,4 4-3-16,-3 1 3 0,2 0-4 15,2 0 4-15,1 2 0 16,1-1-5-16,3 2 12 16,0-1 9-16,2 1 4 15,1-3 1-15,1 4 1 0,-1-1 1 16,2 1-8-16,0 1-7 15,-4 1-1-15,2 2 3 16,-2 1-2-16,-2-1 3 16,-1 3-6-16,-2 1 1 15,-2 0-1-15,1 3-3 16,-1-3 4-16,-2 3-2 0,3-2 6 16,0 2-1-16,3-1-4 15,-4 1 2-15,4-1 1 16,-3 2-3-16,0 1-1 15,-1 0-3-15,1 0 5 16,-3 2-2-16,0 0-5 0,0 3 2 16,-5-1 1-16,2 0 7 15,-5 2-5-15,-2-2-2 16,-1 1 5-16,-3 1 1 16,2-1 3-16,-4 1 3 15,0 1 7-15,1 0 1 16,-2-2-2-16,1 2-4 0,-1 0-3 15,-1 0-6-15,1-1-3 16,1 1-1-16,-3 0 1 16,2 0-2-16,-2 0 2 15,0 0 3-15,0 0 1 16,0 0 6-16,0 0 7 0,0 0 11 16,0 0 8-16,0 0 2 15,0 0 1-15,0 0-3 16,0 0-2-16,0 0-8 15,-2 0-6-15,2 0-4 16,0 0-2-16,-1 0 4 16,1 0 7-16,-2 0 12 0,2 0 11 15,-2 0 5-15,-1-2 0 16,-2 1-5-16,-2-1-10 16,0-1-12-16,-2 0-12 15,-4-1-9-15,2 2-2 16,-6-1-3-16,1-2 0 0,-1 0-1 15,-3-2 1-15,0 2 1 16,0-2-1-16,0 2-3 16,0 0 2-16,1-1 1 15,3 0-4-15,-1 0 4 16,4 2 0-16,-1 1 2 16,3-2-1-16,3 2 1 0,0 0-2 15,2 3-2-15,1-3 1 16,0 1-1-16,-1 2 4 15,4-2-4-15,-1 1 5 16,3 1-1-16,-2-2-3 0,1 2 1 16,1 0-4-16,-3 0 0 15,3 0-3-15,0 0 0 16,0 0-4-16,3 0-4 16,-2 2-4-16,3-2 3 15,2 3 1-15,1-1-2 0,2 1 3 16,2 2 4-16,5 1 8 15,1-2 1-15,2 2-3 16,3 2 1-16,2-3 2 16,3 2 1-16,1 0-1 0,-3-1-2 15,2 1 2 1,-4-3 2-16,0 1 4 0,-2 0-2 16,-5-3 0-16,-1 1-1 15,-3-2 1-15,-2 1-2 16,-2-2-1-16,-3 1 4 15,0 1 0-15,-2-2 5 16,1 0 3-16,-3 0 1 0,1 0 2 16,-1 0-2-16,-1 0 3 15,0 0 0-15,0 0 6 16,0 0 3-16,0 0 7 16,0 1 7-16,0-1 0 15,-1 2 1-15,-1-2-3 16,2 1-3-16,-1-1-5 0,-1 2-9 15,2-1-6-15,0-1-6 16,-2 2-5-16,2-1-6 16,-3 1-1-16,0 2 0 15,-4 1 1-15,-3 2 2 16,0 2-1-16,-1 4 1 16,-3-2 2-16,1 3-1 0,-1-1-1 15,1 2 1-15,0 1 3 16,-2 1-3-16,0 0-2 15,1 1 1-15,0-2 1 16,2 3 1-16,0-3 1 16,0-1 4-16,2 0 1 15,2 0-3-15,-1-2-1 0,1-1 1 16,0-2-1-16,3 0-2 16,2-4 2-16,0-1 3 15,-1-1 3-15,2 2-2 16,0-4 2-16,2 0 3 0,-1 0 3 15,-1-2 4-15,2 1 4 16,-2-1 3-16,2 0-1 16,0 0 2-16,0 0-7 15,0 0-5-15,2-1-7 16,-2 1-31-16,0-2-91 0,0 2-245 16,-3-2-146-16,-5-3-78 15,-11 0-35-15,-5-7 6 16,-10-1 76-16</inkml:trace>
  <inkml:trace contextRef="#ctx0" brushRef="#br0" timeOffset="210260.61">4768 6681 38 0,'0'-2'149'0,"0"1"-14"16,0 1-7-16,0 0-11 15,-3-2-9-15,3 2-13 16,0 0-4-16,0 0-6 0,0 0 4 15,0-1 3-15,0 1 2 16,0 0-3-16,0 0-1 16,0 0-7-16,-1 0-14 15,1 0-12-15,0 0-10 16,0 0-6-16,0 0-10 0,0-2-10 16,0 2-9-16,0 0-1 15,0 0-4-15,1 0-4 16,-1 0-3-16,0 0 0 15,0 0 1-15,0 0-2 0,0 0-5 16,0 0 0-16,0 0 3 16,0 2 8-16,0-2-2 15,-1 1 7-15,-1 1 3 16,-3-1 2-16,0 4-1 0,-4-1 1 16,0 2-1-16,-4 0 2 15,-3 2 5-15,-3-1 3 16,-3 1 6-16,-3 1 5 15,-7-1 5-15,-1 0 5 16,-5 0 3-16,0-1 13 0,0-2 6 16,0-4 3-16,-1-1 4 15,1-3 0-15,3-2-2 16,3-2-8-16,2-5-8 16,0-2-14-16,2-5-14 0,4-6-10 15,-1-6-13-15,6-4-8 16,0-5-7-16,3-7 2 15,2-1 2-15,4-3-1 16,-2 1-1-16,4 2 3 16,3 2 5-16,0 2 3 0,0 5-1 15,2 2 1-15,2 2 0 16,1 3 0-16,1 3-3 16,1 2 0-16,4 0 0 15,4 2 0-15,4 2 0 16,4-3 0-16,4 2 0 0,4 0 0 15,1 2 0-15,2-1 1 16,2 2 1-16,-1 2-4 16,0 2 5-16,0 2-4 15,0 2 1-15,-3 0 0 16,-1 1-3-16,-3 2 0 0,1 1 1 16,-2 2 0-16,-3-1 1 15,-2 2-3-15,1 2 5 16,-4-1-1-16,1 1-1 0,0 1-2 15,-2-2-1-15,-1 3 1 16,1-1-2-16,1-1 5 16,-3 3-2-16,2-3 1 15,1 1 1-15,-1 3-3 16,1-2-2-16,2 2-1 0,-2-2 5 16,1 2 1-16,0 0-5 15,-4 0 1-15,1 0-1 16,-2-1 1-16,0 1-4 15,-4 0 0-15,0 0 7 16,-1-2 1-16,-2 2 1 0,-1 0-2 16,1 0 5-16,-3 0 2 15,2 0-2-15,-1 0-1 0,1 0 0 16,-2 0-2-16,2 0-1 16,-1 0-1-16,-1 0-4 15,0 0 2-15,0 0 2 16,0 0 3-16,-1 0 2 15,-1 0 2-15,-3 0 3 0,0 0-3 16,-5 0-2-16,-2-2 0 16,-4 1-2-16,-1-2-2 15,-5-1 0-15,1-1 2 16,-4-1-2-16,0-1 5 0,1-1-9 16,1 0 3-16,2-1-3 15,2 1 2-15,0 1 2 16,6 0-5-16,2 1 5 0,2 2 0 15,1 1-3-15,3 0 0 16,2 1-5-16,0-1-3 16,1 3-3-16,-1-1-2 15,3 1 0-15,0 0-4 16,0 0 3-16,0 0 8 0,1 0 0 16,1 1 2-1,1-1 3-15,0 3 7 0,2-1 0 16,0 1-5-16,3 0 2 15,3 1 2-15,-1 0 0 16,2 1-1-16,2-1-3 0,1 3 6 16,2-2-2-16,2 0-1 15,-2 0-1-15,4 0 0 16,-1 0 4-16,-2 0-4 0,2-2 2 16,-5 1 1-16,2-1 0 15,-3 0-1-15,0 0-2 16,-1-1 0-16,-2 1 0 15,-3 0 0-15,-3-2 0 16,1 0 3-16,-3-1 2 0,1 2 2 16,0-2 0-16,-2 0 7 15,-1 0 7-15,1 0 7 16,-1 0 5-16,-1 0 3 16,0 0 0-16,0 1 0 0,0-1-4 15,0 0-7-15,0 0-6 16,0 0-3-16,0 2-4 15,-1-2-9-15,-1 2-4 16,2-2-1-16,-1 1-1 0,-1 1-5 16,-4 0 4-16,-2 6 4 15,0 1 0-15,-2 3-3 16,-4 2 2-16,0 1 1 16,0 2-4-16,1 0 3 0,-1 0 2 15,1-1-1-15,1-1-5 16,2-2 3-16,1-1 2 15,1 0-3-15,0-5-2 16,3 2 4-16,-1-4 2 16,3 2-4-16,-1-3 3 15,1 0 0-15,-1-2 6 16,2 1-1-16,2 0 5 0,-1-1-1 16,-1-2-3-16,2 0-2 15,0 2-5-15,0-2-4 16,0 0-22-16,2 0-51 15,-1 0-104-15,5 0-176 16,2 0-92-16,0-2-47 0,-1-3-8 16,0-5 37-16</inkml:trace>
  <inkml:trace contextRef="#ctx0" brushRef="#br0" timeOffset="-214074.51">13122 5070 208 0,'-1'-4'242'16,"-1"4"-32"-16,2-3-16 15,0-1-6-15,0 3-17 16,0-1-23-16,0-1-21 0,0 3-22 15,-2-2-19-15,2 2-19 16,0-1-17-16,0 1-15 16,0 0-6-16,0 0-12 15,0 0-10-15,0 1-3 0,-1 1-1 16,-1 1-2-16,2 4-2 16,-1 1 1-16,1 3 8 15,0 2-7-15,1 2 0 16,-1 1 1-16,2-1-2 15,-1 1 0-15,-1 0 0 0,2-4-3 16,-2 2 2-16,2-4-7 16,-2-1-1-16,0-2 1 15,0 0 3-15,0-2 5 16,0-2 6-16,0-2 10 16,1-2 1-16,-1-6-3 0,3-3-1 15,2-4 0-15,0-4-9 16,1-1-7-16,2-3-2 15,4 0 0-15,-2 1 1 16,1 2-7-16,0 1 2 0,-1 1-1 16,-1 2 0-16,0 2 1 15,-1 3-3-15,-1-1 4 16,-1 3 2-16,-1 3-4 16,1 2 3-16,-1 1-1 15,0 4 2-15,0 3 1 0,-1 5-2 16,1 2 5-16,1 2 6 15,1 3 3-15,-3 3-1 16,1 4-1-16,-2-4 4 16,2 3 0-16,-2-2-8 0,3-2-1 15,-2-1-1-15,-3-5 1 16,2 1 3-16,-1-4-3 16,1-3 3-16,-3-1 5 15,2-4 13-15,-1 2 1 16,1-6 1-16,0-2-3 0,-1-5 1 15,4-3-6-15,-1-5-11 16,1-2-8-16,0-2 0 16,3-4 0-16,-1 2-3 15,2-1 1-15,-3 1 3 16,0 4 2-16,-1 1 0 0,-1 3 1 16,1 3 0-16,-3 3 1 15,1 0-6-15,-1 4-1 16,-1 2 0-16,1 1-2 0,0 4-2 15,1 4 2-15,-1 3 8 16,-1 2 2-16,2 1 3 16,-1 1 0-16,0 1 1 15,0 1-1-15,1-2-3 16,-1 3-2-16,0-3-4 0,-1 2 2 16,-1-2 2-16,2 0-1 15,-1-1 1-15,-1 0 3 16,2-4-1-16,-2 1 1 15,2-1-5-15,-1-2-6 0,1-2-12 16,0-1-22-16,-1-2-43 16,4-2-96-16,2-3-102 15,2-4-49-15,0-4-17 16,3-4 6-16</inkml:trace>
  <inkml:trace contextRef="#ctx0" brushRef="#br0" timeOffset="-213714.29">13693 4991 162 0,'-2'0'260'16,"-1"0"4"-16,-2-3-44 16,0 3-28-16,1 0-35 15,1 0-45-15,0 0-41 16,1 0-25-16,0 0-20 0,2 0-11 15,-1 0-8-15,1 0-15 16,0 0-39-16,0 0-54 16,0 0-90-16,0 0-67 0,0 0-39 15,0 0 0-15,-2 3 24 16</inkml:trace>
  <inkml:trace contextRef="#ctx0" brushRef="#br0" timeOffset="-213453.97">13626 5206 117 0,'2'2'266'15,"1"-2"26"-15,-1-2-8 16,-1 2-15-16,3-2-14 15,-3 1-33-15,-1-1-62 0,3 2-51 16,-3-1-54-16,2 0-80 16,2 1-119-16,1-3-138 15,3 3-68-15,-1-2-38 16,2-1-5-16,0-3 40 16</inkml:trace>
  <inkml:trace contextRef="#ctx0" brushRef="#br0" timeOffset="-212336.5">14123 4941 10 0,'0'-8'216'0,"0"0"40"16,-2-1-28-16,2-1-10 0,-1 0-8 16,-1 2-14-16,2 1-24 15,-2-1-16-15,2 0-26 16,-1 1-14-16,-1 2-10 15,1-2-15-15,-1 2-10 0,0 2-13 16,-1-1-11-16,0 1-9 16,-3 0-14-16,0 0-12 15,-3 3-11-15,-3 3-9 16,-1 3-7-16,-4 3 3 16,1 3-5-16,-3 3 3 15,2 3 0-15,-1 0 3 0,4 4 2 16,-2 0-1-16,4-1 2 15,1 3 0-15,1-2-1 16,2-1-1-16,5 0 0 16,1-1 0-16,2-1-1 0,2-1-3 15,3 0 4-15,4-2 0 16,2-1-6-16,2-4-3 16,1-2-3-16,5 0-6 15,0-4 1-15,4-4-6 16,-3-2 0-16,2-2 6 0,-3-5 7 15,0-2 4-15,-2-2 2 16,-4-1 5-16,2-2 6 16,-3 1 1-16,-3 0 2 0,0 2 12 15,-2 2 6-15,-2 1 1 16,-2 3-3-16,0 1 0 16,-1 3-6-16,-1 2-9 15,-1 4-11-15,-1 4-2 16,-1 2 1-16,1 2 0 0,1 1 1 15,1 0-1-15,2 2 1 16,7-3-7-16,-1 0-5 16,6-2-8-16,3-3-6 15,1-3 1-15,1-2 0 0,0-2 5 16,0-4 3-16,-4-5 14 16,-2-1 11-16,-4-5 8 15,-5-1 10-15,-4-2 4 16,-5-3 4-16,-5 4-2 15,-3-2-6-15,-1 3-11 0,-2 1-30 16,0 4-55-16,0 2-94 16,2 5-126-16,2 3-98 15,3 1-44-15,8 0-8 16,8 1 39-16</inkml:trace>
  <inkml:trace contextRef="#ctx0" brushRef="#br0" timeOffset="-211756.12">14499 5032 24 0,'0'-4'304'16,"-2"-1"73"-16,2-1 62 15,-3 2-50-15,0-2-27 16,2 3-42-16,-1-1-64 0,0 4-67 16,2-4-63-16,-1 4-48 15,1 0-39-15,0 4-21 16,1 3-13-16,-1 3-6 0,2 1 0 16,0 4 1-16,-2 0 1 15,0 2 0-15,0-2 4 16,0 1 1-16,0-1-10 15,1-3-5-15,-1-2-4 16,3-3-3-16,0 0 1 0,0-4 2 16,4-6 10-16,2-1 7 15,4-8 6-15,0-3 2 16,2-4-1-16,1 0-4 16,1-3-4-16,-4 2-3 15,1 2 0-15,-3 3-1 0,-3 2-4 16,-1 4-5-16,0 2-1 15,-2 6-2-15,0 2 2 16,1 6 1-16,-2 5 4 16,1 0 6-16,-4 4 4 0,3-1-1 15,0 2-1-15,-1 0 1 16,0 0-5-16,4-3 2 16,2 0 0-16,3-3-10 15,1-2-31-15,8-4-52 16,1-1-95-16,0-5-153 0,3-4-101 15,-1-5-42-15,-4-3 3 16,-2-5 37-16</inkml:trace>
  <inkml:trace contextRef="#ctx0" brushRef="#br0" timeOffset="-211421.3">15012 4766 131 0,'-2'-15'311'0,"-2"2"72"16,1 0 9-16,0 3 1 16,1 0-19-16,-1 1-34 15,2 4-63-15,-3 0-70 16,3 2-70-16,-1 3-54 16,-1 3-42-16,-1 4-22 15,0 7-15-15,1 4-4 0,0 3-1 16,1 4 2-16,2 4 1 15,-1 2 0-15,1 1-2 16,-2 1-9-16,1-1-15 16,1 0-21-16,-2-1-35 0,0-4-44 15,2-2-60-15,0-2-56 16,4-4-53-16,0-4-68 16,1-2-51-16,4-1-2 15,-4-3 35-15,2-2 53 16</inkml:trace>
  <inkml:trace contextRef="#ctx0" brushRef="#br0" timeOffset="-211192.25">14913 5036 38 0,'-10'-8'247'0,"1"0"32"15,0 3 21-15,2-2-6 16,4 3-33-16,3 0-42 0,7-3-44 15,5 0-51-15,4 0-61 16,7-1-39-16,1 3-24 16,4-1-25-16,3-1-44 15,-5 1-61-15,0 0-78 16,-1 2-94-16,-1 0-46 0,-4 1-11 16,0 3 21-16</inkml:trace>
  <inkml:trace contextRef="#ctx0" brushRef="#br0" timeOffset="-210603.55">15376 4943 178 0,'3'-3'331'0,"-1"-4"49"16,-2 2 17-16,-2-3-1 0,0-1-23 16,-5-1-35-16,-1 0-46 15,-2 1-55-15,-4 0-52 16,-2 1-48-16,-1 3-38 16,-1 0-34-16,-2 5-28 15,0 5-17-15,0 2-12 0,2 7-2 16,0 1-3-16,2 7 0 15,2 2 1-15,5 2 1 16,2 1 1-16,2-2-5 16,2 1-4-16,3-2-6 0,3-3-11 15,6-3-8 1,-1-3-4-16,4-5 0 0,2-6 7 16,5-4 7-16,0-4 18 15,2-9 24-15,-2-2 20 16,-2-6 14-16,0-3 14 15,-2 1 13-15,-3 2 7 0,-2 2-4 16,-4 4-3-16,-1 3-16 16,1 1-22-16,-3 5-18 15,0 6-19-15,1 3-16 16,-1 6-16-16,0 3-16 0,0 5-8 16,1-2-25-16,1 3-35 15,0-3-58-15,0 1-56 16,3 0-64-16,6-4-70 15,-1-4-89-15,4 0-68 16,4-7 0-16,4-4 32 0,4-5 58 16,1-2 81-16</inkml:trace>
  <inkml:trace contextRef="#ctx0" brushRef="#br0" timeOffset="-210275.28">15689 4909 154 0,'-2'-8'305'0,"1"3"27"16,-2 0 11-16,-2 0-22 15,-3 1-41-15,0 3-49 16,-2-1-56-16,-5 4-51 16,0-1-39-16,-2 5-27 15,3 2-14-15,-2 4-9 0,3 1-8 16,1 3-6-16,2-2-4 15,4 3-2-15,3-2-5 16,3 2-2-16,3-2 0 16,3-1 0-16,4 0 0 0,6-3 0 15,1 1-8-15,5-3-27 16,4-2-47-16,-1-2-73 16,3-2-103-16,2-1-126 15,0-2-57-15,3-2-13 16,-1-3 29-16,1-2 59 0</inkml:trace>
  <inkml:trace contextRef="#ctx0" brushRef="#br0" timeOffset="-209970.35">15989 4775 212 0,'-1'-32'297'15,"-1"4"35"-15,2 1 30 16,-2 7 10-16,2 0-6 0,-1 7-22 15,-3 1-42-15,4 2-55 16,-4 3-55-16,4 2-55 16,-3 3-50-16,1 2-44 15,1 1-21-15,-2 7-9 16,-1 2-12-16,0 5 3 0,-1 6 1 16,-1 3 0-16,1 5 1 15,0 2 0-15,0 6-11 16,2-1-36-16,-2 6-50 15,1-4-62-15,1 3-96 16,1-2-108-16,1 2-121 0,2-4-34 16,3-4 8-16,1-5 44 15,0-7 80-15</inkml:trace>
  <inkml:trace contextRef="#ctx0" brushRef="#br0" timeOffset="-209724.4">15806 4976 66 0,'-14'-8'310'0,"4"-1"63"16,5 1 47-16,5 0-75 16,5 2-59-16,7-3-46 15,6-3-54-15,6 4-58 16,4-1-44-16,4-2-46 0,1 2-70 15,4 0-111-15,-1 2-157 16,-1-1-98-16,2-1-50 16,-2 4-10-16,-1-3 34 15</inkml:trace>
  <inkml:trace contextRef="#ctx0" brushRef="#br0" timeOffset="-209107.62">16220 4937 189 0,'-6'-5'301'16,"1"-2"52"-16,0 2-35 15,4-2-21-15,-1 0-30 16,2 2-31-16,0 0-38 0,0 0-40 16,0 2-40-16,2 0-28 15,-2 0-24-15,0 2-21 16,0-1-14-16,0 1-18 15,0 1-3-15,-2 3-6 0,0 0 0 16,1 3-5-16,-3 3 4 16,-1 1 6-16,0 2 0 15,-2 2 0-15,1-1 1 16,1-1-2-16,1-1-5 0,1 2 0 16,-1-1 0-16,4-1 6 15,4 0 9-15,1 2 14 16,0-1 17-16,5-1 14 15,1 1 16-15,5 1 6 16,-2-1-1-16,0 0-3 16,-1-2-13-16,-1-2-10 0,-3 0-4 15,-3 1-5-15,-1-4 8 16,-2 0 7-16,-3 0 4 16,-2-1-3-16,-4 2-3 0,-4-2-13 15,-4 2-43-15,-3-3-90 16,-2-1-148-16,-1-7-234 15,3-2-128-15,2-5-65 16,2-4-4-16,5-4 57 16,3 0 129-16</inkml:trace>
  <inkml:trace contextRef="#ctx0" brushRef="#br2" timeOffset="-194675.41">11176 4096 18 0,'2'-3'104'16,"-2"-2"7"-16,0 2-9 16,0 1-8-16,0-2 8 15,0 1 4-15,0 2 8 16,0 0-4-16,0-2-4 0,0 0-3 16,0 3-12-16,0 0-8 15,0-2-9-15,0 2 3 16,0-1 12-16,0-1 1 15,-2 2 10-15,2 0 3 16,0 0 3-16,0 0-4 0,0 0-6 16,0 0-3-16,0-1-8 15,0 1-3-15,0-2-3 16,0 1-3-16,-1 1-3 16,-1-3-4-16,2 0-3 0,-1 1-2 15,-1-2-7-15,-1-1-5 16,1 1-6-16,-1-2-4 15,1 2-7-15,1-3-6 16,-1 3 1-16,-1-4-2 16,0 0 4-16,0 0 3 0,-2 0 4 15,2-2 7-15,-2-1 0 16,2 2-2-16,-2-1 3 16,1-1-4-16,1 1-8 15,-1-1-2-15,1 1-4 16,0-1-1-16,-2-1 1 0,2 2 7 15,-2-4 4-15,-1 1 3 16,1 1 3-16,-3-3-3 16,3 1-1-16,-1 0-14 15,0 2-7-15,1 0-6 0,0 2-7 16,2 1-2-16,-2 0-6 16,2 0 1-16,0 2-3 15,1 0 2-15,-2 2 0 16,3 0 1-16,-1 1 1 15,0-2-2-15,2 4 2 0,-1-1-1 16,-1 0-2-16,2 2-2 16,-2-1 3-16,2 1 0 15,-1-1-1-15,-1 1-1 0,2 1 2 16,0-2-2-16,0 1 0 16,0 1 2-16,0-2 0 15,0 1 0-15,0 1-1 16,0 0 1-16,0 0 0 15,0 0-1-15,0 0-1 0,-1 0 2 16,-1 0 3-16,2 0 1 16,-2 0 3-16,2 0 0 15,-1 0-1-15,-1-2 5 16,-1 2-5-16,-3-2 3 16,1 1-8-16,-3-2-1 0,-3 2 0 15,-1-2-4-15,-3-2-8 16,-7 2-4-16,-1-1 0 15,-6 1 0-15,-1-4 0 16,-3 3 1-16,0 0 9 0,-2-1 2 16,-2 1 4-16,2 1 1 15,-2-1 2-15,2 3-3 16,-3-2 3-16,2 3 0 16,-1 0-1-16,-2 0 0 15,2 0 2-15,1 0-1 0,-2 0-2 16,-1 0 2-16,-1 0 1 15,-1 0-6-15,-5 0 0 16,0 0-1-16,-3 0-1 16,-1-1-3-16,-1-1 0 0,-4 1 0 15,1-1-1-15,2 1-2 16,3 1 0-16,0-2 10 16,5 1 8-16,0 1 8 15,2-2 2-15,3 1 2 16,-1-1 4-16,2-1-7 0,2 2-8 15,-1-1-6-15,0 1 3 16,0-1-6-16,1 1 0 16,-2 1-3-16,3 0-3 15,-2 1 2-15,3 1-4 0,-1-2 1 16,-1 1-2-16,0 2 0 16,-4-2-3-16,2 3 5 15,-3-3 0-15,-3 2 0 16,1-1 0-16,-2 1 1 0,0-2 1 15,2 2-3-15,-2 0 2 16,3 0-4-16,0 2-4 16,2-2-3-16,4-1-9 15,1 3 1-15,-1-2 0 16,4 1 0-16,1 0 1 0,-2 0 5 16,-1 0 5-16,-1 1 0 15,-1 0 0-15,-2-1 4 16,-1 2 3-16,1-1 0 0,-2-1 6 15,1 1 4-15,-1-1-3 16,2 1 1-16,0-2 3 16,-3 1 2-16,2-1-3 15,-1 2-2-15,-1 0 4 16,2-1-1-16,-1 2-3 16,2 1-2-16,0-2 1 15,2 2 1-15,1-1-6 0,0-1 3 16,3 1-2-16,4-1-1 15,-2 2-4-15,3-2-3 16,0 0 0-16,-1 2 1 0,3-2 1 16,-2 2-1-16,0-2 3 15,1-2 2-15,-4 3 3 16,2-2 0-16,-2 0 2 16,0-1-1-16,0 0 0 0,0-2-2 15,1 1-2-15,1-2 0 16,0 0-2-16,-1 0 12 15,2 0 9-15,-1 0 3 16,1 0 1-16,0 0 3 16,-1 1 2-16,4-1-13 0,-3 3-4 15,3-1 0-15,-1-1-2 16,2 1 0-16,3 1-1 16,-2-3 3-16,2 3-5 15,2-3 1-15,-2 3 0 0,2-3 0 16,-4 1-1-16,2-1 2 15,-2 1 1-15,-1 1 0 16,-2 0-1-16,0-1 0 16,-2 2 0-16,0-2-1 0,2 2-1 15,1-3-2-15,-1 4 0 16,0-3-1-16,1 1-2 16,0-1 0-16,2 3 4 15,0-4 2-15,3 3-1 16,0-1 1-16,0 0 0 0,3-1 1 15,0 1-5-15,-1 1 1 16,3-2-1-16,1-1 1 16,-1 2-3-16,3-1-1 0,-2-1 3 15,5 1-1-15,-1 1-1 16,-2-2 5-16,1 2 0 16,2-2 0-16,0 1 0 15,-1-1 0-15,1 0 0 16,0 0 0-16,3 0 0 0,-1 0 0 15,0 0 3-15,3 0-3 16,-1 0 2-16,1 0-1 16,2 0 0-16,-1 0 1 15,0 0-2-15,2 0 0 16,0 2-4-16,0-2-1 0,0 1-1 16,2 1 0-16,-2 2 2 15,3 2 2-15,0 2 2 16,1 5 3-16,-1 1 4 15,2 2-3-15,-2 4-2 0,1 0 0 16,-1 4-2-16,-1-2-2 16,1 2 1-16,0 0 1 15,1 1 0-15,-1 1 0 16,0 0 3-16,0-1-1 16,1 0-2-16,1 3 2 0,-1-2-1 15,-1 1-2-15,0 2-1 16,-1-1 0-16,-1-3 2 15,1 0-3-15,0-4 3 16,-1-2 1-16,-1-2 4 0,0-2-3 16,0-2-2-16,0-1-1 15,0-1-3-15,0-1 2 16,0-3-2-16,-1 1 2 16,1 1 1-16,0-4 2 0,0 0 0 15,0 0-3 1,0-2 1-16,0 2-1 0,0-2 0 15,1-2-1-15,-1 1 2 16,0-1 2-16,0-1-1 16,0 1 0-16,0-1 0 0,0 2 2 15,0-2 1 1,0 0-6-16,0 0 1 0,0 0-4 16,0 2-5-16,0-1 2 15,0-1-5-15,3 2 4 16,-3-2 1-16,0 0 3 15,0 0 0-15,0 0 4 16,0 0 4-16,0-2-2 0,2-1 4 16,-2-3-1-16,4-3 3 15,-2-1-1-15,3-3-1 16,-1-3-2-16,1-2 1 0,2 0-3 16,0 0 2-16,1-1 0 15,0-1 0-15,-1 1 1 16,-1 2 2-16,2-2-1 15,-2 1-1-15,1 6 1 16,-1-2-1-16,0 4-1 0,-3-1-2 16,0 3 4-16,1 3-1 15,-3-2-5-15,2 2 0 16,-3 2 2-16,2 0-1 16,-2-1 3-16,2 2 2 0,-1-1-2 15,-1 1 7-15,2-1-1 16,-2 2 0-16,1-1-3 15,-1 1 3-15,0-1 2 0,0 2-1 16,0 0 0-16,0-2 1 16,0 1 0-16,0 1-2 15,0 0-5-15,0 0-2 16,-1 0-4-16,1 1-2 16,-2 1 1-16,2-2-2 15,0 3 1-15,0-1 1 0,0 4-1 16,0 1 1-16,0 4-1 15,0 1 5-15,-1 5 0 16,-1-3-3-16,2 4 4 0,-2-2-1 16,1 3 0-16,-1-2 0 15,2-1-1-15,-1-1-3 16,-1-2-1-16,0 2 4 16,1-1 1-16,-2-2 0 15,-2 0 0-15,2 0 0 0,0-2 0 16,0 0 0-16,-1-1-2 15,1-2-1-15,-2 1 3 16,2-3 0-16,0 1 0 16,0 0 2-16,0-2 2 0,0 1 2 15,1-3 5-15,-1 1 4 16,-2 0 2-16,0-1 3 16,-1 0 4-16,-2 1 4 15,2-3 1-15,-2 0-1 16,-2-3 1-16,-2 0-2 15,2-1-2-15,-2 1-2 0,1-5-2 16,-1 1 0-16,0-3 0 16,2-1-4-16,1-1 0 15,-2-4 2-15,3 0-3 16,0 0 3-16,-1-1-4 16,2 0-1-16,1 0 1 0,1 0-3 15,0 2-1-15,-2 1-3 16,4 0-1-16,-1-1 0 15,1 3-6-15,0 1 1 0,0 2-1 16,-1 0-1-16,3 4-6 16,-1-2-14-16,-1 2-39 15,-3-2-76-15,1 1-118 16,2 2-202-16,0 1-141 16,1-2-61-16,2 5-3 0,4-6 57 15,0 2 105-15</inkml:trace>
  <inkml:trace contextRef="#ctx0" brushRef="#br2" timeOffset="-193220.32">6586 4060 73 0,'0'2'202'0,"0"-1"3"0,0 1 4 16,0-1-6-16,0-1 0 15,0-1 2-15,0-1-3 16,0-1 4-16,0 0-9 15,0-1-11-15,2-1-12 0,-1 0-21 16,1 0-23-16,0 0-33 16,2 2-28-16,2-2-24 15,2 1-18-15,5 3-14 16,1-1-12-16,1 4-4 0,3-1-3 16,0 6 0-16,2 0-2 15,-1 3-4-15,-1 1-2 16,-1 1-3-16,-2 4 2 15,-2-2 0-15,0 2-3 16,-5-1 9-16,1 2 2 0,-2 0 7 16,-4 0 0-16,0-2-1 15,-1 0 2-15,0-1 0 16,-1-3-1-16,-1-1 3 16,2-2 6-16,-1-3 20 0,1 0 19 15,-2-4 23-15,3-1 21 16,-2-2 6-16,-1-5 4 15,0-3-10-15,0-6-18 16,-1-3-20-16,-2-3-20 0,3-3-12 16,0 0-7-16,0 1-7 15,0 1-4-15,0 0-4 16,0 6-4-16,-2 4-4 16,2 0-17-16,0 5-39 15,2 1-32-15,2 1-14 0,-1 2-21 16,4 3-30-16,-1-2-20 15,2 3 4-15,0 0-12 16,-2-3-51-16,1 3-82 16,-1-2-57-16,-1 1-8 15,3-1 7-15,-2-1 31 0</inkml:trace>
  <inkml:trace contextRef="#ctx0" brushRef="#br2" timeOffset="-192078.1">6998 4159 62 0,'4'1'180'16,"2"-1"4"-16,2 0 16 0,4-2 9 15,-2-3-9-15,1 1-20 16,3-5-25-16,-2-2-24 16,-1 0-22-16,0 0-14 15,-3-3-15-15,0 0-12 0,-4 1-8 16,-1 0-1-16,-3-1-2 16,-6 3-13-16,0-1-9 15,-7 2-11-15,-3 3-5 16,-3 1-8-16,0 4-15 15,-3 4-3-15,3 1 1 16,2 5-1-16,4 4-4 0,2 2-1 16,3-2 8-16,7 5-1 15,4-2-1-15,5 2-1 16,9-1-2-16,5-1-2 16,6-2 0-16,4-2-3 0,6-4-3 15,2 0-3-15,2-4 3 16,1 0-2-16,0-6-1 15,1-1-3-15,-3-2 1 16,-3-4 6-16,0 1 2 16,-7-5-2-16,-1-1 7 0,-3-2 2 15,-7-3 4-15,-2 0-5 16,-6 0 3-16,-2-2 10 16,-5 1-7-16,-2 3 2 0,-3 1 4 15,-3 1 7-15,0 3-1 16,-3 2 1-16,0 1-2 15,-2 2-1-15,-4 4 0 16,-3 2-4-16,-4 4-5 16,-2 3-7-16,-3 5 5 0,-1 3 2 15,-3 4-6-15,4 3 4 16,0 2 4-16,5 2 5 16,2 0-4-16,8 1-4 15,5-2 4-15,9 1 2 0,7-5-4 16,6-1 0-16,7-4 4 15,4-7 1-15,4-2-1 16,2-7-4-16,0-5 2 16,-4-4 1-16,1-4 1 15,-5-1 7-15,-4-3 12 0,-2-3 16 16,-8 3 18-16,-4 0 18 16,-3-1 16-16,-4 3 12 15,-2 1 3-15,-2 4-5 16,2 2-16-16,-1 2-15 0,1 1-22 15,-2 3-18-15,2 1-14 16,0 3-13-16,0 3-3 16,0 4 0-16,0 0 3 15,0 3-2-15,2 2 0 16,-1 3 1-16,1 0-1 0,1 5-1 16,-3-1-1-16,2 2 1 15,-1 2 2-15,-1 1 2 16,0 0 3-16,0-2-2 0,0 0 1 15,0 0 1-15,-1-3-2 16,-1-1-1-16,2-2-3 16,-2-2 0-16,1 3-1 15,1-5 0-15,0 3-2 16,1-3-4-16,1 0 6 0,0-2-6 16,-1-1-2-16,4-1-3 15,-2-2 4-15,2-3 3 16,-2 0-10-16,3 1 6 15,-1-3-2-15,0-1 2 0,-2-1-13 16,2-3-47-16,1 1-73 16,2-5-119-16,-2-1-127 15,1-3-65-15,-1-2-24 0,3-2 26 16,1-2 70-16</inkml:trace>
  <inkml:trace contextRef="#ctx0" brushRef="#br2" timeOffset="-191278.53">7833 3958 178 0,'-3'-8'281'16,"1"1"21"-16,-1-1-5 16,0 4-7-16,1-2-12 0,-2 2-31 15,-1-1-30-15,4 2-42 16,-1 2-42-16,0-1-41 16,1 2-34-16,-1 3-23 0,-1 2-15 15,1 5-5-15,-2 4-7 16,0 4 2-16,-3 3-1 15,2 1-1-15,0 3-1 16,0-2-1-16,2 0 1 16,0 1 0-16,1-5 1 15,1-1-2-15,1-2-4 0,1 0-2 16,1-3 0-16,1-4 0 16,5-1-2-16,0-2 2 15,3-3 3-15,3-5 0 0,5-2-3 16,-1-5 0-16,2-2 4 15,-3-6-8-15,0 0 1 16,0-3-1-16,-4 1 3 16,-1 0 1-16,-1-1-2 15,-3 3 8-15,-1 1 9 0,-3 1 3 16,-1-2 6-16,-3 4 6 16,2-1 8-16,-2 1 9 15,0 3 5-15,0-1 3 16,0 2 2-16,0 1-4 0,0 1-6 15,0 5-9-15,0-1-13 16,0 0-9-16,0 2-12 16,0-1-7-16,0 4 0 15,0 1-3-15,-2 3-2 16,2 1 4-16,-2 3 4 0,1 5 4 16,1-2-4-16,-3 2 3 15,3 0 1-15,3 1-3 16,-3-2-1-16,1 1 2 15,1-2 0-15,1-1-6 16,2 1-4-16,2-1-3 0,2-2-6 16,2-1-10-16,0-2-9 15,2-3-21-15,1 0-52 16,-1-4-68-16,1-4-77 16,-1 2-105-16,-3-3-95 0,0-1-36 15,-3-1 32-15,-1 0 50 16,1 0 76-16</inkml:trace>
  <inkml:trace contextRef="#ctx0" brushRef="#br2" timeOffset="-190828.18">8113 4088 32 0,'3'0'199'0,"-1"0"12"16,5-4-5-16,0-1-9 15,3-3-13-15,2 2-11 16,-1-3-6-16,4-2-5 16,-1-2-14-16,-2 1-12 0,2-2-4 15,-4 1-2-15,-2 1-3 16,0-2-2-16,-4 4-5 16,-2-2-14-16,-4 1-21 15,-1 2-17-15,-6 2-22 16,-2 1-25-16,-2 1-15 0,-4 5-13 15,0 0-4-15,-1 5-1 16,2 1 0-16,2 1 2 16,3 2 1-16,0 0 0 15,6 3 2-15,0 0 1 0,5 2-4 16,0 1 3-16,3 2-1 16,4 0 5-16,1-2-4 15,3 2-1-15,0-3 1 16,4 1-5-16,2-1-9 15,1-2-23-15,0-1-32 0,2-2-52 16,-1-3-59-16,2 1-83 16,-2-4-96-16,4-3-40 15,-2-4 0-15,3-7 35 16,0-2 55-16</inkml:trace>
  <inkml:trace contextRef="#ctx0" brushRef="#br2" timeOffset="-190394.15">8549 3849 182 0,'-9'-3'262'16,"1"3"-2"-16,-2 3-36 15,0-1-31-15,0 5-28 16,3 1-40-16,1 1-31 15,0 1-22-15,5 0-16 0,1 1-10 16,1-1 0-16,3-1-3 16,1 1-3-16,3 3-6 15,0-1-1-15,6 0 0 16,-2 0-2-16,1 0-4 16,0 1-2-16,0-1 5 0,-2-1-2 15,-3-1 8-15,0 1 3 16,-3-2 4-16,-1-3 10 15,-2 2 16-15,-2-1 11 16,-4 1 3-16,0-3 1 16,-1-1-3-16,-3 1-10 0,0-2-20 15,-4-1-20-15,-3-4-27 16,0 1-34-16,0-6-46 16,0 0-71-16,0-2-99 15,3 1-138-15,2 0-59 16,6 3-17-16,2-2 19 0,4-1 54 15</inkml:trace>
  <inkml:trace contextRef="#ctx0" brushRef="#br2" timeOffset="-189928.29">8815 3825 216 0,'-2'-14'357'0,"1"3"77"0,-1 3 14 16,-1-1-50-16,3 1-27 15,-2 1-39-15,2 3-63 16,0 0-70-16,0 3-56 15,0-2-48-15,0 1-39 16,0 2-29-16,2 2-14 0,0 2-9 16,1 4-6-16,0 4 0 15,1 3-1-15,-2 4 6 16,1 5-1-16,0 1 1 0,2 1 0 16,-2 1-1-16,-1 2 2 15,3-1-2-15,-2 0-1 16,3 1-1-16,-1-6 0 15,0 0-1-15,-1-1-7 16,3-3-11-16,-1-2-17 0,2-5-28 16,-2 0-49-16,-1-3-57 15,0-5-73-15,1 0-109 16,0-4-109-16,-1-5-39 16,0-5 13-16,0-1 41 0,-2-4 68 15</inkml:trace>
  <inkml:trace contextRef="#ctx0" brushRef="#br2" timeOffset="-189622.75">8672 3960 21 0,'-15'-2'258'0,"2"1"52"16,4-1 15-16,2 0-40 16,4-1-36-16,3-1-45 0,5 0-41 15,7-3-48-15,6 0-37 16,6 0-26-16,4-2-15 16,2 1-13-16,0 1-6 15,0-1-3-15,0 4-8 16,-5-1-23-16,-4 0-89 0,-2 5-155 15,-8 0-84-15,-5 0-45 16,-6 0-24-16,-10 0 8 16</inkml:trace>
  <inkml:trace contextRef="#ctx0" brushRef="#br2" timeOffset="-183730.22">758 4398 3 0,'-9'2'97'0,"-2"-2"-13"16,3 3-4-16,0-1 1 15,0 0-3-15,-1-1 4 0,2 1-2 16,2 0 6-16,0-1 3 16,2 0 1-16,-1-1-2 15,1 0-5-15,0 0 3 16,1 0-2-16,-1 0-2 15,1 0-3-15,-1 0-1 0,1 0-8 16,-4 0-10-16,3 0-10 16,-3 0-6-16,4 0-9 15,-1 0-7-15,3 0-9 16,-2 0-2-16,1 2-7 16,1-2-8-16,1 0-7 0,1 1 2 15,3-1 1-15,2 1 2 16,3 1 5-16,3 0 0 15,4-2-1-15,5 1-1 16,4-1 5-16,4-1-3 16,7-1-5-16,1-1 0 15,2-2 2-15,6-2-2 0,-2 0 0 16,3-3-2-16,-2 0 2 16,0 0 2-16,0 1 0 15,-1 0-9-15,-3 0-12 16,-1 0-5-16,0 0-1 0,-5-1 0 15,0 3-2-15,-3 0 8 16,1 1 18-16,-3-1 2 16,0 3 2-16,-1 0 0 15,-3-1 5-15,1 2 3 0,-2 1-8 16,0 1 0-16,-2-2-3 16,-1 2 0-16,0 0 0 15,1-1-4-15,-1-1 4 0,1 1 0 16,2 0 0-16,-2-1 0 15,2-1 0-15,0 3 4 16,-3-2-3-16,0-1 3 0,-4 1 2 16,-1 2-2-16,-2-2-1 15,-3 3-8-15,-2-2 1 16,-4 1 4-16,-1 1-4 0,-2 0 7 16,0-2-3-16,0 2 5 15,-1 0 1-15,-1 0-5 16,-1 0 1-16,-3 0-20 15,-1 2-53-15,-4-1-98 0,-4 4-91 16,-5-1-46-16,-2 1-26 16,-6 0 4-16</inkml:trace>
  <inkml:trace contextRef="#ctx0" brushRef="#br2" timeOffset="-182810.89">685 4608 45 0,'-6'-8'116'15,"3"1"8"-15,0 2 13 16,0-2 8-16,0 1 5 15,-1-2 5-15,-1 3-4 0,2-2 1 16,-1 0-8-16,1 1 3 16,1-2-5-16,-1 2 0 15,1 2-2-15,1-2-6 16,-1 1 1-16,-1-1-2 16,3 3-4-16,-2-1-9 15,2 2-7-15,0-1-14 0,-1 0-14 16,1 3-18-16,0-1-18 15,0 1-20-15,1 1-13 16,1 5-11-16,1 2-2 16,4 7-8-16,2 2 3 15,2 8 2-15,0 3 2 16,1 6 3-16,0 0 2 0,3 3 11 16,-5 2 4-16,1 4 5 15,0-3 5-15,0 5 5 16,-1-2 4-16,-1 1-6 15,-1 1 3-15,-2-2-3 16,1 1-3-16,0 0-3 16,-2 2-9-16,0-2-3 0,0-6-3 15,-2-1 0-15,0-5-6 16,-1-4-1-16,1-4 2 16,-1-4-5-16,-1-2 1 15,2-2-3-15,0 0 3 16,-1-4-3-16,1-1 2 0,-1 0-2 15,-1-2 2-15,1-1-14 16,1 0-24-16,-1 1-56 16,3-2-90-16,2-2-198 15,4 0-130-15,5-5-61 16,3-5-10-16,5-7 34 16,-1-7 80-16</inkml:trace>
  <inkml:trace contextRef="#ctx0" brushRef="#br2" timeOffset="-181762.32">2114 4356 94 0,'0'-6'208'0,"0"-1"20"16,0 3 2-16,0 0-10 16,0 1-14-16,0 1-2 15,0 0-12-15,0-1-14 0,0 3-8 16,0-2-3-16,0 0-1 16,0 2-4-16,0-1-2 15,0-2-6-15,0 2-2 0,0-2-14 16,-1 1-12-16,-1 0-12 15,2 1-8-15,-3-1-6 16,2-1-9-16,1 1-5 0,-2 1-1 16,2 0-6-16,-1 1-9 15,-1 0-13-15,2 0-18 16,-2 0-17-16,2 2-16 16,0 6-9-16,2 1-6 0,0 5 2 15,1 4-1-15,1 0 1 16,1 7 4-16,1-1 1 15,-1 0 0-15,2 2-3 0,0 0 5 16,-1 2 2-16,1 1-2 16,1 3-3-16,1 2-1 15,-1 0 4-15,2 2-2 16,-2-2 2-16,4 2 4 0,-4-1 1 16,2-1 5-16,-1 3-3 15,1-3 3-15,-1 0-1 16,0-1-2-16,-2-1 3 15,-1-2-4-15,1-4 0 0,-2-2-2 16,-1-2-1-16,1-4 1 16,-2-5-4-16,-2 0 0 15,1-4-4-15,0-1-8 0,-1-3-16 16,1-2-21-16,-2-2-43 16,1-2-87-16,-1-3-128 15,-1-4-199-15,-1 0-94 16,-4 0-38-16,-5 1 14 0,-3 2 71 15,-7 4 121-15</inkml:trace>
  <inkml:trace contextRef="#ctx0" brushRef="#br2" timeOffset="-181064.5">973 5537 63 0,'-13'1'225'16,"3"1"13"-16,0 0-16 15,2-1 4-15,-1-1-9 0,2 2-4 16,3 0-15-16,-1-2-20 15,3 0-23-15,-1 0-30 16,3 0-26-16,-2 0-28 16,2 0-27-16,2 0-13 15,3 0-12-15,3 0-2 16,6 0-3-16,2 0 0 0,6-4-4 16,6 3 1-16,7-4-1 15,5-2 0-15,10-2-3 16,4-1-9-16,9-2 0 15,0-2-3-15,5-1-1 0,-1-2 4 16,2 2 0-16,-6-2 9 16,-4 2 1-16,-2 0-1 15,-5 2 1-15,-3-2-3 16,-8 3 1-16,-3 2-3 0,-2 0-4 16,-8 2 1-16,-2 1 1 15,-2 1 2-15,0 0-3 16,-4 0 0-16,-1 1 0 0,-2 0 0 15,1 1-4-15,-4-1-4 16,-1 2-7-16,-2 1-34 16,-2-1-60-16,-4 3-75 15,-2 0-115-15,-3 0-82 0,-3 4-41 16,-2 0 13-16,-4 0 51 16</inkml:trace>
  <inkml:trace contextRef="#ctx0" brushRef="#br2" timeOffset="-179979.38">853 4780 40 0,'-8'-14'220'0,"0"-1"14"0,-1 2 14 16,-1 1-4-16,2 1-8 15,-1-1-12-15,-1 0-19 16,2 0-11-16,2 1-17 16,-2 2-15-16,2-2-11 15,1 3-19-15,2-2-18 16,0 3-13-16,-2 0-15 16,3 0-11-16,-2-1-7 0,2 3 3 15,-1 0 0-15,0 0 1 16,1 1-2-16,1 1 0 15,-1 0-10-15,1 0-7 16,-1 0-5-16,2 0-11 16,-2 2-7-16,2 0-10 15,0-1-6-15,2 2-7 16,-2-1-6-16,0-1-4 16,0 2-4-16,2 0-4 0,1 0 3 15,3 3-2-15,5-1 3 16,3 1 3-16,5 4 2 15,6 0 6-15,3 2 0 16,6 0 2-16,3 2-3 16,2 1-3-16,3 0 0 15,1 1-4-15,2 0-1 16,-1 2-3-16,-1 0 1 0,-1 1-12 16,-2 0-1-16,-2-3 0 15,-3 0-1-15,-5-1 1 16,-2-2 4-16,-4-1 8 15,-2 1 6-15,-3-3 2 0,-2-1 1 16,-2-2 0-16,-3 2-1 16,-1-3 0-16,0 2 3 15,-3-2 0-15,0-2 5 0,-3 0 1 16,0 1 3-16,1-2-1 16,-3 0-4-16,0-2 0 15,2 1-21-15,-3 1-48 16,1-1-81-16,0 1-112 0,2-3-152 15,4 3-113-15,2 0-43 16,5-3 14-16,-2 0 66 16,5-3 100-16</inkml:trace>
  <inkml:trace contextRef="#ctx0" brushRef="#br2" timeOffset="-179410.18">2047 4407 192 0,'1'-7'270'0,"2"3"-6"16,-3 1-10-16,0 1-1 15,0-1-14-15,0-1-18 0,-3 1-19 16,3 1-12-16,0-1-13 16,-1 2-19-16,1 0-20 0,-2-2-22 15,2 0-17-15,0 3-19 16,-2-2-9-16,1 1 1 16,1-1 6-16,-2 0 11 15,2 2 9-15,-1-1 9 0,-1 1 1 16,0 0-14-16,1 0-17 15,1 0-18-15,-2 1-19 16,1-1-16-16,-4 4-15 16,0-3-3-16,-3 1-4 0,-1 5-3 15,-3 2-2-15,-3 3 2 16,0 2 0-16,-3 4-1 16,-1 3-3-16,0 1-2 0,-3 5 2 15,0 3-8-15,-1 5 2 16,1-2 2-16,-1 4-5 15,2-2-2-15,2 0-4 16,0-4 1-16,3-4-3 16,2-1-3-16,3-6-6 0,3-3-16 15,-1-3-19-15,4-2-32 16,2-5-47-16,1-2-79 16,2-5-177-16,5-2-101 0,3-3-41 15,1-5 2-15,-1-1 30 16,-1-2 77-16</inkml:trace>
  <inkml:trace contextRef="#ctx0" brushRef="#br2" timeOffset="-176482.14">286 3723 24 0,'-2'-3'291'0,"-3"-4"61"0,2 3 57 16,-3 0-45-16,3-2-23 16,-2 0-25-16,0 1-26 15,2 1-25-15,0-1-29 16,0 1-28-16,1 1-23 0,-1-1-27 15,1 3-27-15,1-2-26 16,-1 3-29-16,2-1-19 16,-2 1-25-16,1 0-18 15,1 1-12-15,-2 3-6 16,2 3-5-16,2 5-4 16,-2 2-1-16,3 6-5 15,-1 4-3-15,3 2-7 0,-1 3-12 16,3 3-12-16,0-1-9 15,3 3-7-15,-2-5-2 16,1 0-1-16,-2-5 8 16,-1-3 4-16,2-3 13 0,-3-3 11 15,-1-3 11-15,-1-4 4 16,-1-1 6-16,-2-4 9 16,-2-3 2-16,-1-4 1 15,-1-5 3-15,-1-3-1 16,-3-5 1-16,2-1-5 15,-4-3 3-15,4-1-2 16,1-4-2-16,0 2 0 0,2-1-5 16,3 0 2-16,0 3-2 15,2 0 0-15,3-1 2 16,1 1 1-16,0-1 2 16,4 5 0-16,-4-3 4 15,4 3 0-15,-1 2 1 16,-1 2-4-16,0 3 0 15,0-1-1-15,4 5-2 0,-2 1 3 16,4 2-4-16,-3 4 1 16,2 0-5-16,-1 4 1 15,-2 2-1-15,-2 1-5 16,3 5-4-16,-5-2 3 0,-3 2-1 16,-1 1 2-16,-4 2 3 15,-1-2 8-15,-3 1 7 16,-5-2 1-16,3 0 4 15,-2-3 0-15,1-1 4 16,1-2 5-16,-2-2 8 16,4-1 8-16,1 0 5 15,1 1 6-15,1-4 0 0,1 3-12 16,0-2-8-16,1 0-8 16,1-1-8-16,1 3-10 15,3 1-2-15,-1 1 4 16,4 4 0-16,1 2 0 0,4 1 5 15,0 1 2-15,1 4 2 16,2-2 0-16,0 1 0 16,-1-1 0-16,2 0-3 15,-2-1 2-15,0-1 0 16,2-4-3-16,-5-1 1 16,0-1 2-16,0-1-3 15,-3-1 1-15,0-2-1 0,-1-3-2 16,0 0-8-16,1-5-23 15,0-1-25-15,2-4-25 16,-3 1-20-16,0-1-5 16,-2-1 3-16,0 3 20 15,-2 0 27-15,-2 3 22 16,1 2 17-16,1-2 12 0,-2 2 7 16,-1 2 5-16,2-1 6 15,-2 1 3-15,1 1 6 16,1-2 0-16,1 1-2 15,-1-1 3-15,4-2-4 16,2-1-5-16,5-2-2 16,-2-3-8-16,3-5 5 0,-3 4-6 15,-1-6 3-15,-1 1 9 16,-1 0 9-16,-5-3 10 16,-3 2 3-16,-5 1 4 15,-1 3-2-15,-5-1-10 0,0 6-10 16,-3 3-10-1,-4 3-7-15,1 6-9 0,1 4 1 16,-1 4-1-16,6 0-1 16,0 5 2-16,6-1-1 15,2 2 0-15,6 0-1 16,5 0 0-16,1-1 0 16,6-3 1-16,5 1-3 0,0-5 0 15,6-3-2-15,-2-2-3 16,4-5-9-16,-3-2-10 15,2-2-6-15,-3-4-11 16,-3-2-13-16,-1-3-6 16,-1-1-4-16,-6-6-4 15,2 1 9-15,-3-4 12 0,-3-1 15 16,-1 0 12-16,-3 1 12 16,-2 1 14-16,0 3 15 15,-1 2 14-15,-4 4 18 16,-1 1 5-16,1 3 8 15,-4 4-3-15,-2 2-11 0,0 3-12 16,-3 3-15-16,-1 5-6 16,0 1-5-16,3 1 2 15,0 2-5-15,2 1 1 16,2 1-1-16,4 0-1 16,2 0 0-16,1 1-1 0,4-2 1 15,1-1 0 1,2-2-1-16,1-2 0 0,1 0-2 15,1-3 3-15,-1-2 2 16,2 1-2-16,-4-4 3 16,1 0 2-16,-2 3 0 15,1-2-4-15,1 2-1 16,0 2 10-16,0 3 4 0,0 4 4 16,1 3 4-16,3 1 7 15,-4 3 4-15,0 0-7 16,0 2 0-16,0 3-2 15,0 0 3-15,-1 2-4 0,-3 0 1 16,2 0-1 0,-2-3-1-16,0-3-5 0,1-3-3 15,-4-2 2-15,2-4-4 16,-2-1 4-16,0-4-1 16,2-1-1-16,-2-2 2 15,3 0-1-15,-1-6-5 16,1-5-46-16,1-4-135 0,-1-6-184 15,-3-2-100-15,2-5-54 16,-2 1-27-16,2-2 33 16</inkml:trace>
  <inkml:trace contextRef="#ctx0" brushRef="#br2" timeOffset="-175564.3">1100 3663 268 0,'-8'-13'352'0,"1"1"65"15,1 0-19-15,-2 4-38 0,4-1-31 16,0 3-40-16,1 0-57 16,-2 4-62-16,4 2-55 15,-1 2-41-15,2 4-31 16,0 4-21-16,2 5-10 16,1 3-1-16,0 2 0 15,2 1-4-15,0 1 1 0,1-1-5 16,2-1-3-16,-2-2-3 15,4-3-7-15,2-3-4 16,-1-2-5-16,5-4 2 16,0-6-3-16,-3-3 4 15,2-5 5-15,-2-7-1 16,-2-2 2-16,-1-6 4 16,-4-1 0-16,-1-1-1 0,-1-1 0 15,-2 1 6-15,1 1 9 16,-3 4 4-16,-3 4 6 15,3 1 3-15,-2 3 0 16,2 2-3-16,-1 5-6 16,-2-1-9-16,3 1-10 15,-2 5-5-15,1 3 0 16,1 5-2-16,0 4 3 0,0 3 5 16,3 3 4-16,1 1 0 15,1 0-5-15,1 1 1 16,1 1-5-16,1-3-4 15,3-3-7-15,-2 1 0 0,4-5 4 16,0-3-10-16,1-4-4 16,5-1-5-16,1-6 0 15,-2-1-11-15,-1-6-9 16,-1-2-5-16,0-2-4 0,-3-4-2 16,-1 0 5-16,-3-3 5 15,-2 0 15-15,-2 0 14 16,-1 1 11-16,-1 0 12 15,-3 3 12-15,0 5 12 0,0 1 9 16,0 4 1-16,-1 2 3 16,-4 4-2-16,2 4-9 15,-2 3-12-15,-1 4-6 16,1 3-6-16,2 1 3 16,1 1-2-16,1-1 6 0,2 1 2 15,1-2-1-15,1 2 6 16,5-2-3-16,-1 1 2 15,3 0-1-15,0-2 0 0,4-2 2 16,2 1-14-16,3-4-21 16,-2-3-54-16,2-1-81 15,2-3-112-15,-2-4-104 0,1-2-45 16,-2-4-9-16,-1-1 33 16</inkml:trace>
  <inkml:trace contextRef="#ctx0" brushRef="#br2" timeOffset="-175199.17">1734 3420 24 0,'-2'-4'263'16,"2"1"36"-16,-2 0-10 15,-1 3-28-15,-3 3-45 16,-2 1-40-16,2 4-37 0,-1-1-26 15,1 0-16-15,1 4-14 16,2-2-18-16,3 0-9 16,1 1-11-16,6 3 3 15,3-4 0-15,3 4 1 0,4-3-1 16,1 2 1-16,0-1 0 16,1-1-3-16,-5 1-4 15,2-3-8-15,-7-1-4 16,-2 0-6-16,-1 1-8 0,-6 1 0 15,-6 1-14-15,-2-1-16 16,-2 1-34-16,-7 0-54 16,3 0-86-16,-4-4-126 0,2-1-90 15,2-3-36-15,3-2 3 16,3-4 40-16</inkml:trace>
  <inkml:trace contextRef="#ctx0" brushRef="#br2" timeOffset="-174847.32">1955 3208 276 0,'-11'-17'449'0,"3"1"89"0,1 5 73 16,0 3-92-16,4-1-64 15,-1 3-81-15,3 0-90 16,-1 3-88-16,0 1-73 0,2 2-57 16,2 2-36-16,1 7-21 15,2 6-9-15,4 2-3 16,-1 10-4-16,2 1-6 16,0 3-19-16,2 2-24 0,-1 0-31 15,5 2-42-15,-2-4-51 16,3 0-44-16,1-3-40 15,-1-2-23-15,-2-4-21 0,0-4-38 16,-2-6-48-16,-2-3-19 16,-5-7 19-16,-1 0 30 15,-5-2 40-15</inkml:trace>
  <inkml:trace contextRef="#ctx0" brushRef="#br2" timeOffset="-174664.78">1937 3422 176 0,'-15'-9'346'16,"5"-1"51"-16,4 0-12 0,6-2-44 16,6-2-62-16,9-1-70 15,8-2-62-15,6 0-48 16,4-3-50-16,6-1-174 16,2 0-172-16,2-1-96 0,1-4-51 15,-4-1-23-15,-4 0-2 16</inkml:trace>
  <inkml:trace contextRef="#ctx0" brushRef="#br2" timeOffset="-174009.98">2152 3883 301 0,'-8'8'434'0,"2"-2"81"15,3 0 67-15,0-3-98 16,1-2-99-16,2-1-60 0,4-1-79 16,3-4-78-16,6-3-64 15,7-2-45-15,1-3-30 16,6-4-16-16,3-4-6 15,-2 0-10-15,1-5-2 0,-6 0-7 16,-3-3-8-16,-6-1-9 16,-6 2-5-16,-5 2-2 15,-6 1 0-15,-2 4-1 16,-5 4 9-16,-5 4 7 0,0 3 5 16,-2 8 1-16,-2 2 0 15,3 2 4-15,2 5 2 16,0 1 2-16,4 3 4 15,1 3 3-15,4 2 7 0,2 2 6 16,3 5 4-16,3 2 2 16,2 3 0-16,3 4 1 15,0 2-2-15,3 3-13 0,1 1-34 16,-2 4-56-16,1 0-58 16,3 2-51-16,-4-3-53 15,0-7-63-15,0-4-70 16,0-4-58-16,-2-7 0 0,2-7 13 15,0-7 33-15,-2-8 68 16</inkml:trace>
  <inkml:trace contextRef="#ctx0" brushRef="#br2" timeOffset="-173772.36">2264 3968 209 0,'-5'-5'341'15,"1"0"54"-15,1 2-22 16,3-2-53-16,2 0-45 16,1-2-50-16,6 0-56 0,2 0-48 15,5-4-36-15,3 2-24 16,3 0-18-16,0-1-21 16,-1 3-32-16,1-1-72 0,-2 1-136 15,-4 3-142-15,0 3-77 16,-3-1-38-16,1 2-1 15,-5 0 55-15</inkml:trace>
  <inkml:trace contextRef="#ctx0" brushRef="#br2" timeOffset="-173381.72">2589 3831 18 0,'-5'1'318'0,"0"1"80"15,0-1 65-15,-3 2-34 0,-1-1-50 16,1 1-47-16,-2 0-66 16,1 4-69-16,-2 3-57 15,0 2-45-15,2 2-27 0,-1 4-21 16,4 3-12-16,1 1-9 16,-1 0-4-16,6-1-5 15,0-1-6-15,4-3 3 16,3 0-2-16,2-5 2 0,4-3 0 15,1-3 0-15,3-5 0 16,-2-5-5-16,0-4 0 16,-2-5-2-16,-5-5 0 15,-3-1-5-15,-1-4 3 0,-6-1-3 16,-3 0-6-16,0-2-21 16,-1 2-31-16,-1 3-52 15,-2 3-88-15,4 3-138 0,2 5-139 16,3 4-61-16,3 2-6 15,8 4 31-15,3 4 76 16</inkml:trace>
  <inkml:trace contextRef="#ctx0" brushRef="#br2" timeOffset="-172998.45">2741 3840 87 0,'-2'-8'316'16,"2"1"51"-16,0-1 28 16,2 1-91-16,1 2-77 15,4-2-51-15,1 2-57 0,2 3-43 16,4 2-24-16,0 2-16 16,2 3-3-16,-3 4-6 15,1 1 4-15,-5 2 0 0,-1 2 1 16,-1-1 9-16,0 1 7 15,-5-4 13-15,1-1 17 16,-1-1 46-16,-2-2 68 16,0-3 40-16,0-6 25 15,-2-7 5-15,2-3-12 0,-1-9-45 16,1-4-71-16,1-1-54 16,1-4-51-16,1 2-115 15,0 4-203-15,2 4-245 16,1 4-128-16,5 3-65 0,-1 6-20 15,-4 3 73-15,-6 5 181 16</inkml:trace>
  <inkml:trace contextRef="#ctx0" brushRef="#br2" timeOffset="-171762.09">2587 4400 48 0,'-5'-22'309'0,"-1"1"70"16,1 2 63-16,-4 2-64 16,-1 5-38-16,1 2-45 15,-4 4-66-15,0 4-69 0,-2 4-59 16,0 6-44-16,0 4-28 16,2 5-15-16,0 0-4 15,1 2-4-15,2 3-3 16,2 0-3-16,-1-1 3 0,4-2-1 15,4 1-2-15,2-3 0 16,4-4 0-16,6-2 0 16,5-4-5-16,4-4-7 15,5-8 3-15,2-4 0 0,-1-3 0 16,-2-3 2-16,-1-2 3 16,-4 3 3-16,-3-1 2 0,-2 3 2 15,-4 4-2-15,-4 2-1 16,0 3-1-16,-1 5-1 15,-2 5 0-15,-1 5-1 0,-1 5 1 16,2 1 2-16,-1 3 0 16,3-2 0-16,1 1 1 15,-1-3-1-15,4 0 15 16,1-6 5-16,1-2 5 16,3-3 5-16,-1-5 1 15,1-2 5-15,-1-7-15 0,-5-2-6 16,1-5-9-16,-8-4-6 15,-2 0-16-15,-5-2-13 16,0 3-10-16,-4 0-24 0,0 5-16 16,-4 1-12-16,1 2 0 15,1 4 7-15,4 1 6 16,0-2 17-16,3 5 18 16,2-3 12-16,5 3 11 0,2-1 16 15,3-2 9-15,3 0 16 16,2-2 7-16,-1 2 12 15,5 0 10-15,-4-2-3 16,0 1 2-16,2 0-5 0,-5 2 2 16,1 1-4-16,-1 3 2 15,-1 0-5-15,0 4 1 16,1 2 0-16,-1 2-2 0,-1 0 1 16,-1 5-5-16,-1 1-1 15,1-2-5-15,-3 2-1 16,-1 0-5-16,-1-2-2 15,1-2-2-15,-2-2-5 16,2-3 4-16,-1 2 0 16,-1-6 12-16,2 1 10 0,1-4 4 15,0-2 4-15,2-5 1 16,1-6-2-16,2-3-7 16,0-2-6-16,3-1 3 0,-3 0-1 15,1 1-3-15,0 5-1 16,1 0-4-16,-3 3-4 15,-1 4-8-15,1 5-5 16,2 1 1-16,0 4 1 16,1 1-3-16,1 5 5 0,-2 2-2 15,3 2 0-15,-2 2-1 16,0 0-5-16,-2 1-22 16,1 2-58-16,1 0-78 15,-1-1-136-15,2 0-193 0,0 1-99 16,4-3-33-16,-1-2 28 15,-1-2 64-15</inkml:trace>
  <inkml:trace contextRef="#ctx0" brushRef="#br2" timeOffset="-171447.77">3199 4068 267 0,'-8'-32'402'16,"1"5"74"-16,1 5 22 16,1 3-104-16,1 6-70 15,2 4-76-15,2 8-77 0,2 2-67 16,4 8-43-16,0 0-14 16,2 6-7-16,-1 2 4 15,5 4 1-15,-2 1-2 16,1 2 0-16,3 5-9 0,-3 1-13 15,3-1-34-15,-4 2-57 16,1-2-71-16,1-2-78 16,-4-1-80-16,2-5-89 15,-1-2-71-15,-2-3-16 16,-1-6 31-16,-1-3 55 0,-2-6 72 16</inkml:trace>
  <inkml:trace contextRef="#ctx0" brushRef="#br2" timeOffset="-170865.55">3218 4273 109 0,'-13'-6'284'0,"4"2"28"15,4 1-35-15,3 0-50 0,4 1-41 16,8 0-51-16,5-1-49 16,9 3-23-16,1-4-9 15,7 1-12-15,2-2 2 16,6-5-3-16,0-2-2 15,2-3 10-15,-2-3 13 0,-4-2 18 16,-2 3 20-16,-6-1 29 16,-6 0 30-16,-5 1 24 15,-4 3 13-15,-5 1 5 16,-5 3-18-16,-4 2-22 16,-4 1-28-16,-5 4-34 0,-4 3-29 15,-5 4-23-15,0 5-5 16,-3 3-6-16,3 4-4 15,0 1 4-15,1 3-4 16,3 1-4-16,0 0-4 0,3 1-2 16,4-4-2-16,3 2-6 15,2-4-3-15,3 0-7 16,1-3 1-16,4-3 2 16,2-2-3-16,4-5 0 0,3-5 4 15,2-2 4-15,1-7 6 16,2-3 16-16,-5-4 16 15,2 1 14-15,-3-1 10 16,-3 1 4-16,-1 4 1 0,-3 3-17 16,-1 3-16-16,-2 3-20 15,2 1-11-15,0 7-11 16,2 4-20-16,-2 4-26 16,3 1-44-16,0 4-56 0,1-1-54 15,1-1-69-15,0 0-75 16,2-1-78-16,1-7-106 15,4-2-57-15,-1-7-3 16,4-5 37-16,1-6 69 16,-2-6 93-16</inkml:trace>
  <inkml:trace contextRef="#ctx0" brushRef="#br2" timeOffset="-170279.46">3888 4062 94 0,'3'-17'340'0,"-3"2"92"15,0 3 68-15,-3 0-47 16,1 2-7-16,-4 2-14 15,1 1-38-15,-1 1-56 16,3 1-50-16,-2 2-56 16,0 0-65-16,0 5-57 0,-1 2-49 15,-5 5-29-15,3 3-16 16,0 5-9-16,-1 3-6 16,4 2-8-16,4-1-9 15,1 4-8-15,3-3-10 0,3 1-5 16,5-5-4-16,2-4-1 15,7-4-7-15,2-4-27 16,5-3-32-16,0-6-55 16,0-4-72-16,3-5-73 15,0-7-56-15,-3-1-20 0,-2-4 8 16,-6-2 37-16,-3-1 67 16,-5 1 92-16,-5-3 94 15,-4 0 85-15,-4 2 69 16,-4 0 83-16,-3 0 72 0,-1 1 45 15,2 1 34-15,-4 3 22 16,2-1 10-16,0 4-18 16,0-1-28-16,3 4-34 15,-1 1-40-15,2 2-40 16,0 4-39-16,3 4-42 0,-2-2-31 16,3 3-27-16,1 3-14 15,-1 2-10-15,4 3-7 16,-1 3-2-16,3 5 0 15,0 1 3-15,2 5-3 0,2 3 1 16,0 3 2-16,2 5-19 16,2 1-25-16,0 7-42 15,0-2-71-15,-1 5-67 16,2-2-70-16,-1 4-57 16,-2-3-61-16,-2-5-77 0,4-4-46 15,-4-8 10-15,2-4 33 16,1-10 59-16,-3-6 79 15</inkml:trace>
  <inkml:trace contextRef="#ctx0" brushRef="#br2" timeOffset="-169814.78">4090 4033 26 0,'-11'-8'305'0,"3"1"50"15,4-2 35-15,2 0-67 16,4 0-59-16,4-4-69 15,5-1-58-15,2 0-36 16,5-3-25-16,0 0-13 16,4-1-12-16,0 2 6 0,1 1 2 15,-3-2-2-15,2 5 2 16,-6-1-5-16,1 2-4 16,-2 2-5-16,-3-3-12 0,-1 4-6 15,-3 3 0-15,0-1-4 16,-5 3 0-16,0 0-1 15,0 3-2-15,-3 3-5 16,0 2-5-16,0 3-4 16,-1 6 0-16,-1 1 1 15,2 1 6-15,3 4 7 0,2-2 9 16,3 3 15-16,3-2 13 16,2-1 13-16,4 2 14 15,-1-5 14-15,1 0 7 16,-2 0 2-16,-1-4-3 0,-3 1 1 15,-3-4-11-15,-2 1-12 16,-6-1-12-16,-8-1-24 16,-8 1-67-16,-7-1-140 15,-11-1-266-15,-5-4-157 0,-7-2-88 16,0-5-37-16,0-5 33 16,2-4 113-16</inkml:trace>
  <inkml:trace contextRef="#ctx0" brushRef="#br2" timeOffset="-166931.15">286 6104 15 0,'-2'-4'231'16,"2"-3"33"-16,-1-1-8 16,-1 1-1-16,-1-3-12 15,1 2-7-15,1 1-10 16,-1-1-6-16,-1 1-17 0,3 2-17 16,-2 0-19-16,2 1-28 15,0 1-20-15,0 1-23 16,-1 1-14-16,1-1-1 15,-2-1-3-15,2 1 4 0,0 1-2 16,0-2 6 0,0 2 2-16,0-1-1 0,-2 1-3 15,2-1-5-15,-1 1-7 16,-1 1-11-16,-1 0-19 16,3 3-14-16,3 0-13 15,-1 6-9-15,1 4-7 16,2 7-10-16,3 4-17 0,0 4-28 15,4 7-36-15,1 1-44 16,-2 3-43-16,0 1-34 16,0 0-37-16,2-5-37 15,-4-2-67-15,3-5-83 16,0-5-31-16,2-4 5 16,2-9 35-16,-3-6 57 0</inkml:trace>
  <inkml:trace contextRef="#ctx0" brushRef="#br2" timeOffset="-166536.33">316 6631 28 0,'-2'3'282'16,"1"-1"51"-16,-1 2 1 16,2-1-28-16,0-1-50 15,0-1-53-15,0 1-48 0,3 0-28 16,0 1-10-16,5-3 7 15,3 2 17-15,3-4 11 16,2-1 5-16,5-1-10 16,1-4-21-16,0-1-25 15,2-4-32-15,-2 0-34 16,-5 0-77-16,-3-3-122 0,-4 3-187 16,-5-1-129-16,-7 2-68 15,-4 0-20-15,-4 2 38 16,-4 0 100-16</inkml:trace>
  <inkml:trace contextRef="#ctx0" brushRef="#br2" timeOffset="-166163.95">18 6135 275 0,'-4'-3'351'0,"1"-1"52"15,1-3-41-15,1-1-32 16,4-2-43-16,4 0-60 0,6-1-52 16,7-3-50-16,3 3-41 15,2-1-52-15,2 1-74 16,0 2-112-16,0 2-144 16,-4 2-110-16,-2 2-58 15,-5 2-14-15,-2-1 36 0,-3 2 89 16</inkml:trace>
  <inkml:trace contextRef="#ctx0" brushRef="#br2" timeOffset="-165383.97">526 6333 218 0,'0'-4'368'16,"-2"1"79"-16,1-2 20 15,-2 0-31-15,-1-1-11 16,1 0-19-16,0 2-41 16,0-1-50-16,1 1-55 15,2 1-52-15,-2 0-58 0,2 1-60 16,2 2-41-16,0 2-29 15,4 4-20-15,2 3-8 16,5 4-5-16,-2 5 2 16,2 1-3-16,2 1-1 15,-2 1-8-15,1-1-7 16,-4 2-7-16,-1-2-5 0,0-4-4 16,-2-1 2-16,-2-4 9 15,-2-3 13-15,0-3 13 16,-3-3 15-16,0-4 4 15,-3-6 4-15,0-6-1 16,1-4-2-16,-1-5-7 16,0-6-4-16,1-1-4 0,2 2-4 15,2-1 0-15,-1 3-3 16,2 3-4-16,1 4-5 16,2 1-6-16,-1 6-9 15,4 1-8-15,1 7-1 16,1 4 0-16,3 4-1 15,2 7 10-15,0 2 11 0,-2 4 10 16,2 4 6-16,-2 0 3 16,0 0 4-16,-1 1-9 15,1-2-23-15,-5-2-28 16,0-3-37-16,-2-3-42 16,-1-2-43-16,-1-3-82 15,-3-3-129-15,-2-4-85 0,3-7-24 16,2-2 10-16,0-4 27 15,4 0 83-15</inkml:trace>
  <inkml:trace contextRef="#ctx0" brushRef="#br2" timeOffset="-164331.33">989 6203 60 0,'0'-12'290'15,"-3"4"64"-15,0-1 6 16,0 1-1-16,-2 2-39 0,-2 0-46 16,1 2-50-16,1 1-50 15,-4 1-54-15,3 2-42 16,-1 3-23-16,1 2-23 16,-2 5-16-16,5 3-9 15,0 4-3-15,3 5-2 16,3 1-2-16,0 2 0 0,6 2 5 15,-2-1-4-15,1-1-5 16,0-1-4-16,3-4-8 16,0-5-6-16,0-4-2 15,1-4 2-15,1-7 8 16,3-7 4-16,-3-4 4 0,-1-5 8 16,-2-6 6-16,-4-6 4 15,-1-3 8-15,-3-2 6 16,-2-5 9-16,-2 1 6 15,-1-4 6-15,-2 3 10 16,0-2 7-16,-1 5 10 16,-2 3 8-16,2 3 4 15,-1 5 3-15,2 4-2 16,2 4-9-16,-2 4-17 0,1 4-15 16,1 1-15-16,0 7-16 15,1 7-14-15,0 3-7 16,4 8-4-16,1 3 4 15,2 5 1-15,1 2 1 16,-1 0 2-16,3 3-6 16,0-2-1-16,1 1-6 0,2-1-6 15,-1-3 0-15,1-2-9 16,-2-1 7-16,3-5-6 16,0-1 5-16,-1-4 4 15,1-2 4-15,1-2 9 16,0-3 0-16,0-3 7 15,-1-3 1-15,1-3 2 0,-2-4 3 16,-1-5 4 0,2-5 5-16,-2-1 3 0,-2-3 9 15,-1-1 4-15,-2-3 8 16,0 3 8-16,-2 1 14 16,0 5 7-16,1 0 1 15,-3 6-7-15,1 4-14 0,-1 4-11 16,1 5-18-16,1 6-13 15,0 6-9-15,0 4-4 16,0-2-2-16,2 1-4 16,0 0-8-16,0-1-6 15,2-2-8-15,-2-3-6 16,-2-3 6-16,2-3 0 0,-3-5 5 16,1-4 10-16,0-4 9 15,0-7 9-15,-1-3 2 16,0-5 0-16,0 0 3 15,-2-2 3-15,0 1 4 16,0 4 0-16,2 2 5 16,-2 4-1-16,0 3-7 15,0 5-6-15,2 1-6 0,-1 8-4 16,2 1-14-16,2 7-1 16,3 1 3-16,-1 2 2 15,2 1 2-15,-1 1 2 0,3 0 3 16,1-1-10-16,1-1-31 15,1-2-48-15,-1-1-63 16,3 0-90-16,-2 0-122 16,0-1-116-16,-1-1-39 15,-2-1 10-15,0-3 44 0,-1-3 78 16</inkml:trace>
  <inkml:trace contextRef="#ctx0" brushRef="#br2" timeOffset="-163616.31">1760 6111 12 0,'2'-10'296'16,"0"-1"79"-16,-1-3 51 15,-2-2-21-15,-1-1-14 0,-1-1-10 16,-2 0-42-16,-2 1-44 16,0 2-39-16,-3 1-34 15,-1 2-36-15,-1 1-41 16,0 4-37-16,-1 1-38 0,-2 4-30 16,4 2-24-16,-3 5-11 15,3 2-10-15,0 4-4 16,1 4 2-16,4 2-4 15,-1 3-4-15,3 0-15 0,1 0-10 16,3 4-12-16,1-4-12 16,4 1-8-16,0-3-2 15,3-1 9-15,1-4 6 16,5-1 13-16,-1-4 9 0,3-3 9 16,-2-3 10-16,0-5 20 15,-1-4 20-15,-2-5 18 16,0-4 20-16,-5-6 20 15,-1-2 7-15,-2-4 5 0,-1-4-8 16,-4-1-5-16,-1-2-9 16,-2 0-7-16,-1 0-9 15,-2 0-10-15,-1 2-8 0,-1 5-9 16,2 0-10-16,-1 2-5 16,-1 5-5-16,4 2-5 15,-1 1-2-15,2 3-4 16,1 3 2-16,1 2-6 0,0 5-6 15,3 3 1-15,0 7-1 16,3 5-2-16,0 9 0 16,1 1 4-16,1 6 5 0,2 3-2 15,-1-1-5-15,4 2-6 16,-1-1-14-16,2-1-22 16,-1-3-33-16,4-1-35 15,-3-1-41-15,3-2-47 0,1-2-58 16,2-1-74-16,-3 0-78 15,3 0-79-15,-2 1-15 16,-1-4 24-16,-3-1 55 16,-3-2 86-16</inkml:trace>
  <inkml:trace contextRef="#ctx0" brushRef="#br2" timeOffset="-162829.83">1902 6043 261 0,'2'-2'322'0,"-2"-1"33"16,3 1 17-16,-1 0 4 15,1-1-23-15,0-2-28 16,1 3-31-16,0-4-32 0,4-1-30 16,0-1-20-16,3-3-23 15,-2-1-24-15,1-2-25 16,1-2-25-16,0-2-23 15,-3 1-22-15,-2-2-17 0,-1 1-11 16,-3 1-6-16,-2 3-8 16,-2 0-10-16,-6 4-12 15,-2 3-12-15,-5 4-11 16,-1 6-10-16,-1 6-1 16,-2 4-7-16,3 2 7 0,2 3 4 15,6-1 2-15,3 5 3 16,2-3 1-16,4 1 6 15,4 1 3-15,2-3-5 0,5 1-10 16,3-2-13-16,3-3-20 16,2 1-27-16,0-5-38 15,2-1-31-15,0-5-42 16,-1-2-52-16,-1-4-58 0,1-4-63 16,-4-4-54-16,-3-2-25 15,1-3 13-15,-6-3 45 16,0-2 73-16,-2 0 105 15,-4-4 109-15,2 4 101 0,-2-3 80 16,0 3 57-16,2 1 43 16,-2 3 23-16,-2 0 22 15,1 4 14-15,1-2-7 0,-1 3-7 16,0 1-4-16,-1 1-9 16,1 3-20-16,-2 1-26 15,1 1-27-15,-1 3-22 16,0-1-31-16,-1 4-25 0,1 0-20 15,-2 4-13-15,2 2-5 16,0 1 0-16,0 1 3 16,2 1 3-16,1-1 8 15,2-1 32-15,4 1 32 0,2 0 35 16,2-3 27-16,3 2 18 16,2-1 0-16,-3-1-20 15,0 0-30-15,0 0-37 16,-5-2-28-16,-1 2-21 15,-6 1-15-15,-3 0-15 0,-7 4-35 16,-5 2-63-16,-7 3-121 16,-5-3-205-16,-6-1-190 15,2-3-99-15,-2-4-29 16,1-4 34-16,6-3 105 0</inkml:trace>
  <inkml:trace contextRef="#ctx0" brushRef="#br2" timeOffset="-161615.41">2781 5670 80 0,'-6'-9'258'0,"3"-1"29"0,-2 0 5 15,2 0 6-15,-2-4-1 16,-1 2-20-16,-3 2-29 16,1-1-35-16,-2 1-36 0,-1 2-39 15,-3 2-45-15,-2 2-35 16,-1 2-14-16,-2 4-16 16,-2-1-13-16,2 7-11 15,-3 1-3-15,6 3-1 16,-1 5-3-16,4-2-3 0,4 3-2 15,4 0 2-15,4 1 1 16,4-1 0-16,4-2-2 16,4 1 2-16,6-5 1 0,3-3-1 15,2-4 1-15,3-5 7 16,-1-5 7-16,-2-6 2 16,2-2 10-16,-5-2 9 15,-5-4 17-15,-3-2 13 0,0 1 16 16,-6 5 17-16,1-1 8 15,-2 4-3-15,-1 4-18 16,-2 1-20-16,1 7-25 16,-2 3-23-16,3 9-28 0,-2 1-21 15,1 3-28-15,3 3-23 16,0 1-28-16,3-3-33 16,4-2-23-16,2-2-28 15,5-5-35-15,2-4-53 16,4-4-46-16,4-4-24 0,-1-7-8 15,1-2 21-15,-1-4 49 16,-3-3 71-16,-1-2 76 16,-5-2 71-16</inkml:trace>
  <inkml:trace contextRef="#ctx0" brushRef="#br2" timeOffset="-161131.04">3104 5568 29 0,'12'-25'88'0,"-5"2"40"16,-1-1 36-16,1 4 33 16,-4 1 22-16,-3 3 27 15,0 1 11-15,-2 5-4 16,-3 1-19-16,-1 6-31 0,-5 3-38 15,-5 3-45-15,-4 6-45 16,2 3-25-16,-4 3-13 16,2 2-9-16,4-1 0 15,-1 2-2-15,4-3-5 16,1 1-3-16,3 1-7 0,3-2 3 16,4-1-6-16,2 1 3 15,2-1-3-15,1-1-5 16,4-3 3-16,3-1-3 0,0-1 2 15,1-5-2-15,5-3 0 16,-2-3 6-16,0-6 1 16,1-5 10-16,-3-3 9 15,-2-7 10-15,-4-2 18 0,-1-6 9 16,-1-5 7-16,-4-6-2 16,-4-2 1-16,2 1 0 15,-3 2-2-15,2 3 3 16,-2 8 4-16,2 3-3 15,0 7-12-15,0 6-18 0,-2 5-17 16,4 9-21-16,-1 6-33 16,1 10-24-16,2 7-27 15,1 6-23-15,5 3-25 16,0 1-28-16,1 1-32 16,4-3-45-16,3-1-48 0,2-3-47 15,0-3-57-15,5-2-43 16,-1-5 6-16,1-3 43 15,0-5 59-15</inkml:trace>
  <inkml:trace contextRef="#ctx0" brushRef="#br2" timeOffset="-160583.31">3448 5371 224 0,'5'-15'311'16,"0"0"34"-16,-3 0 12 15,-1 2-1-15,-2 3-19 16,-1-2-37-16,0 4-44 0,-3 0-50 16,-2 4-51-16,-1 1-48 15,-2 3-36-15,-5 3-27 16,-1 4-21-16,-3 3-11 16,1 2-8-16,-4 5-4 15,2 4-2-15,2 0-2 0,1 2-4 16,6-2 3-16,0 1 1 15,6-1-3-15,5 0 1 16,2-3 3-16,7-3 2 16,2-2 2-16,5-5 3 0,6-4 5 15,0-4 8-15,2-4 12 16,-5-8 19-16,1-3 20 16,-5-4 19-16,-1-6 16 15,-6-6 10-15,-3-3-6 16,-2-5-12-16,-6 0-16 0,0-3-21 15,-4 0-19-15,1-2-13 16,-2 3-7-16,-1 3-4 16,0 4-6-16,1 4 2 15,1 7 2-15,2 1-5 16,2 6-5-16,0 6-10 0,1 2-3 16,4 8-3-16,1 8-3 15,3 5-1-15,3 5-11 16,4 8-25-16,3 2-39 15,0 4-50-15,3 1-51 0,-3 0-69 16,4 0-69-16,-3-1-87 16,-2 0-88-16,0-3-14 15,-2-5 16-15,0-5 53 16,1-5 79-16</inkml:trace>
  <inkml:trace contextRef="#ctx0" brushRef="#br2" timeOffset="-159250.22">3673 5271 235 0,'-2'-10'355'16,"-1"2"62"-16,0-2-28 16,0 4-42-16,1 1-50 0,2 3-65 15,5 4-71-15,0 4-57 16,1 3-44-16,2 4-24 15,3 2-9-15,-1 1-10 16,-1 3-3-16,2-4-5 16,-5 1-2-16,1-4 5 0,-4-2 7 15,0-2 22-15,-1-1 45 16,0-5 31-16,-4-2 16 16,0-2 9-16,-3-10 5 15,1-3-17-15,-1-4-41 16,0-6-33-16,3-4-17 0,2-2-19 15,0 0-12-15,0 0-11 16,2 9-21-16,1 0-32 16,2 7-44-16,3 5-44 15,1 3-35-15,4 4-31 0,0 4-5 16,4 2 13-16,-1 0 36 16,0 2 34-16,1-2 37 15,-3-3 33-15,2 0 25 16,-2 0 33-16,2-5 26 0,-3-1 30 15,1-3 24-15,0-1 20 16,-4-2 19-16,-1-1 9 16,-4 1 1-16,-4 1-7 15,-1 0-15-15,-3 1-15 0,-3 1-20 16,-2 1-21-16,-1 3-19 16,-1 5-12-16,-4 3-9 15,4 4-6-15,-2 3-1 16,4 4 2-16,0 3 2 15,3 3-3-15,5 1 4 0,0 3 1 16,5 1-1-16,3-3 0 16,0-1-3-16,1-4 0 15,2 0 0-15,5-6-4 16,-2-3-5-16,4-7-2 16,-1-6-3-16,2-3-13 0,-3-6-8 15,1-6-8-15,-2-4 0 16,2-2-4-16,-4-5 5 15,2 0 9-15,-2-2 11 16,-1 4 12-16,-2 3 11 16,-2 3 19-16,-3 3 13 0,1 5 17 15,0 2 5-15,-4 2 1 16,1 3-5-16,-1 3-9 16,1 0-14-16,-3 0-15 15,3 4-7-15,-1 0-7 0,1 2-1 16,5 2 0-16,0 3 3 15,3 3 1-15,1 1-2 16,1 2 3-16,3 1 2 16,-2 0 2-16,0 1-1 15,-1-1 0-15,1 0 3 0,0-1-2 16,-4 0-2-16,2-2-5 16,-4 1 0-16,-3 2-2 15,-2-3-6-15,-1 2-15 0,-5 2-9 16,-4-1-13-16,-1-1-16 15,-6-1-11-15,3-1-10 16,-3-3 4-16,1 0 0 16,2-7-1-16,2-4 11 15,3-6 8-15,4-3 19 16,4-7 7-16,2 0 12 0,7-7 19 16,0 2 9-16,2-1 11 15,4 0 1-15,4 0 8 16,-2 1 0-16,5-2-2 15,-2 4-4-15,-1 3-3 16,-3-2 2-16,-1 6 3 0,-2 1 14 16,-4 5 9-16,-2 0 12 15,-4 5 2-15,-2 0-1 16,-3 5-7-16,-3 5-15 16,-2 3-7-16,-1 4-8 0,-2 3-6 15,2 3-1-15,1 0 1 16,0 1-1-16,5 0-2 15,2 0 4-15,4 1 10 16,4-2 14-16,2 0 17 16,1-2 15-16,3 0 10 0,-2 0 5 15,0-5-3-15,-3 0-11 16,-1-2-19-16,-5-3-28 16,-5 0-65-16,-8 0-97 15,-13-1-133-15,-12 4-216 0,-8-1-123 16,-13 2-60-16,-4-1 18 15,-4 0 70-15,-3 0 113 16</inkml:trace>
  <inkml:trace contextRef="#ctx0" brushRef="#br2" timeOffset="-157919.29">333 7159 153 0,'-8'-10'357'15,"-1"1"69"-15,1 0 61 16,1 1-87-16,3 2-36 15,-1 2-54-15,-1-1-58 16,1 4-66-16,2 1-56 16,-2 3-48-16,2 4-38 0,-4 7-24 15,0 4-16-15,2 4-7 16,0 2-2-16,5 3-7 16,2-3-4-16,4 0-4 15,8-4-5-15,1-4-1 16,5-6 2-16,5-5 0 15,4-6 5-15,-3-8 5 0,0-6 3 16,-7-5 5-16,-2-3-2 16,-10-3 1-16,-6-3-2 15,-6 2-4-15,-9 3-2 16,-2 3-8-16,-4 5-3 16,-5 4-10-16,2 7-2 15,0 7-9-15,2 2-15 16,7 7-17-16,5 2-16 0,7 2-8 15,8 0-4 1,10-2 0-16,6-1 17 0,3-5 22 16,5-4 21-16,2-6 14 15,1-4 13-15,-3-3 12 16,0-5 0-16,-7-1 2 16,-3-6 8-16,-4-2 2 15,-8-1 8-15,-5-1 6 16,-5-3 11-16,-4 3 9 0,-2-1 8 15,0 2 11-15,0 4 12 16,2 1 6-16,-2 6-5 16,2 2-8-16,4 4-12 15,-1 2-16-15,3 6-12 0,3 4-14 16,0 6-7-16,7 6-1 16,-1 5-2-16,4 5 2 15,1 7 0-15,2 4-4 16,3 4-1-16,1 5-3 15,1 3-23-15,3 1-33 16,-2 1-34-16,3 1-32 16,-4-5-35-16,2-5-29 0,-2-9 6 15,-2-6 5-15,0-8-7 16,1-9-21-16,-4-3-39 16,0-7-6-16,0-3-2 15,-4-6 12-15</inkml:trace>
  <inkml:trace contextRef="#ctx0" brushRef="#br2" timeOffset="-157689.02">725 7316 80 0,'-17'-5'332'0,"4"0"70"15,3-1 53-15,1 0-82 16,8-1-65-16,4-2-68 16,9-4-103-16,6-3-137 15,4 0-216-15,6-2-136 16,1-5-74-16,2-3-35 0,4-5 11 16,-3-1 57-16</inkml:trace>
  <inkml:trace contextRef="#ctx0" brushRef="#br2" timeOffset="-156885.06">1294 6880 33 0,'-3'-6'332'16,"-3"2"76"-16,-1-1 66 15,1 1-7-15,-1-1-68 16,3 1-42-16,-2-1-50 15,-1-1-60-15,1 0-61 0,-4 2-54 16,1-2-44-16,-2 1-35 16,0 2-21-16,-5 1-14 15,2 2-11-15,-5 5-2 16,0 1-4-16,1 6-3 16,0 3-5-16,3 3-6 15,4 6-5-15,5-1-9 16,3 2-13-16,4-1-5 0,4 0-7 15,3-4-3-15,6 0-1 16,1-4 4-16,2-4 10 16,0-3 7-16,2-5 6 15,0-2 9-15,-3-5 10 16,0-2 9-16,-5-2 3 16,1-4 7-16,-2-2 2 15,-2-1 0-15,-3-4 3 0,-2-1 3 16,0-3 5-16,-3-4 7 15,-3-4 7-15,0-1 8 16,-2-1 7-16,-3-1 8 16,0 0 2-16,-3-2 4 15,1 2 11-15,1 3 5 0,1 4 3 16,0 4-6 0,3 4-7-16,2 5-11 0,0 3-26 15,0 3-20-15,1 6-12 16,2 4-11-16,2 7 3 15,1 6-5-15,2 7 2 16,1 3-2-16,4 2-1 0,-1 4-6 16,-1-2-16-16,2 1-15 15,-1 3-26-15,2-3-37 16,-1-2-38-16,2-1-39 16,3-2-34-16,0-2-31 15,3-7-41-15,4-3-60 16,0-5-72-16,-1-6-24 0,-1-3 13 15,0-3 31-15,-3-2 59 16</inkml:trace>
  <inkml:trace contextRef="#ctx0" brushRef="#br2" timeOffset="-156465.45">1520 6922 260 0,'0'-4'339'16,"-1"-1"35"-16,-1-1-11 0,0 0-29 16,2-3-47-16,0-1-48 15,2-2-52-15,1-4-50 16,2 0-32-16,1-2-20 16,2-4 5-16,-2 1 8 0,-1-3 11 15,-2 1 7-15,-1 1 4 16,-4-1-2-16,-1 3-12 15,-2 1-19-15,-3 4-22 0,-1 5-16 16,-2 5-20-16,-2 5-14 16,-4 8-12-16,4 6-9 15,-1 6 2-15,1 3-4 0,4 2-2 16,6 1-5-16,3-1-8 16,3-1-9-16,6-2-10 15,2-3-8-15,5-3-8 16,2-5-11-16,5-4-25 0,1-4-44 15,3-3-49-15,-2-6-63 16,2-1-100-16,-2-4-111 16,-1-1-38-16,-2-4 16 0,-4-5 41 15,-1 1 67-15</inkml:trace>
  <inkml:trace contextRef="#ctx0" brushRef="#br2" timeOffset="-156160.8">1767 6525 143 0,'-2'-5'227'0,"1"2"5"16,1 6-10-16,0 2-11 0,1 5 1 16,1 2 1-16,1 2-5 15,0 0-16-15,1 1-21 16,1-2-20-16,0-1-22 0,0-2-22 16,0-1-11-16,3 0-14 15,3-2-10-15,-2 0-5 16,1-2-12-16,2-2-2 15,1 2-14-15,-2 0-6 0,-3-2-6 16,0-2-7-16,0 2 1 16,-2 0-7-16,-3 0-2 0,-6 2-9 15,-5 1-24-15,-3 4-41 16,-2 1-62-16,-6 1-82 16,2 3-123-16,3-2-112 15,-2-2-44-15,8-5 7 0,2-5 39 16,4-5 74-16</inkml:trace>
  <inkml:trace contextRef="#ctx0" brushRef="#br2" timeOffset="-155829.3">2072 6271 268 0,'-2'-25'407'0,"-1"1"93"15,0 2 33-15,0 3-29 16,-1 4-15-16,3 2-40 16,-1 2-74-16,-1 4-81 0,3 0-75 15,0 4-71-15,0 3-58 16,3 5-40-16,2 5-24 16,3 4-9-16,3 4-6 0,3 5-2 15,1 5-3-15,2 2-11 16,2 7-29-16,-3-1-42 15,2 4-60-15,-1 0-62 0,-2-1-67 16,-2-3-62-16,1-2-57 16,-3-6-43-16,-1-8-28 15,1-3-41-15,-5-7 11 0,0-3 42 16,-6-7 69-16</inkml:trace>
  <inkml:trace contextRef="#ctx0" brushRef="#br2" timeOffset="-155519.24">2195 6529 73 0,'-19'-9'309'15,"-3"-1"71"-15,5 3 35 16,2 0-15-16,0-1-20 16,7 4-28-16,1-2-58 15,6-1-53-15,2-1-56 0,6-4-51 16,5-1-44-16,3-2-38 16,2 0-26-16,-1 0-15 15,4 0-8-15,-4 3-9 0,3 1-9 16,-5 6-6-16,2 1-4 15,0 6-3-15,-2 3 2 16,-1 4 3-16,1 1 6 16,-1 4 3-16,1 3 3 0,0 0-9 15,0-2-25-15,1 0-33 16,2-2-46-16,-3-2-59 16,3-2-71-16,-2-4-90 15,0-3-82-15,-2-4-31 0,1-5 16 16,-3-6 40-16,-1-5 63 15</inkml:trace>
  <inkml:trace contextRef="#ctx0" brushRef="#br2" timeOffset="-155390.79">2481 6217 63 0,'0'0'15'15,"0"0"-42"-15,0 0-14 0</inkml:trace>
  <inkml:trace contextRef="#ctx0" brushRef="#br2" timeOffset="-154145.3">2487 6208 81 0,'2'-5'148'0,"1"2"65"15,-3-4 47-15,0 0 27 0,0 2 22 16,0-2 9-16,-3 1-6 16,1-1-8-16,1 2-7 15,-2 0 0-15,-1 1-7 16,1-1-16-16,-1 3-20 0,2-1-26 15,-1-1-32-15,3 1-40 16,-2 1-43-16,1 2-38 16,1-3-29-16,0 3-20 0,0 0-13 15,0 0-11-15,0 0-4 16,0 0-1-16,0 0-2 16,0 0-1-16,0 0 2 15,0 0-1-15,0 0 0 16,0 0-2-16,1 3 3 0,1 1 2 15,3 2 0-15,-1 1 2 16,1 4 0-16,1 1 0 16,1 3 2-16,4 2-2 0,-2 5-3 15,4 2-8-15,-2 1-4 16,0 2-8-16,-1-1-8 16,0 0-7-16,-1-4-2 15,-3-3 2-15,-1-4 9 0,-2-3 6 16,1-5 9-16,-4-2 7 15,-4-7 6-15,1-5-3 16,-2-5-5-16,-1-6-1 0,-1-3-10 16,0-6-8-16,0-1-16 15,2-2-12-15,2-2-7 16,3 2-9-16,0 3 3 16,0 2 2-16,2 4 16 0,-1 3 12 15,1 2 8-15,1 4 6 16,2 2 7-16,-1 4 5 15,1 2 4-15,2 4-3 16,-1 4 3-16,2 4 3 16,1 4 5-16,1 5 1 0,-1 0-2 15,2 4-2-15,-1 0-17 16,1 0-44-16,0-1-41 0,0-2-34 16,3-3-22-16,0-3-34 15,4-4-20-15,1-4-9 16,4-6 6-16,4-3-3 15,2-9 0-15,1 0 25 16,-2-5 38-16,-1-4 52 0,-4-3 56 16,-3 1 68-16,-3-1 76 15,-6 2 71-15,-3 4 58 16,-4 2 44-16,-4 2 16 16,-5 2-12-16,-5 4-32 0,-7 5-41 15,-1 6-38-15,-7 5-26 16,0 4-20-16,0 7-11 15,1 4-12-15,6 0-9 16,3 3-19-16,5 0-16 16,7-3-15-16,3-3-9 0,3 1-7 15,5-7-6-15,3-4 7 16,2-3 2-16,2-7 6 16,0-4 14-16,2-4 18 15,-3-4 16-15,-1 1 14 0,-4-1 19 16,1 2 7-16,-5 3-13 15,1 2-21-15,-1 4-19 16,-2 6-21-16,2 6-24 16,-1 4-20-16,3 7-21 15,4 2-12-15,-2 1-22 0,1-2-30 16,1-2-33-16,-2-2-34 16,1-5-17-16,-1-5-21 15,1-5-20-15,-2-8 4 16,1-4 9-16,-1-9 18 15,-3-2 13-15,-2-4 26 16,-1-5 25-16,-4-6 16 0,0-5 28 16,-1-2 17-16,-2-4 21 15,-2-1 38-15,2 3 49 16,0 5 54-16,0 5 44 0,1 8 31 16,0 7 5-16,1 6-14 15,-1 9-32-15,4 8-42 16,4 11-37-16,-1 3-19 15,5 9-7-15,0 1 1 16,6 5 0-16,1-2 0 0,0 2-3 16,3 0-6-16,-2-1-17 15,0 1-33-15,-1-2-49 16,-3-2-58-16,0-2-66 16,-1-4-72-16,-1-3-51 0,2-7-68 15,-4-4-66-15,0-8-9 16,-3-3 29-16,-2-6 54 15,-6-3 50-15</inkml:trace>
  <inkml:trace contextRef="#ctx0" brushRef="#br2" timeOffset="-153869.22">3180 6128 233 0,'-16'-8'314'0,"3"-1"57"0,-1-2-11 16,3 4-17-16,3-4-29 16,3 2-46-16,1-1-53 15,7-3-55-15,1-1-52 0,3 2-40 16,4-2-30-16,1 4-17 15,1 1-15-15,1 3-6 16,-1 3-1-16,0 4-4 16,1 6-3-16,0 3 2 15,0 3 2-15,-1 5 4 16,1 1 5-16,-4-1-5 0,-1 0 0 16,1-1-3-16,-4-4-19 15,-1-1-41-15,1-2-64 16,-1-6-108-16,1-1-146 0,0-7-74 15,1-5-20-15,1-5 19 16,3-4 47-16</inkml:trace>
  <inkml:trace contextRef="#ctx0" brushRef="#br2" timeOffset="-153701.37">3409 5845 182 0,'-8'-10'370'16,"-3"0"54"-16,0 3 31 15,1 0-111-15,2 0-85 16,-1 3-101-16,4 0-113 0,2-1-125 16,2 4-116-16,1 1-113 15,0 0-81-15,0 0-23 16,4 1 23-16,7 2 60 16</inkml:trace>
  <inkml:trace contextRef="#ctx0" brushRef="#br2" timeOffset="-153116.8">3433 5857 89 0,'3'8'222'16,"2"-1"16"-16,1 2-1 15,-3 1 9-15,3 4-2 16,-1 1 10-16,0 0-7 0,0 3-23 16,1 0-24-16,-1 1-32 15,-1-3-25-15,1-3-31 16,-2-1-24-16,1-2-15 15,-1-1-5-15,-2-2 2 0,1-2 8 16,2-4 3-16,-2-1-1 16,0-3-11-16,1-4-12 15,0-1-12-15,2-6-20 16,1-1-16-16,2-1-1 16,-2-4-6-16,-1 1 5 15,1 1-1-15,1-2 6 0,0 4 10 16,-2 0 1-16,0 3 8 15,0 3 0-15,0 2 3 16,1 4-7-16,2 1-11 16,1 3-3-16,1 3-3 15,2 4-4-15,-2 2 2 0,1 3 2 16,1 4 1-16,-2-3 2 16,-3 2-3-16,0-2 1 15,-4-1 1-15,1-2-2 16,-3-2 16-16,1-4 3 15,-4-1 4-15,1-10-4 16,-3-3 0-16,-3-7-2 0,2-7-13 16,2-5-3-16,1-3-6 15,2-2 0-15,0 0-2 16,3 3-5-16,2 7 0 0,4 4-6 16,1 5-5-16,4 6 0 15,5 9-19-15,2 8-55 16,-2 7-84-16,3 6-139 15,-2 8-189-15,-7 3-101 16,-2 4-36-16,-10 3 30 0,-8 1 68 16</inkml:trace>
  <inkml:trace contextRef="#ctx0" brushRef="#br2" timeOffset="-152080.28">2399 6103 220 0,'0'-6'343'15,"2"2"67"-15,-2-1-31 16,-2 1-38-16,2 2-39 0,-2-1-51 16,-1 0-64-16,2 3-62 15,-1 0-37-15,-1 0-31 16,-3 3-21-16,1 0-12 16,-1 1-7-16,-1 3 3 0,2-3 1 15,-2 0 9-15,2 1 9 16,0 0 2-16,0-3 1 15,2 1-1-15,0-1-6 0,1 0-21 16,2-2-38-16,0-2-84 16,0 2-208-16,3-5-133 15,2-2-68-15,2-2-26 16,1-4 8-16,1 2 67 0</inkml:trace>
  <inkml:trace contextRef="#ctx0" brushRef="#br2" timeOffset="-143200.71">6322 5953 12 0,'-1'-10'214'16,"-1"-4"7"-16,2 0 4 15,-2-1 0-15,1-1-17 16,1 0-26-16,0-1-27 15,0 1-24-15,0-1-14 0,0 2-11 16,-2 0-7-16,2 0-2 16,-3 2 1-16,3-1 1 15,-2 4-3-15,2-1-3 16,0 2 2-16,-1 0 1 16,-1 2-7-16,2-1-3 15,-1 4-7-15,-1-2-3 0,2 2-9 16,-2 1-3-16,2-2-5 15,-4 1-2-15,4 1-4 16,-2-1 5-16,1 1 5 16,1 1 1-16,-2 1 5 0,2-1 5 15,-1 1 0-15,-1 0-5 16,2 1-9-16,0 0-11 16,-2 0-15-16,1 0-14 15,-1 0-13-15,1 2-16 0,-1 0-5 16,2 6-3-16,2 2 0 15,-1 9 4-15,1 1 2 16,-1 6 3-16,1 1 5 16,1 3 1-16,-1 2-4 15,1 0 4-15,1 2 1 0,0-2 4 16,-1 1 0-16,0-1-1 16,2 1 5-16,-2-1 2 15,0 1-3-15,2 2 1 16,-1 0 2-16,1 0 3 15,-2-3-6-15,-1 1 0 0,1-1 1 16,0-2-4-16,-1-3 2 16,1-2 1-16,-1-7-1 15,-2 0 2-15,3-4-1 16,-3-4-1-16,2-2 2 0,0-1 2 16,-2-1 6-16,0-1 8 15,0-2 12-15,0-2 13 16,0 2 11-16,0-3 7 15,0-2 5-15,0 0-11 16,0-4-8-16,0 0-14 0,0-1-18 16,0-3-10-16,0 1-5 15,0 1-4-15,0 1-2 16,0 1-3-16,0 0 3 16,0 2 0-16,0-1-5 15,0 2 0-15,0 0-5 0,2 0-3 16,-2-1-6-16,0-1-11 15,2 1-14-15,-1-2-26 16,-1-1-49-16,2-2-78 16,-1-3-106-16,1-1-134 0,1 0-141 15,1 0-57-15,-1-2 11 16,0-1 60-16,0-2 101 16</inkml:trace>
  <inkml:trace contextRef="#ctx0" brushRef="#br2" timeOffset="-142572.28">6466 6150 29 0,'3'-2'250'0,"-1"-1"34"0,-1 3 5 15,1-3 3-15,0 1-19 16,-1 0-25-16,-1 1-22 16,0-1-20-16,0 0-22 15,0 1-26-15,0 1-17 16,-1 0-21-16,-1 0-21 0,2 1-26 16,-2 1-22-16,2 3-15 15,-1 2-12-15,-1 3-7 16,2 5 4-16,0 1 5 15,0 3 9-15,0-1 6 16,0 0 5-16,-1-2 4 0,-1 0 0 16,2 0 2-16,-2-3 1 15,2-1-1-15,-1-2-1 16,-1 0-3-16,-1 0 2 16,1-1-2-16,-4 1-2 15,3 0-1-15,-3-1-5 0,-1 0-1 16,1 1-7-16,1-2-3 15,-2 1-3-15,0-4-1 16,-1 2 5-16,-2-1 1 16,0-2-3-16,-2 2 1 0,0-3 7 15,-1 0 2-15,0-1 5 16,1-1 6-16,1-2 5 16,-2-2 4-16,2-2-7 15,0-1 0-15,-1-3-12 16,0-3-12-16,0 0-3 0,2-1-7 15,-1-4-4-15,2 3-20 16,1-1-65-16,0 1-157 16,1 4-282-16,1 2-153 15,-1 0-81-15,0 5-29 0,1-1 43 16,-2 1 141-16</inkml:trace>
  <inkml:trace contextRef="#ctx0" brushRef="#br2" timeOffset="-138353.28">5587 7103 31 0,'0'-3'105'0,"-1"1"4"16,1-1 8-16,-2-1 8 15,2 3 5-15,0-1-5 0,0 0-1 16,0 2-4-16,0 0-14 16,0-2-11-16,0 2-12 15,0 0-9-15,0 0-12 16,0 0 1-16,0 0-3 16,0 0-7-16,0 0 2 0,0 0 5 15,0 0 2 1,0 0 0-16,0 0 5 0,0-1 2 15,0 1-15-15,-2 0-10 16,2 0-12-16,0 1-11 16,0-1-14-16,0 2-11 15,0 2 1-15,2 1-1 16,-2 0 5-16,3 3 2 0,-1 1 8 16,-1 2 3-16,1 2 13 15,1 2 3-15,-1 2 7 16,-2 0 2-16,1 3-2 15,-1-1 0-15,0 2-6 16,0-1-1-16,0 1-3 0,0-1 0 16,-1 2 5-16,1 1 5 15,-2 0 4-15,1 4 6 16,-1-4 6-16,0 1 5 16,-1 1 1-16,2 0 1 0,-1-3 1 15,-1 2-2-15,-1-1-3 16,1-2-5-16,-3 1 1 15,3 1-5-15,-2-3 0 16,1 2 0-16,0-2-4 0,-2 2-1 16,1-1-2-16,-1-3-2 15,3 4-7-15,-2-1-7 16,0 2 3-16,-1-1-7 16,3-1 0-16,-3 2-3 0,1-1 0 15,0 3-3-15,0-2 4 16,0 0 2-16,-1 1-1 15,0-1 15-15,0 2-1 16,-1-5 2-16,2 2 16 16,-1-4 6-16,0 0 6 15,0-1-6-15,-1 0 6 0,1-4 4 16,-2 3-13-16,-1 0-5 16,-1 1-8-16,-4 3-2 15,1-1-3-15,-2 1-6 16,0 2 1-16,-4-2-2 0,3 2 3 15,-2-1-3-15,1-2 0 16,0-1-2-16,0 0-3 16,-1-1 0-16,1 0-3 15,1 0-1-15,-1 0-4 16,-1-1-2-16,1 0 0 0,1 3-5 16,-1-1-1-16,1 0-3 15,-3 2-1-15,4-3 1 16,0 3-2-16,-2-2 0 15,4 2 0-15,-1 1 3 16,-2-2 2-16,3 1-1 0,-1 2 4 16,-2-2 2-16,1 2 1 15,-3 1 3-15,2 2 1 16,-2 0 2-16,0 0-1 16,-1-1-1-16,3-1-2 0,-3-2-3 15,0 1 0-15,3-5-4 16,-1 1-1-16,3 0-2 15,-3-1-2-15,0 1-3 16,0-3 2-16,1 0-3 16,-1 2 1-16,-2-1 0 0,3-2 0 15,-1 2-1-15,-1-4-2 16,1 3 2-16,1-1 0 16,-1-2 0-16,1-2-1 0,0 0 0 15,2 2 1-15,0-3-2 16,-1 1 2-16,1-2 0 15,2 1 0-15,-4 1-4 16,0-2 0-16,-1 3 0 16,1-1-1-16,-1 0-3 15,-2 2 1-15,4 0 4 0,-2 1-3 16,-1 0 2-16,1-1-3 16,1 1 2-16,-3 3-1 15,3-3-1-15,-4 4 3 16,1 1-9-16,-2 0-1 15,1-1 0-15,-2 5 2 0,0-1 2 16,3-1 0-16,-2 2 8 16,1-3 3-16,2 0 1 15,1 0 2-15,-1 2-1 16,0-2 0-16,0 2 1 16,-1 1 2-16,0-2 1 15,0 3-3-15,0-1 2 16,-1 1-1-16,4-1 0 0,-1-1-4 15,-1-2 0-15,2 1 0 16,2 1-1-16,-3 1 3 16,1-1-2-16,-3-1-1 15,3 2-1-15,2 2-1 16,-3-1-1-16,4 1-1 16,-3-1 0-16,2-1-2 0,1 1 3 15,-1-3 0-15,1 0-1 16,1 0-1-16,2-1 0 15,1 0 1-15,-2 0-2 16,1 0 1-16,2 2-3 16,-1 2 1-16,1-1 2 15,0-1-1-15,0 1 2 0,2 2 1 16,1-4 1-16,-1 2 0 16,3 2-1-16,-1 2-1 15,1 1-1-15,0 0 0 16,3-1-1-16,0 1-2 15,0-3 1-15,1-2 0 16,1 0 4-16,1-1-2 16,-1-1 2-16,0 1-2 15,-1-1 0-15,1 2 5 16,1 1-2-16,-1 0 2 0,-1 1 1 16,1 1 2-16,-1-1 2 15,1-1-1-15,-2 2 1 16,4-1-1-16,-2 1 0 15,0-1-1-15,-1 2 2 16,2-2 1-16,-1 1-3 16,1-1-1-16,-3-1 0 0,2-3 0 15,-2 2-2-15,3-5 1 16,-3 0 0-16,2-3-1 16,-1-4 4-16,-1 1-3 15,2-5-9-15,-2-2-20 16,1-1-41-16,-1-6-86 15,2-6-133-15,-2-6-206 0,4-6-167 16,-2-4-74-16,0-6-9 16,-1-1 62-16,-1 5 116 15</inkml:trace>
  <inkml:trace contextRef="#ctx0" brushRef="#br2" timeOffset="-137672.25">3404 11353 84 0,'-3'-7'255'16,"-2"-1"42"-16,2 0-5 0,0 0-14 15,0-1 1-15,-2-3-4 16,1 4-3-16,0-1-17 16,-2 0-14-16,1 0-14 15,0 3-20-15,-4-1-23 16,3 0-27-16,-1 0-18 15,-1 1-22-15,-1-1-16 0,-2 2-18 16,1-2-13-16,1 1-14 16,1-2-13-16,0 2-8 15,3 0-6-15,-2 3 0 16,2-2 1-16,3 1 0 16,-1 1-2-16,1 1-3 15,2-1-3-15,-1 3-7 0,1-3-7 16,1 3-3-16,3 3-3 15,2-3-1-15,5 5-1 16,0 0 2-16,5 4 5 16,1 0-3-16,0 1-2 15,1 2 3-15,4 1-4 16,-3 2 3-16,0-1-3 0,0-1 2 16,-3 1 0-16,-2-3-1 15,-3 1 1-15,2-1 1 16,-4-2-4-16,-1-4-2 15,1 1-6-15,-2-1-13 16,-1-1-14-16,-1-2-35 16,3-2-47-16,-2-2-55 15,2-2-78-15,-2-4-80 0,1-2-107 16,2-3-109-16,-1-1-29 16,-2-1 18-16,3-3 59 15,0 0 80-15</inkml:trace>
  <inkml:trace contextRef="#ctx0" brushRef="#br2" timeOffset="-137306.29">3703 10939 37 0,'0'-16'287'15,"0"2"73"-15,0 2 35 0,-2 2-4 16,2 1-3-16,-1 3-19 15,-1-1-40-15,2 5-54 16,-1-1-53-16,-1 1-51 16,2 4-41-16,0 3-26 15,0 3-9-15,-2 4-3 16,2 2 2-16,-3 4 7 16,-1 1-1-16,-1 5-6 0,-3 2-12 15,0 2-12-15,-3 2-13 16,0 0-15-16,1 1-12 15,-2-2-12-15,2-3-7 16,4-4-14-16,-1-2-42 16,3-7-66-16,4-2-84 15,6-6-132-15,5-3-223 0,8-9-110 16,-1-4-24-16,2-8 30 16,-2-6 66-16,-1-4 121 15</inkml:trace>
  <inkml:trace contextRef="#ctx0" brushRef="#br0" timeOffset="-130540.3">2762 12262 113 0,'-9'-16'202'0,"-2"0"-30"16,3-1-15-16,0 0 10 16,2 1 8-16,-2-2 4 15,3 2-13-15,0 0 4 16,2 2-7-16,-2 3-18 15,2-1-19-15,0 4-15 0,0-2-8 16,0 3-19-16,1-2-16 16,1 1-11-16,1 5-14 15,-2 0-9-15,2-1-10 16,-1 2-8-16,1 0-6 16,0 1-6-16,1 2-2 0,1 3-2 15,1 6-1-15,3 3 2 16,2 6-1-16,-2 3 12 15,3 3-3-15,1 5-15 16,-2-1-23-16,2 0-21 16,-1 1-28-16,-3-2-41 0,1 1-26 15,-1-7-35-15,-1-3-31 16,0-4-29-16,1-5-44 16,-1-6-32-16,0-6-1 15,-2-7 30-15,-2-4 44 16</inkml:trace>
  <inkml:trace contextRef="#ctx0" brushRef="#br0" timeOffset="-130222.27">2638 12015 176 0,'-4'-10'184'0,"3"3"-23"0,-1 2-12 16,4 1-19-16,1 6-18 15,5 0-12-15,3 6 1 16,6 1 14-16,7 3 1 16,1 3-1-16,7-1-5 15,1 6-3-15,0-4-11 16,2 3-18-16,0-2-16 0,-2 1-17 16,-3-4-16-16,-1 2-10 15,-4-3-11-15,-3-1-32 16,-3-2-31-16,-3 0-44 15,-2-1-42-15,-3-1-35 16,-1-3-32-16,-4-1-52 16,-3-3-29-16,-1-4 7 15,-2-4 26-15</inkml:trace>
  <inkml:trace contextRef="#ctx0" brushRef="#br0" timeOffset="-129908.15">3023 11860 243 0,'-12'-13'307'0,"2"2"6"15,0 1-11-15,1 4-15 16,3 0-27-16,1 1-38 16,0 2-30-16,2 0-31 15,1 0-25-15,2 1-29 16,2 4-29-16,1 1-25 15,4 5-21-15,2 4-15 16,2 4-9-16,4 5-3 0,0 3-7 16,-2 6-15-1,4 3-28-15,-6 4-40 0,-1 2-50 16,-5 4-81-16,-1 0-106 16,-2-1-83-16,-1-3-24 15,4-8 14-15,3-9 34 16</inkml:trace>
  <inkml:trace contextRef="#ctx0" brushRef="#br0" timeOffset="-129253.28">3189 12155 133 0,'-1'0'289'0,"-1"3"44"15,2-3-21-15,0 0-35 16,0 0-23-16,0-3-29 16,3 3-40-16,2-4-33 15,3 0-32-15,4-4-22 16,6-2-30-16,1-5-25 16,5-2-12-16,-2-4-4 15,-3 0 5-15,-2 0 2 0,-4 0 17 16,-4 1 11-1,-6 0 9-15,-3 3 3 0,-9 5-11 16,-1 3-12-16,-4 4-18 16,-6 10-13-16,-2 3-14 15,-2 8-3-15,3 8-3 16,1 3 4-16,4 2 1 16,5 0-5-16,8 1 3 15,4-2 2-15,9-1-9 0,9-3-15 16,6-6-25-16,5-4-36 15,5-5-52-15,1-6-56 16,1-6-38-16,-1-6-36 16,-3-4-10-16,-5-5 9 15,-5-2 29-15,-3-7 31 16,-3-1 42-16,-7-3 49 16,-4-7 48-16,-1 0 48 15,-3-6 56-15,-2-2 50 0,0 2 49 16,-2 0 52-16,-1 6 43 15,0 6 28-15,1 5-1 16,-3 9-22-16,2 5-35 16,0 11-49-16,1 10-50 15,2 8-52-15,0 6-28 16,4 8-12-16,2 4-11 0,0 6-18 16,4-1-36-16,1 2-36 15,0 0-57-15,-1-2-74 16,2 0-97-16,-4-3-94 15,2-4-23-15,0-7 11 16,0-8 41-16</inkml:trace>
  <inkml:trace contextRef="#ctx0" brushRef="#br0" timeOffset="-128574.16">3551 12064 225 0,'-8'-6'314'16,"3"-1"17"-16,4 1-61 0,4-5-53 16,5 0-49-16,5 0-61 15,7-4-53-15,4-1-25 16,4 1-13-16,-1 1-10 16,3-1-4-16,-4 0-2 15,-1 1 1-15,-1 4 5 16,-6-1 11-16,-6 4 16 15,-3 0 12-15,-5 3 8 0,-4 0 6 16,-4 1 5-16,-1 3-10 16,-1 0-6-16,-2 3-10 15,1 1-8-15,0 4-5 16,2 4-5-16,2 4-2 16,3 2-4-16,0 5-1 15,3-1 1-15,2 1-2 16,4-1-6-16,-1-1-2 15,3-4-1-15,2 0 2 16,1-5-6-16,2-5 0 0,-2-4 3 16,3-6 0-16,1-4-2 15,-2-7-3-15,-2-1 3 16,0-6 0-16,-4 1-5 16,-2-6 4-16,-2 6 9 15,-1 0 24-15,-4 4 29 16,1 4 8-16,-2 2 3 15,1 5 1-15,1 8-9 0,4 2-26 16,2 7-24-16,5 0-13 16,1 1-9-16,5 0-7 15,-1-2 3-15,5-1-3 16,-2-6 1-16,1 0 1 16,-6-6 14-16,-1-4 10 15,-2-6 2-15,-8-3 8 16,-2-3 3-16,-6-4 5 15,-2-2-2-15,-6-2-4 0,-1 2-10 16,-3 0-37-16,-2 2-91 16,2 2-182-16,0 6-121 15,-1 3-63-15,4 8-33 16,3-2 16-16,6 2 77 16</inkml:trace>
  <inkml:trace contextRef="#ctx0" brushRef="#br0" timeOffset="-127803.56">4261 11727 8 0,'2'1'309'0,"2"-1"70"16,-4 0 71-16,2 0-18 15,-1 0-57-15,-1 0-51 16,0 0-60-16,0 2-67 15,0-1-70-15,-1 5-48 16,1 5-37-16,1 5-15 16,1 7-13-16,1 4-5 15,0 2-3-15,5 1-6 0,-1 2 0 16,5-2 0-16,-1-6 0 16,5-2 0-16,2-5-1 15,0-5-4-15,4-9 0 16,-4-4-1-16,2-6 3 15,-5-7 3-15,-3-4 5 16,-4-5 3-16,-6-2 1 16,-4-2 0-16,-7-2-6 0,-5 0-3 15,-2 3-6-15,-6 2-9 16,-2 6-15-16,-3 2-21 16,3 8-36-16,-3 2-38 15,5 4-52-15,4 2-42 16,6 2-30-16,6-1 7 15,6 1 22-15,5-4 40 0,4 1 48 16,5-4 59-16,2-1 38 16,0-2 20-16,0 1 9 15,3 1 5-15,-5-3 7 16,2 4 8-16,-2-3 17 16,2 3 17-16,-2-2 21 15,2 4 15-15,0-3 11 16,1 3 0-16,-1 0-13 0,1 1-10 15,2 2-7-15,0 5 0 16,3 2 5-16,-3 5 3 16,0 6 6-16,-1 2 4 15,-4 4 4-15,0 3-8 16,-6-2-6-16,0 1 3 16,-3-3 12-16,1-4 26 15,-3-4 42-15,-1-5 35 16,-1-5 14-16,-1-9 6 15,0-6-11-15,0-11-32 0,-1-8-50 16,-1-4-47-16,-1-4-47 16,1-3-78-16,-2 0-136 15,1 7-207-15,0 6-179 16,1 4-89-16,0 6-28 16,4 5 33-16,0 6 108 15</inkml:trace>
  <inkml:trace contextRef="#ctx0" brushRef="#br0" timeOffset="-127455.25">4754 11487 111 0,'-6'-32'357'0,"1"2"96"16,-1 3 83-16,1 5-28 16,0 4-27-16,-1 4-54 0,0 5-71 15,4 2-89-15,-1 9-87 16,3 5-75-16,3 8-46 16,2 4-28-16,4 6-14 15,2 2-5-15,-1 6-4 16,4 2-13-16,-1 4-21 15,2 2-42-15,-3-3-66 0,2 1-96 16,-3-1-103-16,-1-5-126 16,0-4-103-16,1-4-24 15,-1-8 27-15,-1-9 79 16,1-8 95-16</inkml:trace>
  <inkml:trace contextRef="#ctx0" brushRef="#br0" timeOffset="-127124.39">4919 11518 14 0,'1'-21'308'16,"-1"4"54"-16,0 2 37 15,0 5-48-15,0 3-53 16,2 2-41-16,-1 5-42 0,-1 5-26 16,2 2-17-16,-2 3-4 15,-2 5-12-15,-1 5-6 16,-2 0-10-16,-1 0-6 15,-2 2-14-15,0-1-15 16,3-3-22-16,2 3-17 16,3-5-18-16,2 1-18 0,4-5-7 15,5 1-3-15,5-3-3 16,3-2-2-16,8-1-4 16,0-2-8-16,1-5-54 15,1 0-136-15,-1 2-226 16,-6 1-149-16,-6 3-74 15,-3 3-36-15,-10 0 32 16,-8 7 120-16</inkml:trace>
  <inkml:trace contextRef="#ctx0" brushRef="#br0" timeOffset="-125872.63">3158 12773 10 0,'-2'-11'283'0,"0"-3"58"15,-1 4 48-15,0-2-38 0,-2 2-20 16,-2 2-12-16,-1-2-27 16,0 4-34-16,-3-1-33 15,1 5-41-15,-1-1-42 16,-3 3-41-16,3 3-35 16,-3-1-24-16,1 6-18 15,0 2-8-15,-1 5-8 0,1 5-1 16,1 4 0-16,2 3-1 15,2 2 0-15,3 1-1 16,3 3-4-16,2 1-9 16,4-3-18-16,4-2-25 15,7-4-24-15,8-4-38 16,6-6-62-16,9-8-72 16,7-4-71-16,3-11-52 15,4-6-31-15,0-4 7 0,-3-5 47 16,-3-6 79-16,-8 0 97 15,-5 0 103-15,-6 3 94 16,-5 1 71-16,-9 1 67 16,-1 2 48-16,-7 4 31 15,-5 4 3-15,-2 0-12 16,-2 4-20-16,-6 1-41 0,1 6-37 16,-4 5-25-16,-3 4-14 15,0 6-11-15,-4 8 1 16,1 4 4-16,-2 6 2 15,4 1-10-15,1 4-7 16,2-4-16-16,8-2-17 16,2-2-15-16,8-5-8 0,5-6-3 15,10-6-8-15,0-10-5 16,7-3 2-16,-1-11 0 16,0-7-2-16,-1-3 4 15,-4-4 9-15,-1 0 16 16,-3-1 25-16,-5 3 35 15,-3 3 28-15,0 6 10 16,-2 3-5-16,-3 5-12 16,2 3-28-16,-2 6-36 0,2 5-35 15,2 4-32-15,2 6-43 16,0 0-49-16,4 3-59 16,3 1-53-16,0-4-44 15,6 1-42-15,3-7-45 16,2-2-31-16,1-6-21 15,-1-5-19-15,-3-4 7 0,0-5 44 16,-4-5 64-16</inkml:trace>
  <inkml:trace contextRef="#ctx0" brushRef="#br0" timeOffset="-125574.7">3905 12750 158 0,'2'-24'286'0,"-2"4"46"16,0 4 13-16,0 2-18 0,0 2-42 15,0 4-57-15,1 3-63 16,1 0-62-16,3 5-47 15,3 3-22-15,4 4-13 16,1 3-9-16,1 2-3 16,-1 2 2-16,-2-1 0 15,-2 2-7-15,-1-2 2 0,-3 0 6 16,-2-4 28-16,1-1 33 16,-3-3 17-16,-2-5 9 15,-3-6 7-15,1-5-2 16,-2-7-25-16,-1-4-34 15,0-6-21-15,3-4-27 16,-2 3-51-16,3 0-89 0,-1 6-153 16,3 1-141-16,3 7-69 15,4 0-25-15,2 2 22 16,2 3 74-16</inkml:trace>
  <inkml:trace contextRef="#ctx0" brushRef="#br0" timeOffset="-124971.77">4389 12612 218 0,'8'-9'349'0,"0"-1"78"0,-5 0 29 16,0-2-35-16,-3-1-15 15,-3 0-27-15,-3-2-36 16,-4 3-57-16,-4-1-62 16,-4 3-54-16,-2 5-49 15,-5 2-41-15,1 7-30 16,-3 6-22-16,5 5-18 0,0 4-5 16,3 1-4-1,6 1-1-15,5 4-4 0,3-1 2 16,5 0 2-16,5-2-2 15,3 0 2-15,5-3-2 16,3-2 4-16,1-5 2 16,7-5 0-16,-2-4-1 15,3-8 5-15,-3-3 3 0,-1-9 5 16,-2-6 5-16,-3-7 10 16,-4-8 3-16,-4-6 6 15,-5-5 2-15,-1-5-4 16,-5-3-5-16,0-1-4 15,-2 3 8-15,0 7 1 16,0 9 2-16,-1 6 1 16,1 8-1-16,2 5-10 0,-2 6-10 15,2 9-14-15,0 7-6 16,3 10-9-16,3 10-9 16,2 4-10-16,3 9-22 15,4 4-27-15,3 4-43 16,4 0-49-16,0-1-67 15,3-1-92-15,3-2-104 0,-1-1-133 16,-5-3-47-16,1-2 7 16,-10-3 50-16,-5-2 91 15</inkml:trace>
  <inkml:trace contextRef="#ctx0" brushRef="#br0" timeOffset="-124204.11">2135 12340 241 0,'-13'-43'293'0,"-2"2"29"0,2 3 16 15,2 7 6-15,-2 4-18 16,5 1-37-16,2 8-44 16,1 2-53-16,1 4-51 15,2 4-49-15,5 3-39 16,3 3-24-16,2 7-12 15,2 7-4-15,7 6 6 0,1 8-3 16,7 10 7-16,2 8 0 16,3 10 3-16,3 9-4 15,4 8-7-15,2 4 0 16,-1 3-7-16,1 4-7 16,4 2-5-16,-2 0 2 0,2-1 2 15,-1 0 15-15,-4-6 7 16,0-7-4-16,-3-5-11 15,-2-9-19-15,-3-10-41 16,-3-8-65-16,-1-8-72 16,-4-6-84-16,-4-8-147 0,-5-7-65 15,-3-9-8-15,-4-9 31 16,-6-7 51-16</inkml:trace>
  <inkml:trace contextRef="#ctx0" brushRef="#br0" timeOffset="-122687.93">2024 12383 73 0,'-20'-32'210'16,"7"1"17"-16,7-1-63 0,12-1-29 16,7-1-28-16,10-1-10 15,12 0 11-15,10-2 17 16,15 1 14-16,14-2 6 16,13-1 12-16,14 0 3 15,11-2-5-15,11-5-13 0,7-3-7 16,6-1-11-1,2-3-20-15,-1 0-24 0,1-4-24 16,-1-3-19-16,-2-3-21 16,-4-2-15-16,-2 2-7 15,-9-1-2-15,-7 5 2 16,-6 0-1-16,-10 9 3 0,-7 3 2 16,-7 4 1-1,-5 4-1-15,-2 4 2 0,-7 2 7 16,-2 3 0-16,-2 2 3 15,-1 1 2-15,-7 3 0 16,-1 2 0-16,-6 0-4 16,-7 6-3-16,-6 1-1 15,-7 4 6-15,-7 3 12 16,-3 1 13-16,-7 2 22 16,0 0 11-16,-4 2 10 15,-2-1 5-15,0 1-6 0,-2 1-17 16,-2 0-16-16,0 2-12 15,1-1-12-15,-3 1-11 16,1 0-6-16,0 0-1 16,-1 1-4-16,-1 1 0 15,3 3 4-15,-1 4 7 16,2 3 4-16,1 2 1 16,0 4 4-16,3 3 11 15,4 4 5-15,3 1 8 16,2 6 16-16,1 2 19 0,5 5 12 15,-1 3 1-15,2 3 0 16,3 5-6-16,-2 0-11 16,0 7-16-16,1-1-10 15,-1 4-11-15,-1 0-5 16,3 0-7-16,-2 2-4 16,-3-4-4-16,0 1-3 0,-4-7-4 15,-1-2-1-15,1-5-3 16,-3-4-2-16,-4-6 0 15,3-3-1-15,-4-7-2 16,-2-2-2-16,1-5 4 16,-1-4 0-16,0 0 0 15,-1-2 1-15,0 2 1 0,0-4 1 16,-1 3-3-16,-1-1 0 16,3 0-2-16,-1 2-3 15,-2 0-4-15,0 2-2 16,0-1-3-16,-2 1 0 15,-1-2 3-15,-1 3 2 16,-1-2 3-16,0 0 2 16,0 0 0-16,-3-2 2 0,0 1 0 15,0-3-1-15,-2 1 4 16,-2-2-1-16,-3 0 1 16,0-1-5-16,-3 0-4 15,-2 0-1-15,-4-1-6 16,-2 2 0-16,-3 0-2 15,-1 2 1-15,-5 3 4 16,-3-1-4-16,-4 0 3 0,-1 6-10 16,-2-3-5-16,-5 1-1 15,-2 3 3-15,-1 1 3 16,-4 3 4-16,0 0 10 16,-5 0 9-16,-1 2 3 15,-4 1 1-15,-3 1 0 16,-3 2-1-16,-2-1 3 0,-2 1 1 15,-1 2-3-15,2-1 0 16,0-1 1-16,3 1-4 16,3-2 0-16,0-1-4 15,4 0-2-15,-1 1 11 16,2-2 8-16,-2 3 6 16,1-2 0-16,-1 2 6 15,0-2 7-15,-4 3-13 16,3-2-4-16,-2 0-2 0,-1 0 0 15,-4 0-3-15,-1-2 2 16,-2-1-3-16,0 1-3 16,1-3 0-16,4-3 0 15,3 0-3-15,5-3-1 16,6 0-2-16,8-4-1 16,2-1-2-16,9 0 0 15,5-2-3-15,2-4-4 16,6 1-10-16,3 1-10 0,0-2-13 15,3 3-24-15,0-2-37 16,3 0-55-16,-2 2-68 16,2-1-94-16,-1 2-167 15,1 0-109-15,-1-6-32 16,1-4 25-16,-1-9 54 0,3-8 93 16</inkml:trace>
  <inkml:trace contextRef="#ctx0" brushRef="#br0" timeOffset="-121925.29">2750 13421 42 0,'-6'-12'246'0,"3"5"35"16,-1 0-14-16,1-1-29 0,0 2-24 15,1 2-25-15,-1 0-17 16,3 2-23-16,-2-1-23 16,1 2-5-16,1-3-3 15,0 3 14-15,0-1-17 16,0 0 0-16,0 2-16 15,0 0-12-15,0 0-17 0,0 0-32 16,1 4-3-16,3 2 2 16,2 3 2-16,2 4-1 15,1 3 1-15,1 3 0 16,1 1-12-16,3-3-11 0,-4 1-6 16,1 2-5-16,0-3-2 15,-2-1 0-15,1-3 0 16,-1 0-2-16,-2-1 1 15,-1-3-4-15,-1-1-18 16,2-1-14-16,-2-4-19 16,0 1-16-16,0-3-24 15,4-2-30-15,4-4-34 16,1-4-66-16,5-3-105 0,3-1-87 16,-1-2-29-16,4-2 9 15,0 1 32-15</inkml:trace>
  <inkml:trace contextRef="#ctx0" brushRef="#br1" timeOffset="-113457.42">2811 9566 41 0,'-4'-8'143'0,"1"-1"12"15,1-2 8-15,-1 3 6 16,0 0 3-16,1 1 5 15,1 0 5-15,-1 0 1 0,0 0-1 16,-1 3-9-16,1-2-10 16,1 5-17-16,-2-2-22 15,0-1-30-15,1 2-20 16,1 2-22-16,1-2-22 16,0 2-12-16,0 0-14 0,0 2-11 15,0-1-4-15,0 2-8 16,3 2 2-16,0 2-5 15,0 1 3-15,-2 2 3 16,1 2 2-16,-2 3 5 16,2 3 1-16,-2 2 0 15,-2-3 6-15,2 3 4 16,-2 0-2-16,1-2 0 0,1-1-1 16,-2 0 1-16,1 0 1 15,1-2-1-15,0-3 0 16,1 2-2-16,1 1 4 15,-1-2-2-15,3 0-1 16,-1 2-2-16,3-1 2 16,1-1 1-16,2 1 2 0,1-2-2 15,1-2 3-15,0 0 1 16,0-3-4-16,4 2 4 16,-2-4-2-16,4 0 2 15,3-2-6-15,2-1 4 16,1-2 0-16,2 0-2 15,3-2 0-15,2 2 0 16,0-3 0-16,4 1 0 16,1-1 2-16,3-1-6 0,2-1 4 15,5 0 0-15,0-2 0 16,4 2-6-16,0-3 4 16,5 1-1-16,-1-2-3 15,4 0 3-15,-2 0-3 16,2-2 3-16,-3 1-3 0,3 2-1 15,0-1 7-15,-2 0 3 16,0 2 7-16,4-1 2 16,-1 0 5-16,4-1-2 15,3-3-2-15,1 4-6 16,2-1-5-16,5-2 1 16,-4 2-3-16,3-2 1 15,-1 1-1-15,-2 0 0 0,1 0 2 16,-5-3-1-16,1 1-6 15,-3 2 0-15,-1-2 2 16,-1 1 1-16,-5-1-1 16,1 2-10-16,-3-1 0 15,-4 0 1-15,-4 3 0 0,1 0-2 16,-2 3 5-16,-1-2 9 16,-1 2 3-16,-1 0 2 15,1 0-1-15,-2 0 2 16,0 0-1-16,-1 0-1 15,-2 1 0-15,-2-1-3 16,0 1 3-16,-1-2 0 0,-5 1-1 16,3 1 3-16,-3-1 6 15,2 0-1-15,-4-2 3 16,1 2-3-16,-4-3-1 16,-4 4-3-16,-1-3-5 15,1 2-1-15,-4 0-2 0,0 2-1 16,0-2 0-16,1 2 0 15,0 1-1-15,-1 0 3 16,2 0-1-16,-3 1-1 16,1-1 0-16,-4 2 2 15,1 0-1-15,-4 0-3 0,-1 0 4 16,0 0 0-16,-1 0-4 16,-1 2 2-16,1-1-1 15,-1 1 3-15,1 0-6 16,2 2 3-16,0 0 4 15,0-2-1-15,0 3 2 0,0-2 4 16,-1 2-2-16,-3-1-3 16,1-1 1-16,-1 1-2 15,0 1-3-15,-1 0 1 16,1 3 4-16,1 1 7 0,-1 1 3 16,3 2 6-1,-4 0 0-15,2 2 2 0,-1 1-6 16,-1 1-6-16,-1 4-2 15,-1 0 2-15,1 4 0 16,-1-1-4-16,0 2 3 16,0-1 0-16,-1-2 1 15,1 0-4-15,0 0-2 16,1 0 7-16,0 0-3 0,-1-1 3 16,0 2-5-16,0-3-3 15,1 0 0-15,-1-1-1 16,0-3-2-16,-1-1 2 15,-1-2 0-15,1-1 0 16,-2-2 1-16,2 2 0 16,0-2 5-16,0-3-6 15,-1-1 1-15,1-1 1 0,-2-1 4 16,2-3 15-16,-1 1 8 16,1-4 7-16,1-3 0 15,2-3 5-15,0-3-2 16,-2-6-8-16,0-2-9 15,1-3-1-15,-2-2 1 0,1-2-4 16,-1 0-5-16,0-2-4 16,-1 0-4-16,2 1-5 15,-1 0 0-15,0 3 0 16,-1 0 4-16,-1 2 7 16,2-1 3-16,-2 2 3 15,0 0 7-15,-2 1 3 16,2 3 3-16,0 0 4 0,0 4-3 15,0 0 0-15,0 3 0 16,0 3-6-16,0-1-6 16,0 1-9-16,0 5-2 15,0-2-5-15,0 0-7 16,0 3-1-16,0 0-1 0,0-1 2 16,0 2-3-16,0-1 2 15,0-1 0-15,0 2-4 16,3 0 1-16,-1 0 0 15,4 2 2-15,0-1 0 16,-1 1 4-16,0 0 5 0,0 2-1 16,1 0-2-16,3 1-1 15,1-1-2-15,4 1-2 16,0 0 2-16,4 0 3 16,-1 0 12-16,5 0 14 15,2-1 11-15,0 1 8 16,1-2 6-16,0-1 4 15,-1 1-3-15,1-1-2 0,0-1 1 16,1 1 6-16,1-2 1 16,-2 0 3-16,2 0-2 15,0 0-4-15,0 0-10 16,1-2-6-16,0 2-7 16,1-1-8-16,1-1-6 15,0 2-2-15,3-2-4 0,0 2-5 16,4 0 4-16,-1 0-1 15,2 0 2-15,3 0 3 16,2 0 0-16,1 2 1 16,2-2 0-16,3 3 0 15,-3-1-2-15,4 1-5 16,4 0 1-16,0 0-2 0,6 1 1 16,6 2-1-16,2 0 0 15,8 2 5-15,6-3 0 16,7 2 5-16,4 1 5 15,7-3 2-15,4 3 2 16,-1-2-3-16,4 0 1 16,1 0-4-16,-1-2-7 0,1 4 7 15,1-1 6-15,-1 1 5 16,0-1-2-16,4 0 8 16,-1 1 6-16,3-3-5 15,-3 0-9-15,-2-1-7 16,-2-1-1-16,-1-2-7 15,-2 1-3-15,-2-2-16 16,-3-2-5-16,-1 1-3 16,-3-2 1-16,-5-1 0 0,-2 2 1 15,-5-2 8-15,-1 0 4 16,-5-1 3-16,1 2-2 16,-1-1 0-16,-2-1-2 15,-3 2 1-15,0-2-2 16,-6-2-3-16,-3 3 2 15,-6-2-2-15,-7 1-2 0,-5 3 3 16,-7-3-1-16,-2 2 1 16,-4 2-3-16,-4-1 1 15,2-1-3-15,2 1-6 16,-1 0 0-16,1-1-4 16,0 2 11-16,-1-1 4 15,4 0 8-15,-2-1 4 0,2 1 6 16,0-1 3-16,1-1-8 15,2-1 0-15,-1 0-4 16,-1-2 1-16,0 0-1 16,-1 1-1-16,-2-1-5 15,-1-2-1-15,-2 1 0 16,-4 1-2-16,2 0-1 0,-1-5 0 16,-1 2 1-16,1-2-1 15,-2 2 1-15,-1-2 1 16,-5 2-1-16,3 1 0 15,-3-3 3-15,0 4 3 16,0-1-3-16,2-2 0 0,-4-1 1 16,4 2 4-16,-1-3 1 15,-1 1 5-15,0-3 3 16,0 2 1-16,0 0 3 16,-2 0 0-16,-4-1-3 15,0 2-4-15,-1 0-3 0,-2 3-3 16,-4 0-18-16,0 3-34 15,-2 1-70-15,-3 1-112 16,1 0-171-16,-4 2-221 16,-7 2-107-16,-1-2-32 0,-7 1 33 15,-10-3 94-15,-11 1 159 16</inkml:trace>
  <inkml:trace contextRef="#ctx0" brushRef="#br1" timeOffset="-112078.48">6151 10149 190 0,'2'-17'278'0,"1"3"5"16,0-3 2-16,-3 5 2 15,0 1-17-15,0 1-21 16,-3 2-33-16,-2 1-30 16,-4 1-39-16,-2 2-41 15,-2 6-32-15,-6 5-32 16,-4 3-17-16,-4 6-19 0,0 5-4 15,-3 7 0-15,4 1 0 16,1 3-3-16,1 1 2 16,4 2 4-16,6 0-3 15,1-2 0-15,5 3 0 16,5-7 3-16,6-3-1 0,7-3 0 16,7-5 3-16,7-5 0 15,7-8-2-15,4-6 0 16,5-10-2-16,-1-4 2 15,-1-4-2-15,-6-1 2 16,-4 1 16-16,-6-1 25 16,-4 6 23-16,-7-1 22 0,-5 5 10 15,-3 3 1-15,-3 3-13 16,-3 4-22-16,-3 7-24 16,0 5-24-16,-1 5-9 15,4 2-8-15,1 0-2 16,7 2-4-16,3 0 1 15,4-5 0-15,6 0-6 16,1-5-1-16,6-1-6 0,-4-5 2 16,1-5-3-16,-3-3 3 15,-5-1 2-15,-3-4 6 16,-6-2 9-16,-5-2 0 16,-5-1 4-16,-4-2-5 15,-2 1 1-15,-1-1-8 16,-3 2-12-16,2-2-24 0,2 1-39 15,2 2-49-15,2 2-72 16,4 1-60-16,5 2-62 16,4 4-65-16,4 3-41 15,4 3-4-15,2 2 42 16,-1 1 50-16</inkml:trace>
  <inkml:trace contextRef="#ctx0" brushRef="#br1" timeOffset="-111177.29">6423 10368 84 0,'3'-2'319'16,"0"-2"73"-16,-1-1 46 0,0 0-6 16,-1 0-12-16,-1-2-27 15,0 2-40-15,0 0-57 16,2 1-65-16,-2 1-59 16,3 3-53-16,0 0-51 15,2 3-36-15,3 2-14 16,-2 4-11-16,2 1-4 0,0 2-6 15,1 2 2-15,1 1-1 16,-4 0-1-16,1 2 0 16,2-5 1-16,-3-1 2 15,-1-2 2-15,2-5 4 16,0-4 2-16,3-4 2 16,-1-7 4-16,5-5-4 0,-1-7 2 15,1-1 1-15,-1 0 3 16,0 3 5-16,-4 1 3 15,-1 5-3-15,-3 4 0 16,1 6-5-16,-1 2-9 16,1 8-3-16,1 4-4 15,-1 6 0-15,-1 0-2 0,0 2 0 16,0 0 1-16,0-5-3 16,-1-1 4-16,0-4 7 15,1-3 4-15,-2-2 6 16,2-7 4-16,1-3-1 15,-1-6-2-15,1-2-3 0,-1-4-3 16,2 2-3-16,0 2-3 16,-4 2-4-16,2 4 1 15,0 3-6-15,0 7-5 16,3 7-1-16,4 3-3 16,1 4-5-16,1 3-8 15,2 0-10-15,1 0-15 16,1-4-16-16,2-2-8 0,1-5-8 15,4-6 0-15,-1-6 8 16,3-5 11-16,-2-4 20 16,0-3 12-16,-3-3 17 15,-4-3 6-15,-4-1 10 16,-3 1 21-16,-3 0 21 16,-2 5 17-16,-3 0 16 0,-1 7 8 15,-2 1-1-15,-2 4-12 16,-1 1-23-16,-1 5-19 15,1 2-16-15,-1 5-10 16,1 3-4-16,0 6 0 16,3 3 3-16,0 3 0 15,0 3 1-15,5 1 3 0,-2 7-3 16,2 3 1-16,2 5-7 16,1 3-12-16,-1 6-21 15,1-1-33-15,1 0-47 16,-1 0-61-16,-3-4-58 15,1-6-43-15,0-6-34 16,-1-10-32-16,1-11 9 16,-1-7 31-16,0-10 28 0,0-8 17 15,-2-6 18-15,-3-6 30 16,0-3 7-16,-5-8 13 16,-1-1 27-16,-4 0 34 15,-2-1 52-15</inkml:trace>
  <inkml:trace contextRef="#ctx0" brushRef="#br1" timeOffset="-110917.09">7147 10423 42 0,'-14'-40'104'15,"-3"0"54"-15,2 3 58 16,1 4 41-16,3 4 32 0,3 4 4 16,0 6-26-16,1 2-46 15,3 5-47-15,4 3-50 16,5 3-42-16,7 5-19 16,3 1-7-16,4 3 16 15,4 1 17-15,-2 2 11 16,3 0 4-16,-2 1-7 0,-6 2-6 15,-2 1-5-15,-8 0-2 16,-4 1-9-16,-4 2-8 16,-7 2-9-16,-5 1-21 15,-4 0-58-15,1-3-85 16,2-2-90-16,-2-2-117 16,6-2-154-16,2-2-69 0,6-1 2 15,3-4 42-15,4 0 66 16</inkml:trace>
  <inkml:trace contextRef="#ctx0" brushRef="#br1" timeOffset="-110094.29">7376 10240 225 0,'0'-14'380'0,"2"0"86"16,-2-1 37-16,0-1-15 16,0 4-21-16,-2 4-52 15,2 0-78-15,0 2-79 0,0 3-85 16,0 3-71-16,0 5-51 16,2 4-24-16,0 6-10 15,-1 2-8-15,1 5-3 16,1 0-1-16,-1 0-3 15,1 2 0-15,1-5-2 16,1-2-3-16,3-3 2 0,2-1-4 16,2-8 4-16,3-1 1 15,3-8 1-15,-2-4 4 16,3-6 1-16,-2-6-1 16,-2-4 0-16,-4-5 1 15,1 0 0-15,-4-2 1 16,-3 2 12-16,-3 5 10 0,-2 4 1 15,0 6-4-15,-3 6 0 16,-1 8-4-16,-2 8-10 16,3 6-10-16,-2 7-2 15,3 2-2-15,2 1 0 16,2 1-1-16,3-1-14 16,0-1-25-16,1-2-32 0,2-5-35 15,4-1-44-15,1-4-48 16,4-6-38-16,1-3-3 15,4-4-4-15,0-3 4 16,3-6 23-16,-1-4 25 16,0-2 33-16,-4-7 30 15,1-1 38-15,-7-3 45 0,2-6 51 16,-7 0 50-16,-2-5 54 16,-2 3 49-16,-4-5 46 15,-1 7 40-15,0 0 27 16,-3 7 18-16,1 3-9 15,1 5-28-15,-1 3-39 16,-1 6-54-16,0 4-52 16,1 7-45-16,-1 7-30 0,3 7-16 15,0 5-6-15,0 8-4 16,3 2 1-16,2 4-3 16,0 0 3-16,0 3-10 15,1-3-15-15,0 1-31 16,2-4-46-16,-1-2-65 15,-1-4-93-15,1-2-105 16,-2-5-121-16,2-1-94 0,-2-7-23 16,-1-6 28-16,-4-4 74 15,2-4 101-15</inkml:trace>
  <inkml:trace contextRef="#ctx0" brushRef="#br1" timeOffset="-109527.92">7778 10181 15 0,'-10'-5'347'0,"4"0"86"16,3 0 62-16,3-2-34 15,3-1-86-15,8-3-80 16,6-2-90-16,4-3-88 0,4 3-83 16,4-1-68-16,-1 2-56 15,-1 2-56-15,0 1-54 16,-2 1-28-16,-6 6-4 15,-3-1 23-15,-3 3 34 16,-5 5 54-16,-2 2 65 16,-3 1 48-16,-1 0 40 15,-1 2 36-15,-1 1 24 0,2-1 10 16,-1 1 2-16,1-3 9 16,3-3 6-16,1 0 11 15,3-3 10-15,1-4 8 16,3-1 6-16,1-2-2 15,0-4-3-15,0-1-10 16,-4-1-6-16,0-1-1 16,-3-1-11-16,-2 0-10 0,-3-1-15 15,-4 2-14-15,-1 0-23 16,-6 3-21-16,-3 3-16 16,-1 3-8-16,-4 3-9 15,1 5-5-15,-1 5-1 16,3 3-2-16,1 6 3 15,5 6-1-15,5 1 3 0,6 3 1 16,7-2-3-16,7-1 4 16,7 0-8-16,1-7-48 15,5-1-51-15,2-6-85 16,2-5-94-16,1-5-126 16,-2-6-131-16,-3-4-26 15,-4-9 12-15,-7-4 63 0,-7-1 82 16</inkml:trace>
  <inkml:trace contextRef="#ctx0" brushRef="#br1" timeOffset="-109199.34">8295 10026 15 0,'2'-3'296'0,"2"-4"57"0,2 3 47 15,1-3-49-15,1 1-51 16,1 0-49-16,2 1-42 15,0 2-40-15,3 3-31 16,-1 0-21-16,1 3-10 16,-1 5-5-16,0 2 5 15,2 3 3-15,-3 4 2 16,0 2 3-16,-2-2 4 0,-1 0 1 16,-1-5 15-16,-3 0 30 15,-1-5 20-15,-2-5 9 16,1-6-3-16,1-11-15 15,0-5-33-15,1-7-50 16,4-1-60-16,-2 0-91 16,-1 1-176-16,2 5-307 0,-2 5-166 15,-4 4-86 1,-4 2-29-16,-7 4 46 0,-2 6 146 16</inkml:trace>
  <inkml:trace contextRef="#ctx0" brushRef="#br1" timeOffset="-108212.54">9616 10123 291 0,'0'-24'353'0,"-2"0"58"16,-2 2-30-16,-1 0-16 0,-1 2-7 15,1 2-33-15,-1 3-31 16,1 2-34-16,-3-1-41 16,2 6-42-16,1 1-44 15,0-1-37-15,2 4-47 16,-2-1-32-16,2 2-40 16,-3 2-23-16,1 5-23 0,0 5-20 15,-1 7-5-15,0 5-16 16,-2 2-3-16,2 3-14 15,-1 3-21-15,1-3-8 16,-2-1-2-16,3-1 14 16,1-7 15-16,2-6 28 15,0-7 32-15,2-7 31 16,2-7 29-16,0-9 18 16,1-6 14-16,0-6 14 0,3-5 20 15,0-2 14-15,-1-2 19 16,0-1 2-16,0 3 6 15,1 4 1-15,-1 7-15 16,-1 5-17-16,-2 4-34 16,3 6-6-16,1 9-18 15,2 7-10-15,3 11-5 0,-1 9 0 16,2 11 2-16,-1 7-4 16,1 4-4-16,1 5-8 15,0-2-14-15,0 1-20 16,-2-4-18-16,2-8-27 15,1-6-34-15,-3-5-53 16,1-6-84-16,-2-6-99 0,-4-7-44 16,-2-4-2-16,-4-4 20 15,-7-4 50-15</inkml:trace>
  <inkml:trace contextRef="#ctx0" brushRef="#br1" timeOffset="-107990.22">9442 10215 6 0,'-3'-9'290'0,"2"0"62"16,1 0 57-16,1-3-54 16,2 2-47-16,7-3-54 0,4 1-48 15,2 2-57 1,8-3-72-16,2 3-83 0,4 1-123 15,2 1-159-15,0 3-106 16,-4 2-55-16,-3 1-7 16,-7 2 35-16</inkml:trace>
  <inkml:trace contextRef="#ctx0" brushRef="#br1" timeOffset="-107576.2">9817 10118 229 0,'-3'-3'404'0,"1"1"61"0,1 0 40 16,-1 2-106-16,2 0-105 15,0 4-78-15,5 4-73 16,2 4-59-16,1 3-35 15,2 4-20-15,2 2-12 16,-2 2-9-16,-2 0 0 0,0-3 1 16,-2 2-2-1,-1-6 7-15,-2-1 28 0,-1-5 29 16,-2-3 21-16,-2-7 14 16,-3-2 16-16,4-8 0 15,-1-5-20-15,2-7-30 16,0-7-21-16,3-6-17 15,4 3-17-15,-1-2-23 16,1 5-41-16,0 4-73 0,1 4-125 16,0 6-175-16,2 6-129 15,-1 4-54-15,-1 2-7 16,-2 6 56-16,-2-1 111 16</inkml:trace>
  <inkml:trace contextRef="#ctx0" brushRef="#br1" timeOffset="-106545.95">10152 10222 65 0,'8'-9'325'15,"-3"-1"72"-15,-1-3 71 16,1 1-18-16,-3 0-49 16,0-1-14-16,-2 3-19 15,-2-1-36-15,0 2-48 0,-3 1-55 16,-3-1-50-16,-4 4-53 16,-1 5-48-16,-2 2-33 15,-3 6-25-15,2 6-13 16,2 5-7-16,0 3-8 15,6 5-12-15,3-4-8 16,7 2-11-16,4-1-11 0,10-4-14 16,3-4-15-1,8-3-23-15,3-4-29 0,3-6-22 16,2-5-16-16,-1-4-7 16,-2-3 11-16,-4-4 27 15,-4-5 32-15,-5-4 36 16,-6-3 34-16,-1-4 33 15,-4-8 22-15,-4 0 17 0,-3-4 19 16,-1-1 16-16,-1 2 17 16,-1 3 4-16,0 0 8 15,-1 8 11-15,0 1 7 16,1 5-6-16,-1 5-6 16,0 5-13-16,1 1-18 0,2 5-20 15,-2 4-18 1,2 6-16-16,2 7-13 0,-2 7-7 15,2 4 2-15,1 6 0 16,2 3 2-16,0 1-2 16,0 2-1-16,1 0 1 15,0-1 0-15,2-1 1 16,-2-4-2-16,3-2-4 16,0-5 0-16,-1-3-3 0,1-4 0 15,2-5-3-15,0-1 2 16,2-5 3-16,-1-6-2 15,3-6 5-15,-1-6-1 16,-1-4 0-16,1-4 0 16,-3-1-1-16,-1 2 4 15,-1 3-4-15,-3 3-4 0,-1 6 0 16,1 7-3-16,-1 5 0 16,1 10 1-16,-1 6 7 15,1 5 2-15,-1 5 1 16,3 2 3-16,1-4-4 15,1-3 1-15,0-2-4 16,0-5-4-16,3-5-2 16,0-4-3-16,0-6 3 0,-1-6-3 15,1-6 2-15,-4-5 2 16,1-6 5-16,-1 0-1 16,-4-1 3-16,1 3-2 15,-1 3-1-15,-2 6-2 16,-1 2-3-16,1 5 2 15,0 5-5-15,0 10 5 0,2 1-2 16,1 7 5-16,1 1-1 16,1 3-19-16,1-1-34 15,-1-3-57-15,3-4-96 16,0-2-128-16,0-2-162 16,2-4-70-16,-4-6-6 15,1-3 31-15,-2-7 81 16</inkml:trace>
  <inkml:trace contextRef="#ctx0" brushRef="#br1" timeOffset="-106346.23">10838 9883 275 0,'-10'-15'453'0,"3"2"78"0,0 1 51 15,1 2-112-15,3 2-100 16,1 1-110-16,2 2-139 15,3 0-179-15,4 5-242 16,1 0-160-16,-1 3-83 16,1 4-29-16,-1-3 21 15,5 1 90-15</inkml:trace>
  <inkml:trace contextRef="#ctx0" brushRef="#br1" timeOffset="-106029.23">11028 9803 270 0,'0'-7'444'15,"0"-2"86"-15,0 2 71 16,0-1-80-16,0 2-90 16,0 2-77-16,0 0-86 15,2 6-85-15,1 3-61 16,4 5-51-16,-2 8-30 15,3 4-15-15,2 6-5 0,0 5-2 16,0 7-4-16,-2 2-11 16,-2 5-32-16,0 1-56 15,-1-2-66-15,0-1-79 16,0-8-93-16,6-5-115 16,-2-6-104-16,4-7-21 15,4-9 23-15,-1-6 57 0,-2-8 80 16</inkml:trace>
  <inkml:trace contextRef="#ctx0" brushRef="#br1" timeOffset="-105478.27">11023 10099 45 0,'-5'-3'253'0,"4"0"34"16,5 0-1-16,6-1-65 15,7-1-35-15,5-1-38 16,5 0-37-16,3-1-37 16,0 0-27-16,0-3-16 15,-2 3-19-15,-3 0-8 0,-3 2-2 16,-5 0-1-16,-4 0 2 16,-2 4 4-16,-2 2 15 15,-3 2 18-15,-1 4 18 16,-1 0 19-16,-1 0 9 15,-2 1 9-15,1-1-8 16,1-2-3-16,3 0 2 0,1-1-1 16,-1-2 8-16,4-1 6 15,2-2 9-15,1-2-1 16,-1-2-8-16,-1-2-5 16,-1-4-12-16,-1 1-9 15,-4-2-15-15,-2-2-10 16,-4 1-12-16,-6-1-10 15,-2 2-10-15,-1 3-5 0,-5 4-8 16,-3 5 2-16,1 4 3 16,-1 4 7-16,1 6 4 15,3 4 3-15,3 3 4 16,3 1 1-16,6 3-2 16,6-3-6-16,5 3-3 15,10-5-3-15,8-2-10 0,6-3-42 16,5-2-92-1,6-6-154-15,-1-5-188 0,1-2-97 16,-4-9-43-16,-4 1 12 16,-3-9 74-16</inkml:trace>
  <inkml:trace contextRef="#ctx0" brushRef="#br1" timeOffset="-105062.2">11887 9941 154 0,'4'-4'380'0,"-4"0"83"15,-4-1 79-15,-3 2-39 16,-3 0-44-16,-1 2-52 15,-3-1-53-15,-2 4-64 16,0 1-65-16,4 4-61 16,-4 3-48-16,5 5-31 0,1 6-27 15,3 1-20 1,3 5-14-16,3 4-8 0,4 2-6 16,3 0-5-16,8-3-18 15,5-2-23-15,4-6-42 16,8-6-59-16,4-5-60 15,7-11-70-15,3-9-55 0,4-6-39 16,0-10-11 0,-7 0 1-16,-2-3-5 0,-5-1 1 15,-8 2 8-15,-5 2 26 16,-8 1 37-16,-5 2 59 16</inkml:trace>
  <inkml:trace contextRef="#ctx0" brushRef="#br1" timeOffset="-104792.52">12262 9925 77 0,'-3'-18'210'0,"0"-1"64"0,0 0 59 15,-3 1 47-15,2 2 22 16,0 1 22-16,0 1-8 16,0 4-21-16,-3 1-37 15,4 2-60-15,-3 1-58 16,3 1-60-16,0 2-55 16,-1 2-44-16,1 4-31 0,2 4-20 15,-1 5-13-15,0 7-5 16,2 3-3-16,0 3-2 15,0 7-1-15,4 2-4 16,-1 3-14-16,0 1-31 16,3-1-56-16,0 1-58 15,2-4-76-15,0-2-71 0,2-8-67 16,-1-7-71-16,2 0-70 16,-1-8-31-16,-1-6 28 15,-4-5 50-15,-5-3 66 16</inkml:trace>
  <inkml:trace contextRef="#ctx0" brushRef="#br1" timeOffset="-104089.22">12145 10099 135 0,'-13'-9'325'0,"1"2"56"16,7-1-5-16,2 1-56 16,8-1-44-16,3 1-49 15,9-1-58-15,3 1-35 16,3 0-22-16,5 0-17 0,-1 1-15 15,0 0-19-15,-2 0-10 16,-4 1-12-16,-4 3-3 16,-1-1 3-16,-7 1 4 15,1-1 3-15,-4 3 8 16,0 3-5-16,-4 2 2 16,1 5-6-16,-3 2-4 0,0 3 3 15,2 4-3 1,0 1 2-16,-1 4-7 0,4 0-3 15,0-1 1-15,4-3-5 16,-1-1-2-16,3-4-1 16,3-5 3-16,2-2-1 15,1-7-4-15,1-7 8 16,2-2 2-16,-4-7 2 16,-2-6 8-16,-1 1 5 0,-4-4 10 15,-4-2 7-15,0 2 6 16,-3 4 4-16,-1 1-5 15,1 6-5-15,-2-1-11 16,0 5-20-16,0 3-18 16,2 3-12-16,-1 5-8 15,3 4-3-15,1 7-1 16,0 6 6-16,3 3 0 0,4 3 2 16,3 0 3-16,0 3 0 15,2-3-4-15,1 0 1 16,-3-4 3-16,-1-5 8 15,-3-4 10-15,-1-5 13 16,-3-5 12-16,-2-10 7 16,0-5 6-16,-2-10-8 15,-1-4-10-15,-1-6-15 0,-1-6-17 16,2 0-13-16,0 1-17 16,1 6-12-16,-2 3-12 15,1 5-15-15,2 6-23 16,-2 4-27-16,-1 0-31 15,3 7-46-15,0-1-66 16,1 3-78-16,0 1-102 0,4 2-123 16,-1 1-44-16,0-1 8 15,0-1 57-15,-2-2 85 16</inkml:trace>
  <inkml:trace contextRef="#ctx0" brushRef="#br1" timeOffset="-102912.59">12807 9919 1 0,'-1'-3'278'16,"-1"2"48"-16,2-1 45 15,-3-1-51-15,3 3-38 0,-2 0-37 16,2 0-43-16,-1-3-39 16,-1 3-42-16,2 0-39 15,0 0-29-15,0 0-20 16,2 0-9-16,-1 3 4 16,1-3 7-16,3 0 10 15,-2 0 10-15,2 2 4 0,0-1 2 16,0 1-10-16,2-1-7 15,-2-1-10-15,0 2-6 16,-2-1-6-16,0-1 2 16,-1 0 8-16,-1 0 5 15,-1 2 4-15,0-2 1 16,0 0 2-16,0 1-2 0,0-1-5 16,-1 0 2-16,-1 0 5 15,-1 0-1-15,1 2 2 16,-2-2 1-16,-1 1-1 15,-2 0-8-15,0-1-6 16,-3 2-6-16,0 1-4 16,0 0-7-16,0 2-6 15,0-3-5-15,1 3 0 0,1-2-3 16,3 1-3-16,2-1 2 16,2 4 0-16,2-2-2 15,2 4-2-15,2-1 8 16,3 1 1-16,1 0-1 15,1 2 1-15,1-1 4 16,0 2-2-16,2 2-3 16,1 1-4-16,-3 0 0 15,2 1 3-15,-1 3-2 0,-2-3 3 16,0-1 0-16,0-2 2 16,-3-3 0-16,-1-3-1 15,-1 2-1-15,3-4 9 16,-4-2 7-16,4-1 6 15,0-2 4-15,3-2 4 0,0-1 0 16,-1-2-6-16,4-2-7 16,-1 3-7-16,2-1-10 15,-2 0-37-15,3-1-63 16,-2-2-114-16,3 2-198 16,-2-1-150-16,1-2-76 15,-2-1-13-15,0-7 41 16,-3 2 98-16</inkml:trace>
  <inkml:trace contextRef="#ctx0" brushRef="#br1" timeOffset="-102363.73">13161 9991 10 0,'-1'2'404'15,"-2"-1"99"-15,3 1 110 16,-1 1 96-16,-1-3-100 0,2 1-95 16,2-1-68-16,2-1-88 15,1-2-97-15,4-2-94 16,3-1-66-16,5-2-45 15,1-4-25-15,0-2-14 16,4 0-9-16,-4-1 0 16,-1 0-4-16,-3 1 0 0,-1-1 0 15,-5 2-3-15,-2 1 1 16,-1 0-4-16,-10 3-3 16,-1 2-3-16,-5 4-2 15,-5 4 1-15,-2 7 2 16,-2 2 1-16,0 8 4 15,0 4 2-15,2 3 3 0,-1 3-2 16,7 3-1-16,3 0 0 16,2-1 0-16,6 4 0 15,2-7 1-15,7-1 4 16,7-2 0-16,7-5-2 16,5-2-11-16,6-9-49 15,5-4-118-15,4-8-213 0,1-9-230 16,-3-6-124-16,1-7-52 15,-6-3 13-15,-5-3 99 16,-5-2 203-16</inkml:trace>
  <inkml:trace contextRef="#ctx0" brushRef="#br0" timeOffset="-85717.07">8925 13880 152 0,'0'-5'154'16,"0"-2"-1"-16,-1 2 12 16,1 0-1-16,-2-1-3 15,1 0-5-15,-3 0-8 0,0 0-11 16,-1 0-13-16,-1 3-12 15,1-2-12-15,-3 0-11 16,-3 0-14-16,-2 0-12 16,-1 1-12-16,-2 1-15 15,0 1-3-15,-2 2-6 16,-3 0-6-16,3 0 1 0,-2 4-5 16,-2-1-2-16,1-1 0 15,-1 1 3-15,2 2-2 16,-2-1-1-16,4 0-4 15,-2 0 2-15,2 1-5 16,1 1 0-16,1-1-4 0,-1 3 4 16,-2-1-1-16,4 1 2 15,-2 1 1-15,1 1-3 16,1 0 2-16,0 0-2 16,0 2-1-16,2 0-2 15,-1 2-2-15,-1 0 0 16,4 3-2-16,-3 1 0 15,3 0 0-15,-1 2 1 0,2-2 3 16,2 0 0-16,0-1-3 16,0 0 4-16,2 2 5 15,1-3-1-15,2 2 5 16,-2-1 4-16,2 2 0 16,0 0 0-16,0-1 0 15,1-1-2-15,-1 2-1 16,3-2-5-16,-2 1-1 15,2-4 0-15,0 3-5 0,2 0 0 16,1-2 1-16,2 1-3 16,-2-1 4-16,3 1 0 15,2 4 1-15,0-5-1 16,3 3-2-16,0 0 1 16,1-1 2-16,3-1-5 15,1-1 3-15,3-1 2 0,3-1-1 16,-3-1 0-16,3 0-2 15,-1-3 2-15,0-1-3 16,-1 1 0-16,2-3 4 16,0 0-5-16,-3-1 1 15,2 0 1-15,-2 0-1 16,1 0 0-16,1-1-1 0,-2-1 4 16,0-1-3-16,1-1-3 15,-1-4 1-15,2-1 0 16,-1-3-1-16,1-2 0 15,1-2 3-15,-2 0-2 16,1-4 2-16,1 0-1 16,0-2-2-16,-3 0 0 15,2 3-4-15,-2-3 3 0,-2 2 0 16,-1 0-3-16,-3 1 2 16,-1 3 6-16,-2 0-1 15,-2-1 7-15,-2-1 3 16,-3-1 10-16,-3 0 7 15,0-2 4-15,-3 1 5 16,-2-5 6-16,-1 3 4 16,0-1 3-16,-3-2-1 0,0 0 0 15,1 0-3-15,0 0-10 16,0-1-7-16,-1 0-5 16,3 0-10-16,1 2 1 15,0 0-8-15,3 0 1 16,-1 2 3-16,0 4 0 0,-1 0 3 15,1 1 5 1,-1 2 1-16,-2 0 3 0,1 1-3 16,-1 1-2-16,-2 1 3 15,3 3-3-15,0-2 1 16,1 1-2-16,0 1-3 16,0-1-2-16,-1 2-6 15,2 2-3-15,1 0-11 16,1-2-23-16,-1 3-42 0,2-2-63 15,0 0-82-15,0 2-117 16,0 2-109-16,-1 0-83 16,-3 2-13-16,-2 0 38 15,-2 1 65-15</inkml:trace>
  <inkml:trace contextRef="#ctx0" brushRef="#br0" timeOffset="-84596.63">8837 13893 58 0,'-2'-1'193'16,"1"-1"9"-16,-1 0 9 16,-3 2 0-16,2 0-10 15,-2 0-23-15,1 0-21 0,2 0-23 16,1 0-22-16,-1 0-20 16,2 0-12-16,0-1-1 15,-1 1 0-15,1-2 4 16,-2 2 6-16,2 0-1 0,0-2-2 15,-2 2-10-15,2 0-14 16,0 0-13-16,0 0-12 16,2 0-9-16,-2 0-6 15,3 0-10-15,2 0 0 16,1-3 1-16,2 3-2 16,0 0 5-16,2 0 11 15,0 3 6-15,0 1 11 0,4 1 3 16,-3 0 4-16,-1 1 2 15,2 2-6-15,1 1-2 16,-2-2-4-16,0 0 0 16,-3 2-6-16,2-2 0 15,-3-2-2-15,0 0-3 16,-1 0-1-16,-1 0-2 0,0 0 4 16,2 0 0-16,1 2 2 15,-1 2 2-15,2 1-1 16,1 2-4-16,-1 3 2 15,1-2-3-15,-1 2 0 16,-3-2-2-16,1 2-1 16,-4-1 7-16,0 0-2 15,-1 0 3-15,-4 0 3 16,-1 0 0-16,-2 3-2 0,-1 2-5 16,-5-2-2-16,1 4-7 15,-1 1-6-15,-3 4 1 16,1 0 0-16,-1 0 3 15,2-1 5-15,0-4-3 16,2 0 3-16,0-3-2 16,2-2 2-16,0-2-4 15,0-3-2-15,2 3 2 16,-1-4 0-16,-2 2 0 16,3-2-2-16,-2 0-2 0,-2-1-2 15,-2 0-2-15,-1 1-4 16,-1 0-13-16,1 0-50 15,-6 2-113-15,2 2-196 16,-4 2-203-16,3 0-102 0,0 3-48 16,2-3 21-1,3-4 94-15</inkml:trace>
  <inkml:trace contextRef="#ctx0" brushRef="#br0" timeOffset="-83550.22">8990 14146 102 0,'0'2'153'15,"2"-2"14"-15,-2 3 16 16,3-2 7-16,-1 5 8 15,-1-1-2-15,1 2-7 16,2 1-23-16,-4 2-21 0,2 4-19 16,-1 0-20-16,1 1-10 15,-2 2-5-15,0 0-3 16,0-1-4-16,0 1-9 16,0-2-1-16,0 1-12 15,-2 0-10-15,1-3-10 16,-1 0-5-16,2 0-3 15,0-1-7-15,-1 0 5 0,-2 0-2 16,1-2 3 0,1 0-3-16,-2-1 1 0,-1 0 3 15,1-1 3-15,-2 1-3 16,0-1 3-16,1-1 1 16,-2 0-3-16,-1 1-1 15,1 1-4-15,-1 0-1 16,1-2 0-16,-3 2 0 15,1 0 7-15,0-2 2 0,-3 1-2 16,3-1 1-16,-2 1 1 16,-2 0-9-16,1-2-14 15,-2 0-45-15,1-2-109 16,-3 1-232-16,-2-5-138 16,-1-5-69-16,-2-4-32 15,0-4 23-15,2-5 91 0</inkml:trace>
  <inkml:trace contextRef="#ctx0" brushRef="#br0" timeOffset="-81315.95">11968 13953 7 0,'0'-7'237'0,"2"0"46"15,-2 1 4-15,-2-1 2 16,1 1-1-16,-1-2-13 16,-3 1-16-16,2-1-18 15,0 3-26-15,-2-4-24 16,2 4-20-16,-3 0-19 15,3 0-11-15,0 1-20 16,-2 1-16-16,1 1-22 0,-2 1-15 16,0 1-16-16,0 0-13 15,-1 0-11-15,-1 1-6 16,2 3-6-16,-3-1-4 16,-1 2-5-16,2 2 1 15,-1 0-2-15,-1 3-2 16,-1-2 0-16,0 3 0 0,2-1-2 15,-1 4 0-15,-1-2 2 16,0 1 0-16,1 1 2 16,1 0 2-16,1 0 0 15,0 2 3-15,2-4-2 16,-2 2-3-16,3 0-2 16,2-1-2-16,0 2-1 0,1 1-1 15,-1 1 5 1,3 1-2-16,-2 1 2 0,2 2 0 15,-3-1-1-15,3 0-2 16,-1-1-2-16,-1 0 3 16,2 1 0-16,0-2 0 15,0-1 1-15,0-1-1 16,3 0 3-16,-1-2-1 0,1 1 0 16,0-1-2-1,2-1 1-15,2 1 0 0,0-1-1 16,3 0 3-16,-1 0-2 15,2-1 1-15,0 0-1 16,2-2 0-16,1-1-1 16,1 0-3-16,3-1 1 15,-2-2-1-15,5 0 1 16,1-3-2-16,-3 1 1 0,5-3 0 16,-2 3-1-16,1-4 1 15,-2 1-4-15,1-1 3 16,-1 0-4-16,1-1 5 15,-5 1-3-15,2-4-2 16,0 3 0-16,0-2 2 16,1 0-11-16,-2 0-5 15,4-1-2-15,0-4 0 16,2 1 2-16,-2-3-2 0,3 0 14 16,-1-2 4-16,-2-2 0 15,-1 0 3-15,-1-1 5 16,-5-2 6-16,0 0 6 15,-5 0 7-15,1-3 13 16,-5 1 3-16,-1-3-3 16,-2-1 1-16,0 0-2 15,-1-3-5-15,-2 1-6 0,2-1-3 16,-1 1-3-16,-1 3 0 16,0-1 1-16,0 1-3 15,0 3 5-15,0 1 0 16,0 4 6-16,0 0 1 15,0 2 1-15,-1 2-3 16,-1-1-2-16,0 2-2 0,-1 0-6 16,0-1 1-16,1 1-5 15,-2-1 1-15,-4 0-1 16,3 1-4-16,-3-1-2 16,0-1 1-16,0 1 0 15,-3-1-5-15,0 1 0 16,-3-1 2-16,-2 1-1 0,1-1-2 15,-5 2 9-15,1 0 6 16,-1 0 7-16,-1 3-1 16,2 1 3-16,-3 0 1 15,3 1-12-15,0 4-4 16,-1-3-5-16,2 3-4 16,0 0 1-16,1 0-2 0,0 0 1 15,4 0-2-15,1 0 4 16,-1 3-3-16,3-3-8 15,1 0-20-15,0 2-49 16,-1-2-100-16,-1 0-162 16,0 3-232-16,1-1-115 0,1-2-46 15,0-2 15 1,2-3 81-16,4-3 151 0</inkml:trace>
  <inkml:trace contextRef="#ctx0" brushRef="#br0" timeOffset="-79246.69">15177 13633 93 0,'-2'-6'237'0,"1"0"8"15,-3 1-9-15,1 1 4 16,-3-2-8-16,-2 0-17 15,0 1-19-15,-3-2-16 16,-1 2-4-16,-3 2-13 16,-2 1-15-16,-2 0-14 0,0 1-3 15,0 1-11-15,2 1-13 16,-4 1-8-16,2 0-7 16,2 3-6-16,0 0-17 15,0 1-11-15,0 0-5 16,1 0-5-16,2 1-7 15,0-1-3-15,0 2-4 16,1-1-7-16,-3 3 2 16,4-1-5-16,-2 1 0 0,-1 0 2 15,1 2 0-15,1 0 3 16,0 0-2-16,0 2 2 16,1-1 0-16,-2 2 0 15,3 0-4-15,0-2 2 0,-2-1-3 16,2 3-3-16,2-2 0 15,-1-1 0-15,2 0 0 16,0 1 8-16,-2 0 2 16,2 1 5-16,0 1 6 15,-2-3 5-15,4 0 0 16,0 0-7-16,-2 0-7 0,1-2-5 16,1 3-11-16,1-3-4 15,1-1-4-15,0 0-3 16,1 1 0-16,1-1-5 15,1-1 0-15,-1 1-1 16,2 1-1-16,-1-2-2 16,-1 1 2-16,2 2 1 15,0-3 1-15,0 2-1 16,0-1 0-16,2-1 2 0,-1 1-2 16,2-1-2-16,2 1-2 15,-1-2 2-15,2 3 0 16,0-2-1-16,4 3-2 15,-1-1 5-15,1 0 2 16,2 0-1-16,-1 1-1 16,3-1 2-16,1-1 0 15,0 2-2-15,3-4-2 0,-1 3 0 16,3-3-1-16,0 0 3 16,0-2-1-16,1-1-1 15,-2 1 2-15,1-1 0 16,-2-3 1-16,-1 3-2 15,-1-1-1-15,1 0 2 16,1-3 1-16,-4 0 1 16,5 0-8-16,-1-3-5 15,0 0-2-15,0-1-3 0,2 2-2 16,2-3 0-16,-4 1 8 16,4-1 8-16,-2 0 2 15,1 2 2-15,1-2-1 16,2 1 4-16,-1-1-1 15,4-2-4-15,-3 2 3 16,3-3-2-16,-2 1 5 16,2-3 0-16,-3 0-4 0,-2 1 4 15,-1 0-2 1,-3-1-3-16,0 0 0 0,-1-2 0 16,-2 1 1-16,-1-3-2 15,-1 0 3-15,-1-2 1 16,-2-1-1-16,-1-2-2 15,0-1-2-15,-1-2 2 16,-3 1-1-16,-2-1-1 16,1-3 2-16,-3 1 1 0,-1-1 2 15,0-1 2-15,-3-2 5 16,1 1 2-16,-2-2 5 16,0 3 6-16,-2 2 2 15,1 1 2-15,-4 2 0 16,1 2 4-16,-2 1-6 15,-2 1-3-15,-1 2-3 0,-1 2-3 16,-2-1-4-16,-1 3-2 16,-1-1-4-16,-4 4-2 15,2-1-2-15,-3-1-4 16,1 5-1-16,-1 0-2 16,-1 0 2-16,2 3-10 15,0 2-39-15,-2-2-93 0,5 1-175 16,2-1-242-16,0-2-131 15,5-4-58-15,1-4 2 16,0-2 75-16,3 1 164 16</inkml:trace>
  <inkml:trace contextRef="#ctx0" brushRef="#br2" timeOffset="-71852.26">4220 13116 15 0,'0'0'147'16,"0"0"6"-16,0 0 13 16,0 0 15-16,-2 0-1 15,2 0-1-15,0 0-9 16,0 0-11-16,0 0-13 15,0 0-26-15,0 0-15 16,0 0-17-16,0 0-13 16,0 0-18-16,0 0-14 15,-1 0-11-15,-1 0-3 0,2 0-5 16,0 0-8-16,0 0 2 16,0 2 0-16,0-2 0 15,-2 0-6-15,2 0 2 16,0 3-4-16,0-3-2 15,2 2-4-15,0 0-2 16,-1 1-7-16,1-1 1 16,1 1 1-16,-1 1 1 15,1-1 2-15,0 2 3 16,0-3 1-16,2 3 1 0,-2-1-2 16,3 2 7-16,-1-2 5 15,2 3-3-15,2 0 4 16,0 1 5-16,4 2-2 15,1 0-1-15,-1 3-1 16,6 2-3-16,-2 0 4 16,4 5 1-16,2 1 1 15,4 2-3-15,0 1-5 0,3 4 8 16,5-4 1-16,1 3 6 16,-1-2 8-16,3-3 15 15,1-1 10-15,1-2 5 16,-2-1-1-16,3 0-5 15,-3-3-7-15,0 2-10 16,0-2-10-16,3 2-4 16,0-2-8-16,0 1-1 0,3 1 1 15,1-2 4-15,4 0 0 16,1 0 0-16,1 0 14 16,4-2 9-16,-1-1 1 15,3 2-6-15,1-4 4 16,-1 1 0-16,0 0-18 15,2 1-10-15,-2 0-9 16,-2 1-1-16,0 0-4 0,0 1-2 16,-4-3 0-16,1 3-2 15,-3-2 3-15,-1 0 5 16,2-3-1-16,-1 1 8 16,2-2 1-16,1 1 11 15,0-4 5-15,1 0 0 0,0-2 1 16,2-3-4-16,-1 0-3 15,1-3-6-15,-4 1-8 16,3-1-5-16,-1-2 1 16,-2 1-2-16,0-1-2 15,-2 4 1-15,-2-2-2 0,-1 1 2 16,-2 0 1-16,-1 1-4 16,-2 1 1-16,-3 0 0 15,0 1 2-15,1-1-5 16,-4 2 3-16,0 0 2 15,1-2-2-15,-1 3 1 16,1-2-4-16,-3 1 5 0,-1-1-5 16,1 2-2-16,1-2 2 15,-1 1-3-15,0-1 3 16,2 3-1-16,1-4 1 16,0 3 6-16,-4-3-5 15,1 2 4-15,0 1-1 16,-3-3 2-16,-1 0 2 0,1 0-4 15,0 0 1-15,-3 0 4 16,0 0-5-16,-3 0 1 16,-1 2-3-16,-1-2-1 15,-1 2-1-15,-4-1 0 16,0-1 0-16,-4 0 0 16,-1 2 2-16,0-2-2 15,-2 0 1-15,0 0-1 0,-2 0-1 16,0 0-1-16,-1 0 0 15,2 0 4-15,-3 0-2 16,-1 0 2-16,0 0 1 16,-2 0 3-16,2 0-2 0,-2 0-4 15,3 0 4-15,-3 0 1 16,-1 0-3-16,1 0 1 16,-1 0 0-16,-1 0-1 15,1 2 0-15,-2-2 4 16,2 0 3-16,-1 0 5 15,-1 0 3-15,0 0 9 0,0 0 3 16,0 0 1-16,0 0-1 16,-1-2-3-16,-1 2-2 15,2-2-10-15,-2 2-5 16,1 0-3-16,1 0-3 16,-2 0-3-16,1 0-1 15,-1 0 1-15,2 0 0 0,-2 0 0 16,-1 0 0-16,0-1 0 15,-1-1 1-15,-1 0-2 16,0 2-3-16,-1-3 4 16,-1 1-2-16,-2-1 0 15,1-2 0-15,-2 1 2 0,2-2 5 16,-4-1-4 0,2 0 0-16,-2-2-1 0,1-1 1 15,-1-2-1-15,-1 0 2 16,1-3-2-16,-2-2 0 15,1 1 0-15,2-1 0 16,-3 0-2-16,3 1 0 16,-1 0 0-16,2 2 2 15,0-1 1-15,0 1 2 0,0 4 1 16,4 0 3-16,-1 1 0 16,1 2 2-16,3 2-2 15,1 0 0-15,-1 0-1 16,2 2-8-16,-1 3 0 15,2-2-5-15,3 4-1 16,0 1 0-16,1 1 2 16,3 4-1-16,0-1 2 0,2 2 1 15,1 3 4-15,4-1 0 16,-1 3 0-16,2 0 2 16,1-1 1-16,0 1-1 15,0-1-4-15,1-1 1 16,-1 2 2-16,0-4 1 0,-1 2 1 15,-2-1 0-15,0-2-1 16,-1 1 1-16,-4-1-3 16,0 0-2-16,2 1-3 15,-6 2 3-15,0-2 0 16,-3-1-1-16,1 0 1 16,-1-1 2-16,-1 0 0 0,0-1 0 15,0-2 2-15,0-1 4 16,0-1 2-16,0 1 3 15,0-3 3-15,-1 1 3 16,-1 0 5-16,2-2 0 16,0 1-2-16,-1 1-2 15,-1 0-4-15,0-2-2 0,-1 3-8 16,0-1-2-16,-5 1 0 16,2 1 2-16,-4 2 1 15,-2 0 0-15,-1 3 3 16,-6 0 7-16,0 2 9 15,-6 1-2-15,-4 1 7 0,1 2 1 16,-4 0-4 0,2 1-4-16,0 1-6 0,2 0-3 15,3-4 0-15,5-1-9 16,3-1 3-16,4-4-5 16,3 0-2-16,5-4-3 15,5-3-7-15,5 0-35 16,5-3-78-16,5-4-157 15,0 0-256-15,-2-5-137 0,0-2-67 16,-4-4-5 0,-1-4 61-16,-1-5 141 0</inkml:trace>
  <inkml:trace contextRef="#ctx0" brushRef="#br2" timeOffset="-69769.27">9131 14234 169 0,'-3'-1'297'0,"1"-1"48"15,-1 0-11-15,0-1-41 16,0 0-23-16,1 0-18 0,-1-1-30 16,1 3-31-16,-1-2-35 15,3 0-30-15,0 0-32 16,0 2-24-16,0-1-23 15,0 1-12-15,3-1-12 16,-1 2-3-16,3-3-3 16,1 3-1-16,0-2 2 15,4 2 2-15,-2 0 7 16,6 2 6-16,0 1 2 0,7-1 6 16,1 2 6-16,4-1 5 15,6 2 6-15,3-3-2 16,5 3-3-16,5-2-7 15,1-1-9-15,6-1-10 16,-1 1-10-16,1-1-2 16,2-1-1-16,1 1-1 15,0 1-4-15,-2-1-2 16,2 3 0-16,-1-1-7 16,-2-1 0-16,0 0 0 0,-1 1 0 15,1 0 6-15,0 0-2 16,2 1 4-16,1-2-2 15,0 1-1-15,-1 1 3 16,-1-1-3-16,2-1-5 16,-2 1-2-16,1-1 2 15,-3-1 14-15,3 1 9 16,-1-2 3-16,1 0 8 0,-5 0 1 16,2 0 3-16,-3-3-13 15,-3 1-6-15,-2 2-5 16,-1-3-5-16,-4 1-1 15,0-1-3-15,-2-1-2 16,-3 1 1-16,-1 1-2 16,0-1-1-16,-4 1 2 15,0 2 0-15,-2-2 0 0,-1 2-3 16,1-1 0-16,-3-1-1 16,-1 2 0-16,-1-2-2 15,3 1-1-15,-4 1 6 16,-1-2 0-16,-1 2 0 15,-6-2 0-15,2 2-1 16,-6 0 5-16,0-2 0 16,-2 1 2-16,-1 1 3 15,-2 0 6-15,-1 0 2 16,1-2-2-16,-1 0 0 0,-1 1-3 16,-1-2-2-16,0 0-8 15,0 0 3-15,0-1-2 16,0 0-2-16,-1 0-3 15,-1 1 0-15,-1-1 1 16,1 1-2-16,-2-2-2 16,-4 3 1-16,2-1-1 15,-2-1 2-15,-2-1-2 0,-4 2 0 16,3-1 3-16,-3 1-4 16,-1-2 4-16,-2 3-1 15,1-3-1-15,-3 0 4 16,2 1-1-16,-2 0 3 15,2-3 0-15,2 5-1 16,-2-3 0-16,4 2-3 16,3-1-2-16,-2 2 0 0,4-1-2 15,2 1 2-15,1 0 2 16,-1 1 0-16,4 1 0 16,-1-2 2-16,3 0-2 15,0 2-2-15,0 0 2 16,3 2-1-16,-1 0-3 15,4 1 1-15,0 2 3 16,2-2 0-16,2 3-3 0,2 0 3 16,3 2 4-16,2-4-2 15,-1 2-2-15,1-1 1 16,1-2 1-16,1 1-2 16,-1-1 0-16,-3-1 2 15,0-1-2-15,-2-1 2 16,-3 2 0-16,1-2 2 15,-5 2-2-15,-1-2 5 16,0 0 3-16,-2 3 7 0,-3-3 9 16,4 0 5-16,-8 4 7 15,2-3 3-15,-1 4 0 16,-3 2-4-16,-2-1-7 16,-3 4-4-16,0 4-7 15,-4 1-4-15,0 5-3 16,-4 2-5-16,3 0 4 15,-3 4 1-15,-2 0-3 0,2-4 3 16,-1 0-3-16,2-2 6 16,3-4-7-16,2 0-2 15,2-5-12-15,3-1-33 16,5-5-73-16,1-5-134 16,6-4-257-16,2-5-151 15,3-6-74-15,1-7-12 16,1-8 51-16,3-8 118 0</inkml:trace>
  <inkml:trace contextRef="#ctx0" brushRef="#br2" timeOffset="-67634.36">12554 14175 65 0,'-4'0'252'0,"-1"0"49"15,2-2-25 1,1 0-16-16,-2 1-14 0,0-1-9 16,1 0-24-16,0-1-23 15,1 1-15-15,1 0-21 16,-2 1-18-16,3 1-22 15,0 0-24-15,0 0-16 16,4 0-10-16,1 0-3 16,2 1 1-16,2 3 1 15,5-1 6-15,1 1-4 0,5 2-3 16,2-2-5-16,4 1-7 16,5 0-2-16,5 0-8 15,6-3-4-15,3 1-5 16,1-1-4-16,6 1-5 15,-2-3-9-15,0 0-3 16,0-2-5-16,-2 1-3 16,1-1-1-16,-4-1-2 15,0 1 1-15,-4 0-2 0,2-1 1 16,-4 1-3-16,1 1-1 16,-3-3 0-16,0 4 13 15,-4-3 6-15,2 3 8 16,0-2 5-16,-2 2-2 15,-3 0 5-15,2 0-10 16,1 0-12-16,-1 2-1 16,-2-2-6-16,2 0 2 0,-1 3-3 15,-1-3 1 1,3 0 7-16,0 0-2 0,-1-3-4 16,-2 3 4-16,1-2 0 15,-1-1-4-15,0-1-2 16,-1 1 0-16,-2 1 0 15,-2-3-1-15,-1 2 2 16,-2 0-1-16,-1 0-1 16,-1 0 0-16,-1 0 1 0,0 0 1 15,-2 0-2-15,2 0-1 16,-3 0 2-16,0 0 1 16,0 2-1-16,1-2-1 15,-1 1 1-15,1-1 2 16,0 1-2-16,1-1 0 15,-3 1-1-15,0 0 1 0,-2-1-1 16,-2 3-1-16,-3-2 2 16,-2 2 0-16,-4 0 5 15,0-3-1-15,-4 3-2 16,-3 0-1-16,0 0 2 16,-3 0-1-16,-2 0-3 0,-2 0 1 15,1-2 4 1,0 2-2-16,0-3-2 0,-3-1-2 15,3 4 2-15,0-7 0 16,-5 2-3-16,3 0-2 16,-1-1 1-16,0-2 0 15,-2 1-4-15,0-1 0 16,1 0 2-16,-3-1 3 16,1 2 0-16,-2-1 2 0,4 1 0 15,3 0 2-15,-6-1-1 16,7 2 0-16,-1-1 0 15,2 1 1-15,0 1-1 16,3 3 0-16,2-1-2 16,2-1-1-16,0 3-2 0,1-1 1 15,1 2 3-15,2 0-3 16,2 2 4-16,1-1 0 16,2 4 0-16,5-1 0 15,0 2 4-15,5 0-4 16,0 1 0-16,2 1 1 15,2 1-1-15,2-3 0 16,-2 1-3-16,4-2 3 16,-5-1 1-16,3 3 1 0,-3-4-2 15,-2 0 2-15,-1-1 3 16,-5 0-3-16,1 1-2 16,-2-3-2-16,-3 0 8 15,-3 2 6-15,1-2 10 16,-1 0 15-16,-3 0 7 15,2 1 11-15,0-1 4 0,-3 2 1 16,2-2-10-16,-1 0-3 16,-1 1-7-16,0 1-4 15,-1-1-8-15,-1 2-6 16,-2 3-1-16,1 0-6 16,-1 4 2-16,-2 2 1 15,-2 0-2-15,-3 5 2 0,-2 1-1 16,0 2-3-16,-4 0-1 15,0 0-7-15,-1 3 1 16,-2-3-3-16,1 2-1 16,-2-3 1-16,3-1-1 15,1-3 1-15,4-2-13 16,4-4-44-16,6-6-88 16,3-3-139-16,7-2-200 15,4-4-159-15,4-5-69 16,-3-1-2-16,-2-1 66 0,-2-4 124 15</inkml:trace>
  <inkml:trace contextRef="#ctx0" brushRef="#br3" timeOffset="-52386.69">15291 15063 56 0,'0'0'87'16,"-2"3"-5"-16,0-3 4 15,2 0 9-15,-4 3 12 16,3-3-8-16,-1 1-6 0,0 0-7 15,-3 1-4-15,2-2-7 16,0-2-5-16,1 1 3 16,-1-3-3-16,0 1-3 15,0-3-5-15,-2-2-4 16,2-1-9-16,-2-1-10 16,1-4-5-16,-1-1-3 0,-2-3-3 15,1-4-5-15,3-2-4 16,0-2-1-16,1-1-4 15,2 1-6-15,0 0 1 16,0 0-4-16,0 3 5 16,2 3 6-16,-2 2 3 15,0 0 5-15,0 4 3 16,0 2 3-16,0 2-3 0,-2 1-4 16,2 1 3-16,-1 1 2 15,-1 1-5-15,1 1 0 16,-1 1 0-16,0 2 2 15,2-3-8-15,-1 5-3 16,-1-2-3-16,0 1-5 16,1-1-1-16,-1 2-3 0,-1 0 2 15,3 0-2-15,-3 0-1 16,3 0-1-16,-1 0 3 16,-1 0-4-16,1 0-4 15,-1-2 3-15,0 2 2 0,2 0 0 16,0 0 0-16,-1-1 0 15,-1 1 4-15,2-1-1 16,-1-2-2-16,1 3 2 16,0 0-3-16,-2 0 3 15,0 0 0-15,1 0-1 16,-1 3 2-16,-1-2-2 16,0 0 2-16,-3 3 0 0,1-1-3 15,-1 2 0-15,-1 1 7 16,-1 2-2-16,1 2 8 15,-3 0 0-15,0 4-1 16,0 0 1-16,1-1-3 16,3 2-1-16,0-3-5 15,0 0-2-15,2-1-1 0,3-3-2 16,1 1 0-16,1-4 4 16,1 0-2-16,6-2 4 15,-2-3 1-15,2-3-4 16,3-2 5-16,2 0-7 15,0-7 0-15,-1 2-1 16,1-3-2-16,-1-2 0 16,-2-2-2-16,-1 0 2 0,-1 0 5 15,1 3 6-15,-2 1 7 16,-1 2 7-16,-1 1 8 16,-2 0 4-16,2 3 8 15,-4-1-3-15,3 4-3 16,-3-1 1-16,2 1-7 0,-1 3-1 15,0-1-4-15,-1 4 6 16,2 2 7-16,-1 2 6 16,3 3 13-16,1 5 3 15,0 1 2-15,1 3-5 16,2 3-10-16,4 1-8 16,-1 2-11-16,4 2-29 15,0-2-61-15,0-2-130 16,0-1-183-16,-4-3-99 0,-4-4-55 15,-8-4-5-15,-10-5 35 16</inkml:trace>
  <inkml:trace contextRef="#ctx0" brushRef="#br3" timeOffset="-51339.76">14858 15438 77 0,'0'3'317'0,"-2"-3"51"15,2 3 48-15,-3-2-51 16,3 2-53-16,-2 0-35 15,2 0-33-15,0 1-25 16,0 1-29-16,2 2-27 16,1 3-29-16,2 0-25 15,-4 4-21-15,4 1-20 16,-2 3-16-16,2 1-17 16,0 2-15-16,-2 3-7 0,0 0-13 15,2-4-22-15,-2-2-30 16,0-1-35-16,-1-2-37 15,1-2-48-15,0-4-33 16,0-3-24-16,1-3-13 16,-3-3-7-16,2-6-7 15,-1-5 16-15,-4 0 15 0,-2-4 30 16,-3-5 26-16,-3 2 39 16,-3-2 44-16,-2-2 44 15,-1 2 39-15,4 0 35 16,-2 2 38-16,4 1 27 15,2 2 19-15,3 1 8 16,3 1 10-16,2 2-8 16,5 2-8-16,0 1-8 0,3-1-4 15,5 4-4-15,-1-3-7 16,1 2-6-16,1 2-2 16,1 1-9-16,-1 0-2 15,-1 1-4-15,0 4 3 16,-3 1 4-16,-2 1 4 15,0 5 3-15,-5 3-2 16,-5 2 0-16,-4 2-8 16,-2 2-9-16,-3-1-7 0,-4 3-13 15,-2-3-6-15,2-2-13 16,0-1-10-16,1-5-3 16,3 1-8-16,2-4-2 15,-1-2-6-15,6 0 0 16,2-3 0-16,2-1-2 15,3 0 3-15,2 0 0 16,3 2 5-16,3-1 10 16,0 3 6-16,1 1 9 0,3-2 4 15,-1 3 1-15,0 0-4 16,0 2-3-16,-1-1-8 16,0 1-8-16,-1-1 0 15,1 2-6-15,-4-2-6 16,-1-2-13-16,0-1-30 15,-1 1-49-15,0-3-66 0,1-1-94 16,0-2-127-16,0-3-118 16,3-6-38-16,2-2 9 15,-2-1 48-15,2-5 82 16</inkml:trace>
  <inkml:trace contextRef="#ctx0" brushRef="#br3" timeOffset="-50922.26">15167 15545 38 0,'-6'0'293'0,"2"3"53"16,-4-1 48-16,-1 0-50 15,3-1-34-15,-1 2-20 16,0 2-22-16,1 1-26 16,2 1-28-16,1 2-29 15,0 2-31-15,3 0-33 0,0 0-32 16,0 1-22-16,3 0-18 15,2-3-14-15,1 0-9 16,3-4-6-16,0 1-5 16,4-5-5-16,-2-1-2 15,1-4-1-15,1-4-4 16,-1-2-1-16,-2-2-4 16,-4-1 1-16,-1-2 1 0,-3 1-2 15,-2-1 2-15,-3 1-1 16,-1 2-2-16,-2 0-3 15,-1 4-3-15,-2-1-14 16,1 1-20-16,4 5-27 16,-3 0-38-16,4 0-46 15,0 3-53-15,1 0-61 16,-1 3-72-16,3 0-75 16,3 3-44-16,2-1 2 15,0 4 37-15,1-4 59 0</inkml:trace>
  <inkml:trace contextRef="#ctx0" brushRef="#br3" timeOffset="-50152.56">15322 15505 4 0,'8'-6'289'16,"-3"-1"60"-16,-2 1 62 15,1 1-15-15,-3 1-22 16,3 2-24-16,-4 0-23 0,0-1-37 15,0 3-45-15,-1 3-45 16,-2 1-46-16,2 2-39 16,-1 1-33-16,0 4-21 15,2-1-18-15,0 2-18 16,4 1-8-16,-3-1-10 16,5-2-3-16,-1-1-4 15,1 0-13-15,2-3-10 0,1-3-13 16,1-2-19-16,1-2-5 15,2-5-5-15,-4-3 4 16,1-5 6-16,1-1 9 16,-5-2 17-16,2 0 8 15,-5 0 12-15,-1 2 16 16,0 2 15-16,-2 0 10 16,-2 5 12-16,0 5 10 15,1 3 6-15,-1 7 4 16,1 6-8-16,1 4-6 0,1 3-5 15,2 1-4-15,2 0-7 16,4-2-10-16,-1 1-10 16,0-5-12-16,6-2-22 15,-2-4-31-15,3-4-41 16,1-5-30-16,0-5-22 16,-2-5-17-16,3-5 5 0,0-6 8 15,-2-6 15 1,0-6 8-16,0-4 8 0,-2-1 13 15,1-3 19-15,-3 4 24 16,-3 3 44-16,0 2 47 16,1 5 50-16,-4 4 51 15,-2 4 39-15,-1 4 22 16,0 4 7-16,-1 2-2 16,-1 3-6-16,0 3-26 0,-1 3-24 15,1 0-20-15,0 5-18 16,1 2-17-16,1 4-17 15,1 2-15-15,0 4-14 16,3 0-12-16,-1 1-5 16,1 2-14-16,-1 1-26 15,2 0-42-15,-1-4-56 0,-2 1-73 16,1-2-84-16,0-1-86 16,2-3-97-16,-3-2-91 15,2-2-35-15,1-3 24 16,-1-5 56-16,2-5 79 15</inkml:trace>
  <inkml:trace contextRef="#ctx0" brushRef="#br3" timeOffset="-49290.06">15749 15373 90 0,'-15'2'342'15,"0"-1"59"-15,1-1 46 16,6 0-62-16,2 0-69 15,1 0-67-15,5-3-64 16,5 0-55-16,4-1-43 0,5-2-33 16,2-2-28-16,3 2-29 15,3-2-33-15,-1 1-34 16,-1 1-30-16,-2 1-30 16,-2-2-13-16,-2 6 12 15,-2 1 16-15,-4 1 31 16,-3 6 32-16,0-2 35 15,-1 3 21-15,0 1 7 16,-3-2 9-16,4-1 11 0,0 0 4 16,1-1-1-16,5-2-1 15,2-3 6-15,2-3-4 16,1-3-5-16,5-3-7 16,-2-2-4-16,2-1-1 15,-4-1 9-15,-3-1 10 16,0 1 16-16,-6 1 15 15,-3-1 17-15,-3 3 7 16,-4 0-1-16,-3 3-10 0,-3 0-7 16,-4 6-9-16,-1-1-8 15,-3 4-9-15,0-1-4 16,1 6-1-16,0-2-6 16,1 4 0-16,3 2 8 15,1 2 1-15,5 1 4 16,1 3 3-16,4 3-2 0,4-5-5 15,3 3-9-15,1-3-13 16,3 0-6-16,6-3-8 16,-2-4-7-16,4-4-3 15,1-3-8-15,1-3-4 16,4-4-6-16,0-4-11 16,1-6-7-16,0 0-5 15,-3-5 1-15,1 2 4 16,-2-4 5-16,-1 0 11 0,-4 4 9 15,0 2 6-15,-4 4 8 16,-1 1 16-16,-2 9 15 16,-2 6 16-16,0 4 10 15,-1 7 14-15,1 4 3 16,0 4-1-16,0 5-8 0,1 0-12 16,-1 0-3-1,1-2-4-15,-5-5 3 0,2-3 3 16,-1-5 6-16,-2-6 2 15,-1-6-6-15,-1-6-8 16,-1-9-18-16,-1-4-30 16,1-9-39-16,-2-2-61 15,2-2-81-15,-1 1-113 16,-1 4-189-16,2 3-122 0,-2 5-45 16,-1 2 12-16,2 4 60 15,-4 6 100-15</inkml:trace>
  <inkml:trace contextRef="#ctx0" brushRef="#br3" timeOffset="-44270.37">15738 15162 105 0,'3'-11'116'0,"-1"4"15"15,-1-3 9-15,-1 5 16 16,2-1 11-16,-1 3 4 16,-1-2 1-16,0 2-3 15,0 2 6-15,0-1-3 0,0 1-7 16,-1-1-13-16,-1 2-13 16,1 0-8-16,-4 0-14 15,4 0-13-15,-1 0-8 16,1 0-5-16,1 0-5 15,-2 3-2-15,0 3 1 16,2 0 2-16,0 3 1 0,0 2 2 16,-1 3 2-16,1 3-5 15,0-1-4-15,-2 3-1 16,2 0-8-16,0 0-5 16,-2-1-7-16,2 2-7 15,-1 0-8-15,1 0-6 16,0-1-9-16,1 2-4 15,1-1-1-15,1 3 1 16,1-2-1-16,0 3 3 0,4 0 5 16,-2-3-4-16,-1-1-2 15,3 2-1-15,0-4-4 16,-2-1-4-16,2-2-1 16,-1-2-3-16,2-2-3 15,0 0-5-15,3-4-2 16,-2 0-5-16,0 1 3 15,1-2-4-15,2-2 1 0,-2-1 3 16,0-1 0-16,3-2-1 16,1 0-6-16,-2-4-11 15,0 0-33-15,1-3-48 16,-1-1-72-16,-1-2-89 16,-2-1-119-16,1 0-141 15,-2 1-92-15,-2 0-19 16,-2 1 36-16,-5 0 73 0,-4 1 114 15</inkml:trace>
  <inkml:trace contextRef="#ctx0" brushRef="#br3" timeOffset="-43792.29">15652 15426 163 0,'-3'-2'235'0,"-1"1"-12"15,2-1-19-15,1 1-8 16,-1 1-8-16,2 0-10 16,0 0-9-16,2 0-13 0,-1 0 3 15,3 3-5-15,1 0 3 16,2-2-4-16,1 2-2 15,2 0-2-15,4-1-9 16,-2-1-8-16,7-2-17 16,2-2-16-16,0-2-34 15,2-2-66-15,2-1-119 16,-1-1-216-16,-2 1-143 16,-4-4-70-16,-9 2-29 0,-7 0 22 15,-9 2 92-15</inkml:trace>
  <inkml:trace contextRef="#ctx0" brushRef="#br3" timeOffset="-35275.23">9701 14763 119 0,'-6'-2'211'16,"3"0"26"-16,0 1-52 16,0 0-38-16,1-1-15 0,-1 2-8 15,3-1 2-15,0-1-5 16,0 2-2-16,0-1-7 16,0 1-8-16,-2-3-4 15,2 1-6-15,-3-1-14 16,2 0-18-16,-1 0-16 15,0-3-10-15,-2 2-9 16,2-1-9-16,-1 1-8 0,0-2-1 16,1-1-8-16,-1 3 3 15,2-2-4-15,-1 2 0 16,0-1 3-16,1 3 0 16,-1 2 7-16,2 5 11 15,-2 6 11-15,2 9 8 16,0 5 6-16,0 10 7 0,2 6-1 15,-2 5-12-15,2 0-6 16,-1 0-9-16,-1-1-5 16,2-3-8-16,-2-2-8 15,3-6-5-15,-1-6-14 16,-1-1-52-16,3-9-90 16,-1 0-132-16,0-4-104 15,3-3-53-15,-3-2-21 0,-3-1 37 16,0 1 81-16</inkml:trace>
  <inkml:trace contextRef="#ctx0" brushRef="#br3" timeOffset="-34593.03">9624 14877 207 0,'-3'-24'255'0,"0"3"-3"15,1 1-32-15,0 3-26 0,2 2-32 16,0 1-28-16,2 3-29 16,1-1-32-16,2 2-26 15,2 2-17-15,3-2-13 16,2 0-8-16,5 3-2 15,0 0-1-15,5 0 2 16,5 2-1-16,0 2 0 0,-1 0 4 16,2 1-3-16,-3 2 2 15,1 3 2-15,-4 3 17 16,-8 3 28-16,-2 3 31 16,-8 5 12-16,-8 4 14 15,-8 3-3-15,-6 5-12 16,-7 2-27-16,-5 1-30 15,-3 3-15-15,1-4-16 0,-1-2-5 16,5-3 3-16,4-6 3 16,4-3 4-16,5-5 1 15,4-6 4-15,7-4-2 16,2-4 1-16,7-2-7 16,2-3-3-16,3-1-1 15,1 1 2-15,5 2 4 0,-2 0-1 16,2 5 8-16,0 3 11 15,1 3 15-15,-1 3 8 16,1 5 7-16,-2 2 5 16,2 4-6-16,-2 4-5 15,0 0-13-15,0-1-11 16,-2 1-11-16,0-1-6 0,1-2-9 16,-3-3-2-16,0-2-5 15,-1-2-2-15,-1-6-1 16,2-3-6-16,-1-3-40 15,1-5-76-15,3-4-115 16,-3-5-162-16,3-1-101 16,1-1-46-16,-1 0 8 15,3-1 63-15</inkml:trace>
  <inkml:trace contextRef="#ctx0" brushRef="#br3" timeOffset="-34141.18">10168 15087 212 0,'3'-7'281'0,"0"2"24"16,-1-1-14-16,-2 0 1 16,-2 0-8-16,-1 1-10 15,-2 1-10-15,-3-2-22 16,-1 2-30-16,1 3-22 16,-2 0-23-16,1 2-19 15,0 5-24-15,-1 3-16 0,3 5-15 16,0 3-14-16,5 5-15 15,2-1-13-15,5-1-13 16,3 2-9-16,1-3-7 16,4-2-5-16,1-5-5 15,2 0-2-15,1-7-3 16,1-2-2-16,-1-6-4 16,-3-5 2-16,-1-6-1 0,-5-2-1 15,0-4 2-15,-7-1-1 16,-5 0 1-16,-2-1-2 15,-3 1-1-15,-2 1 0 16,-3 2-1-16,1 3 1 16,1 3-1-16,4 3-7 15,3 1-20-15,2 4-53 0,6 1-74 16,4 5-87-16,5 3-97 16,4 2-109-16,3 3-101 15,-1-1-12-15,2 2 40 16,-4-4 68-16,4-1 87 15</inkml:trace>
  <inkml:trace contextRef="#ctx0" brushRef="#br3" timeOffset="-33459.94">10368 15052 15 0,'8'-7'257'15,"-4"-2"61"-15,-3-2 28 16,1 1-1-16,-2-1-8 16,-2 2-7-16,1 0-21 15,-1 3-21-15,0 0-33 0,-1 3-34 16,0 5-28-16,-1 2-31 15,0 5-31-15,3 3-26 16,-1 3-27-16,2 3-19 16,0 2-22-16,3-1-15 15,3 2-11-15,2-1-5 16,0-2-6-16,1-2-3 0,1-3-2 16,3-1 1-1,1-7-2-15,1-3-3 0,0-4 1 16,0-7 0-16,-3-4 1 15,2-6-2-15,-4-4-2 16,-1-5 4-16,-4-3 2 16,0-1-1-16,-2 3 4 15,-1 1 2-15,-1 6 0 16,1 6 3-16,-1 4-2 0,-1 10 5 16,0 7-3-16,0 7 1 15,0 5 2-15,0 6-2 16,0 0-1-16,2-1 0 15,1 1-3-15,5-4 0 16,0-1-7-16,3-4-23 16,6-6-36-16,1-8-20 0,4-4-14 15,3-4-18-15,-1-9-3 16,-2-4 16-16,-3-4 30 16,0-9 19-16,-6-2 14 15,-4-9 13-15,0 2 13 16,-2-1 3-16,-4 2 4 15,-3 6 4-15,0 4 4 0,-2 4 12 16,-1 9 8-16,-2 5 20 16,-1 9 25-16,-2 6 18 15,0 11 10-15,2 7 4 16,1 8-1-16,-1 6-17 16,5 6-22-16,1 3-16 15,1 1-17-15,-1 0-12 16,3-1-11-16,-2-2-4 0,-1-3-23 15,2-5-65-15,1-4-92 16,-1-6-162-16,3-6-151 16,-2-5-82-16,2-7-20 15,0-3 36-15,2-5 84 16</inkml:trace>
  <inkml:trace contextRef="#ctx0" brushRef="#br3" timeOffset="-32794.39">10558 15079 114 0,'-8'-3'284'0,"5"-3"25"16,8-1 19-16,4-1-110 15,4-2-81-15,9-2-44 16,3-1-28-16,5 1-27 15,0-1-20-15,1 2-11 0,-1 1-11 16,-4-1 5-16,-2 6-13 16,-8 0 4-16,0 5-23 15,-8 3-10-15,-5 3-5 16,-5 3-12-16,-1 3 11 16,0 0 0-16,-3 1 25 0,1 1 13 15,2-2 9 1,1-1 1-16,2-2 1 0,2 0 8 15,4-3-3-15,2 0 5 16,1-2 15-16,3 0 22 16,3-4 12-16,1 0 1 15,0 0 0-15,4-3 22 16,-2-1 1-16,2-3-1 0,0-3 1 16,2 0 5-16,-2-5 17 15,-2 1-10-15,0-3 0 16,-5-3-5-16,-2 0 0 15,-3 2 8-15,-5 1 5 16,-3 0 2-16,-4 4-1 16,-5 2 2-16,-4 5 10 0,-2 3-2 15,-5 6 3-15,0 6 5 16,-2 6 1-16,0 6 0 16,5 6 0-16,3 2-5 15,4 1-1-15,7 3-14 16,4 0-6-16,8-2-10 15,5-2-15-15,11-1-14 0,4-7-19 16,4-4-14-16,9-8-13 16,1-6-11-16,1-6-59 15,-3-8-134-15,-4-4-314 16,-6-2-158-16,-7-2-89 16,-5 0-42-16,-10-2 28 15,-7 1 124-15</inkml:trace>
  <inkml:trace contextRef="#ctx0" brushRef="#br3" timeOffset="-29493.23">9080 15576 48 0,'-50'-3'188'16,"7"-2"26"-16,3 2-55 15,7-1-14-15,6 1 2 16,5 0 1-16,5 1-22 0,4 1-17 16,5 1-23-1,8 0-30-15,7 1-13 0,6 2-11 16,10 0 8-16,9 3 9 16,13-1 10-16,14-2 9 15,12 1 7-15,13-1 5 16,11 0 0-16,9-1-9 15,10-2-9-15,6 0-9 16,8 0-16-16,6 0-9 16,1 0-11-16,4-2-10 0,-5 2-5 15,-2 0 12-15,-8 0 8 16,-11 3 2-16,-11 2 2 16,-12-1-2-16,-17 4-40 15,-11 1-66-15,-15 2-97 16,-11 0-134-16,-15 3-78 15,-5 1-33-15,-10 1 14 16,-6-4 40-16</inkml:trace>
  <inkml:trace contextRef="#ctx0" brushRef="#br3" timeOffset="-28427.24">8388 16088 56 0,'-16'-27'307'0,"2"-5"67"15,1 3 58-15,-2 0-50 16,2 6-25-16,3 2-33 16,-2 5-39-16,2 1-48 15,2 5-50-15,-1 4-49 0,3 5-40 16,-2 7-38-16,1 7-25 16,-2 12-15-16,3 6-4 15,-1 8-3-15,-1 6-6 16,-1 3-4-16,3-1-12 15,-1 0-13-15,1-2-41 16,1-4-42-16,1-2-50 16,2-5-55-16,2-3-40 0,2-6-55 15,4-4-39-15,0-4-52 16,2-7-15-16,2-5 24 16,0-8 37-16,-3-6 58 15</inkml:trace>
  <inkml:trace contextRef="#ctx0" brushRef="#br3" timeOffset="-27861.05">8168 16087 75 0,'-8'-39'205'0,"5"4"-12"16,6 5-36-16,5 1-27 16,4 2-26-16,6 4-22 15,6 2-13-15,4 3-5 0,4 5 11 16,6 1 8-16,0 5-1 15,5 2 1-15,-4 3-2 16,1 5-4-16,-3 4 1 16,-2 7-1-16,-3 1 7 15,-7 5 5-15,-6 6 10 16,-8 1 7-16,-8 5-4 16,-10 5-2-16,-8-3-14 0,-10 3-12 15,-5-2-17-15,-5 0-21 16,-4-7-4-16,-2-6-5 15,4 0 4-15,3-9 1 16,4-3 9-16,4-2 5 16,4-5 0-16,6-2-1 15,5-1-7-15,0-1-5 0,5-1-8 16,1 1-7-16,5-1-7 16,0 4-1-16,5-1-5 15,0 3 2-15,1 3 0 16,3 3 5-16,1 3 4 0,3 1-4 15,-1 3 4-15,3 2-1 16,0 1-1-16,3 1-5 16,-1 0-2-16,0 0-2 15,-1-4-1-15,1-1-6 16,1-3-4-16,-1-4-2 16,1-4-30-16,1-5-55 15,3-6-67-15,0-6-71 16,2-4-71-16,1-3-71 0,2-1-38 15,0 0 9-15,1 0 41 16,-1 0 57-16,-5 4 72 16,2-1 85-16</inkml:trace>
  <inkml:trace contextRef="#ctx0" brushRef="#br3" timeOffset="-26442.12">8780 16288 15 0,'14'-9'107'0,"-4"0"70"16,-4 0 53-16,1 0 48 16,-3 2 30-16,-1-1 21 15,-1 1 8-15,-2 2-1 16,-2-2-6-16,-1 2-24 15,-3 3-35-15,-4 2-38 16,-1 5-43-16,-4 6-40 0,-2 4-38 16,0 6-23-16,0 2-22 15,1 3-14-15,6 0-17 16,1-1-14-16,9 0-5 16,6-2-7-16,5-3-2 15,7-3-3-15,6-5 2 16,4-5-1-16,2-6 0 15,3-4-2-15,-4-7-1 0,-1-4-4 16,-6-4-1-16,-6-5 1 16,-3-2-2-16,-8-4 2 15,-5 3-1-15,-5-1 3 16,-3 3-2-16,-5 1-8 16,2 5-29-16,-3 5-53 15,3 6-57-15,1 5-58 16,4 4-46-16,6 5-35 0,6 3-2 15,5 2 30-15,5 2 45 16,3-2 44-16,2 1 45 16,2-3 36-16,-2 2 34 15,1-5 23-15,-1-2 15 16,-4-4 19-16,0-2 32 0,-4-2 40 16,0-4 40-16,-4-2 38 15,-2 1 40-15,-2-4 37 16,0 4 22-16,-3-3 9 15,1 4-5-15,-3 2-15 16,2 0-29-16,-2 5-38 16,-2 1-46-16,-1 5-41 0,1 4-33 15,-2 4-25-15,3 1-9 16,1 4-6-16,1 1-2 16,2-1-4-16,0 0-7 15,3-2 0-15,4 0-6 16,4-5-2-16,1-3-8 15,5-6 0-15,1-3 3 0,2-6 0 16,1-6 0-16,0-4 2 16,-5-5 5-16,1-4-1 15,-4-3 2-15,-5-1 3 16,-3 2 6-16,-1 5 4 16,-3 3 2-16,-6 7 2 15,-2 8 3-15,-4 10-1 16,-2 9-4-16,2 6-4 0,-1 5 1 15,4 2-3-15,4 1-4 16,2 0-6-16,4-3-8 16,6-1-13-16,3-5-27 15,5-4-32-15,6-7-36 16,1-6-28-16,4-6-30 16,0-9-14-16,0-5 2 0,-1-4 21 15,-3-9 21-15,1-6 26 16,-2-7 30-16,-3-5 26 15,-4-1 18-15,-1 0 16 16,-6 1 15-16,-1 4 25 16,-4 6 36-16,-1 4 35 15,-2 7 23-15,-1 8 19 0,-6 7 9 16,1 10 2-16,-3 11-18 16,-2 8-19-16,0 10-17 15,0 7-13-15,2 4-8 16,-3 7-13-16,2-2-12 15,1 1-11-15,1-1-11 0,2-4-16 16,0-3-35-16,3-4-34 16,0-6-49-16,4 0-46 15,-2-9-47-15,1-3-36 16,-1-4-11-16,-1-3 12 16,1-4 33-16,-4-5 43 15,-1-3 46-15,-2-4 52 16,-4-5 33-16,-4 0 21 0,-1-3 12 15,-2-2 14-15,-4 3 35 16,2 1 37-16,-1 2 45 16,5-1 44-16,-2 2 28 15,5 2 9-15,2 0-20 16,4 5-29-16,5 0-41 16,7 4-43-16,8 1-29 0,6 0-16 15,7 3-9-15,2 0-6 16,3-2-4-16,-1 1 5 15,0-1 1-15,-6 0 0 16,-2 1 5-16,-3-2 1 16,-4 0 11-16,-4 3 18 0,-2 0 31 15,-2 4 29-15,-4 5 19 16,-2 3 20-16,-3 2-7 16,-1 4-12-16,-3 4-31 15,3-3-26-15,-1 0-27 16,2 1-21-16,3-3-11 15,2-3-18-15,2-2-23 0,3-1-41 16,5-7-67 0,5-2-94-16,4-7-124 0,3-4-155 15,3-6-73-15,0-4-6 16,2-4 41-16,-5-4 81 16</inkml:trace>
  <inkml:trace contextRef="#ctx0" brushRef="#br3" timeOffset="-26295.71">10081 16201 306 0,'-8'-24'402'0,"0"4"76"16,-1 1-15-16,2 4-59 16,1 3-66-16,1 3-81 15,3 0-104-15,2 4-146 16,5 3-210-16,2 4-182 16,2 3-92-16,5 6-45 0,-4 1-11 15,4 8 57-15</inkml:trace>
  <inkml:trace contextRef="#ctx0" brushRef="#br3" timeOffset="-25377.24">10424 16326 95 0,'-11'-11'445'16,"-2"1"81"-16,1 0 59 15,0-2 18-15,0 5-154 16,4 0-111-16,2 1-91 16,1 1-70-16,0 2-47 0,3 3-25 15,-2 3-26-15,1 5-20 16,-2 5-9-16,2 3-8 16,-2 2-8-16,2 5-11 15,-2-1-7-15,2 2-4 16,-2-4-5-16,4-2-3 15,-1-2 1-15,1-4-4 0,1-5-4 16,0-2-1-16,1-5-2 16,2-5-8-16,5-5-8 15,0-9-9-15,2-3-9 16,4-4-15-16,-2-3-7 16,4 3-1-16,-2 1 1 15,2 1 5-15,-2 8 9 0,0 3 8 16,-1 8 6-16,-3 5 10 15,-1 5 4-15,-1 5 6 16,-1 5 7-16,-1 1 2 16,0 3 3-16,3-1-3 15,4-2 5-15,1-1-3 16,6-4-4-16,5-6 2 16,3 0 1-16,4-7-1 0,6-5-3 15,3-1 10-15,0-4 9 16,5 1 5-16,-4-4 3 15,-2 0 2-15,-1-2 1 16,-9 0-6-16,-2 0-7 16,-6 0 1-16,-7 0-3 15,-8 1 3-15,-7 3 2 0,-7 2 7 16,-7 4 17-16,-7 5 15 16,-4 5 15-16,-3 4 18 15,-2 6 8-15,1 1-2 16,4 5-12-16,3 0-5 15,6 4-19-15,4 3-12 0,5-1-13 16,7 4-2-16,3 0-5 16,7 4-7-16,1 1 1 15,3 4 5-15,3 3 4 16,2 4 7-16,-3 1 1 16,0 5 9-16,-5-1 1 15,-4-1-5-15,-6-1-5 0,-7-3-9 16,-4-3-4-16,-7-4-7 15,-2-6-1-15,-5-10-4 16,-4-8 3-16,-1-9 3 16,1-11 6-16,1-12-1 0,8-8 3 15,6-11 2-15,8-6-2 16,10-6-1-16,8-6-6 16,9 1-5-16,5-1-5 15,6 4-79-15,-3 3-226 16,4 3-275-16,-1 7-148 15,0 4-76-15,0 5-40 0,-6 7 55 16,-2 6 206-16</inkml:trace>
  <inkml:trace contextRef="#ctx0" brushRef="#br1" timeOffset="-19860.68">4288 17016 12 0,'-5'-5'245'16,"-1"-2"33"-16,1 1 24 0,0-2-88 16,-1 3-44-16,3-3-41 15,1 1-24-15,-1-2-21 16,3 1-15-16,-1 0-6 15,1-1-6-15,0 0-1 0,0 0 3 16,0 2 4-16,-2-2 12 16,2 2 7-16,-2-2 6 15,1 4 14-15,-3-3 6 16,0 4-5-16,-5-2-15 0,-1 1-10 16,-1 2-15-16,-8 3-21 15,0 3-23-15,-7 5-16 16,-1 7-5-16,-4 6-2 0,-1 7-2 15,-2 5 3-15,2 6 7 16,2 4 3-16,6 0 1 16,4 2-2-16,7-2 0 0,4-1-5 15,7-2-2-15,7-3 1 16,9-6-6-16,5-4 5 16,5-4-4-16,6-8 7 15,2-5 8-15,4-5-2 0,1-5 1 16,0-8 0-16,-4-7 5 15,-3-3-11-15,-3-4-3 16,-5-1 2-16,-4 1 3 0,-3 1 3 16,-5 2 3-16,-2 3 13 15,-2 4 5-15,0 3 2 16,-6 6-2-16,0 3-3 16,-3 9-5-16,-3 5-11 0,1 6-11 15,-1 5 0-15,3 2-2 16,1 0 0-16,0-2-2 15,4 1 4-15,1-6 1 0,5 1-5 16,0-5 4-16,5-3-2 16,0-4 0-16,4-5-2 15,-1-2 0-15,-1-5 4 16,0-3-1-16,-4-3 4 0,-5-4 2 16,-3-2 2-16,-3 0 1 15,-3-2 0-15,-5 0-6 0,-3 3-2 16,-2 0-5-16,-1 2-6 15,2 2-9-15,0 3-13 16,0 2-19-16,7-1-19 16,2 1-9-16,6 2-11 0,4 2-27 15,7-2-33-15,2 0-38 16,4-2-36-16,2-1-14 16,1 1-2-16,-2-4 22 0,0 4 47 15,-3-2 63-15,-3 2 62 16,-2-2 58-16,-2 3 55 15,-5-2 52-15,1 3 42 0,-4 0 34 16,0 0 18-16,0 2-10 16,0-1-25-16,0 2-35 15,-1 0-42-15,-1 2-30 16,3 4-20-16,-1 4-10 0,0 6-9 16,0 6 0-16,-1 0 8 15,-1 4-4-15,3-2-8 16,-3 1-5-16,1-2-6 0,2-3-3 15,-2-5-6-15,1-1-1 16,0-3 0-16,-1-4-4 16,4-3 2-16,2-2 1 0,3-7-1 15,2-6-3-15,6-7 0 16,-2-6 0-16,2-3-1 16,0-3 0-16,-3 0 0 15,-1 5-5-15,-2 4 1 0,-5 6 2 16,1 3 0-16,-2 10 0 15,1 9 10-15,-3 8 8 16,-2 8 7-16,1 2 6 0,-2 4 0 16,0-3 2-16,-1 1-4 15,2-3-3-15,-1-5-4 16,1-3-2-16,2-4 1 0,3-5-3 16,6-5 0-16,-1-4-5 15,2-11-5-15,3-4 0 16,-1-4-4-16,-1-3-1 0,-2-2-1 15,-1 2 0-15,-2 3 3 16,-3 4 4-16,-2 5-3 16,-1 6 1-16,-2 5 4 15,2 8 0-15,-2 5-2 0,0 5 1 16,0 3 6-16,2 0-1 16,3-1-6-16,1 0 2 15,1-2-5-15,3-4 1 0,4-5-7 16,3-1-1-16,1-7-1 15,1-3-3-15,2-6-4 16,-2-6 1-16,-3-5 1 0,0-5 3 16,-6-3-3-16,1 1 8 15,-5-1-1-15,-4 3 4 16,0 0 8-16,-2 6 10 16,-1 3 22-16,1 4 17 0,-2 1 14 15,-1 4 9-15,0 2-5 16,0 0-10-16,0 5-16 15,-1 0-20-15,-2 7-15 0,1 8-10 16,-1 9 7-16,0 8-2 16,1 5 1-16,-1 6 0 15,3 4 2-15,-2 2-7 0,2 2-6 16,0 2-17-16,-1-4-29 16,-1 1-32-16,2-7-30 15,0-3-31-15,0-9-38 16,0-4-27-16,0-8-49 15,0-4-100-15,3-9-84 0,1-9-24 16,0-7 11-16,1-10 23 16,0-4 68-16</inkml:trace>
  <inkml:trace contextRef="#ctx0" brushRef="#br1" timeOffset="-19561.89">5203 17292 273 0,'-3'-19'304'0,"3"7"16"16,0 0-62-16,5 5-85 16,4 3-61-16,2 1-35 0,6 3-8 15,1 3-4-15,4 4 5 16,0 2 9-16,-3 3 18 16,3 2 14-16,-5 2-2 0,-2 1 6 15,-1 1 6-15,-8-1 16 16,-4 3-1-16,-7 0-9 15,-7 0-12-15,-3 2-14 0,-2-4-35 16,-2-3-57-16,0-5-66 16,0-4-74-16,5-6-89 15,4-1-115-15,4-4-115 0,6 1-37 16,5-2 8-16,4-1 42 16,4 2 71-16</inkml:trace>
  <inkml:trace contextRef="#ctx0" brushRef="#br1" timeOffset="-18829.82">5669 17340 26 0,'3'-24'302'0,"-3"3"67"0,0-1 67 15,-3 5-28-15,0-1-5 16,0 3-18-16,-2 3-26 15,4 1-45-15,-1 2-50 0,1 1-58 16,-1 4-58-16,2-1-51 16,0 2-41-16,-2 2-28 15,1 1-20-15,-1 3-9 16,2 7-6-16,-3 9-1 16,1 6 3-16,-1 6 2 0,0 4 8 15,1 1-2-15,2-3-1 16,0-4-2-16,4-4-8 15,0-4-6-15,1-4-8 0,5-5 2 16,1-7-2-16,1-5 5 16,6-5 8-16,-4-9 5 15,3-3 4-15,-2-7-3 0,-1-4 2 16,-3-2 1-16,-3 1-4 16,1 4 2-16,-3 4 1 15,-1 4-1-15,-3 7-4 0,-2 7-1 16,0 4 3-16,0 11 1 15,0 4-3-15,0 5 4 16,3 1 7-16,2 3-4 16,0-3 0-16,4 2-6 0,2-4-9 15,3-3-5-15,1-2-9 16,5-6-5-16,5-5-13 16,5-5-12-16,3-6-4 0,2-8-6 15,0-7-7-15,-2-9 2 16,-4-4 11-16,-2-8 13 15,-4-3 10-15,-7-2 17 0,-3 3 10 16,-4 2 14-16,-5 4 25 16,-3 6 36-16,-1 5 38 15,0 6 29-15,-1 4 12 16,-1 4-2-16,0 6-16 0,-1 6-32 16,0 7-36-16,-2 7-28 15,-1 10-13-15,3 4-13 16,0 8-6-16,-1 5-25 15,1 2-41-15,2 3-53 0,-1 3-70 16,-1-3-94-16,3 0-138 16,0-3-116-16,0-5-37 15,3-4 15-15,2-10 49 16,5-6 87-16</inkml:trace>
  <inkml:trace contextRef="#ctx0" brushRef="#br1" timeOffset="-17875.72">6231 17253 336 0,'-4'-5'423'16,"0"-1"37"-16,2 0 24 15,2 0-142-15,2 0-124 16,4-3-79-16,6 2-54 0,1-3-38 16,6 0-25-16,0 1-14 15,0 1-7-15,1 3-8 16,-4 2-1-16,0 0-14 16,-5 1-16-16,-1 0-15 0,-3 2-18 15,-3 4-5-15,-3 2-2 16,-2 2 11-16,-3 6 17 15,0 3 22-15,-1 2 21 16,2 2 16-16,0 2 7 0,1-1 6 16,1 1 1-16,1-5 2 15,1-1 0-15,1-2-1 16,1-2 6-16,2-6 3 0,4-1 9 16,2-4 1-16,2-4 0 15,4-4-3-15,2-4-4 16,-1-5-2-16,1-3-4 0,-3-5 4 15,-1-2 6-15,-2-1 8 16,-1 1 10-16,-5-1 5 16,-2 1 1-16,-4 4 12 0,-1 1 7 15,-1 6 0-15,-4 2-9 16,-3 7-6-16,-6 7-3 16,1 5-17-16,-4 8-10 15,2 7-2-15,0 7 2 0,2 2 2 16,4 1 3-16,2 0 5 15,4-1 0-15,3-2-3 16,3-4-1-16,4-3 0 0,5-1-4 16,4-4-3-16,8-5-8 15,4-3-5-15,10-5-4 16,6-4 2-16,7-6 0 0,6-4-2 16,2-9 1-16,2-3-4 15,1-6-3-15,-4-4-10 16,-6-3-8-16,-6 2-2 15,-8-2 4-15,-10 4 0 0,-8 2 4 16,-6 3 3-16,-8 6 4 16,-3-1 3-16,-3 6 0 15,-1 4 2-15,-3 2 0 16,0 3-4-16,0 4-3 0,-3 7-1 16,2 3-3-16,-1 7-1 15,-1 5 2-15,2 6 1 16,-2 2 2-16,2 5-2 0,3 2 1 15,1 0 2-15,2 0-3 16,4 0-2-16,4-2 1 16,4-3-2-16,8-3 0 0,2-4-1 15,6-1 2-15,7-5-1 16,4-4-1-16,-1-3-1 16,4-1 0-16,-5-5-1 15,-2 0-10-15,-6-1-37 0,-4-3-107 16,-6-2-273-16,-4-3-161 15,-5-2-85-15,-5-4-37 16,-3-2 12-16,-4-6 97 0</inkml:trace>
  <inkml:trace contextRef="#ctx0" brushRef="#br1" timeOffset="-16163.39">8597 17061 193 0,'-2'-13'320'15,"-1"1"47"-15,0 2-14 16,-2 3-58-16,2 1-46 16,-3 3-37-16,1-1-43 0,0 3-42 15,-3 2-38-15,3 4-21 16,-4 5-22-16,1 7-16 15,-2 7-7-15,-2 8-6 0,-1 7 1 16,2 4-7-16,-1 4-12 16,0 0-17-16,0-1-28 15,4-4-33-15,3-5-48 16,2-5-46-16,3-7-92 16,6-6-95-16,7-9-39 0,1-10 5 15,5-10 27-15,0-6 38 16</inkml:trace>
  <inkml:trace contextRef="#ctx0" brushRef="#br1" timeOffset="-15814.49">8512 17058 33 0,'-7'-30'220'0,"4"3"24"16,0 4-36-16,1 3-32 15,0 3-17-15,2 6-17 0,0 2-22 16,0 1-5-16,2 6-2 15,1 2-8-15,2 2-4 16,3 6-8-16,3 4-4 0,-1 1-16 16,3 6-14-16,2 1-12 15,5 0-13-15,-2 1-6 16,6 3-12-16,-1 2-1 16,4 2-4-16,0 0-3 15,-3 0 0-15,3 0-6 0,-4-1-6 16,-1 0-10-16,-4-3-22 15,-2-4-30-15,-4-4-27 16,-1-2-21-16,-4-4-23 0,-1-5-22 16,-1-7-18-16,1-4-20 15,2-9-14-15,0-5-7 0,0-5-6 16,1-7 7-16,2-1 20 16</inkml:trace>
  <inkml:trace contextRef="#ctx0" brushRef="#br1" timeOffset="-15580.26">8987 16949 8 0,'5'-25'209'0,"-2"3"48"16,0 3 21-16,-3 6 9 16,0 1-8-16,-1 5-24 0,-4 2-30 15,0 7-37-15,-3 8-31 16,-3 6-34-16,2 10-26 16,-1 5-24-16,2 8-14 15,1 1-17-15,2 3-10 0,1 2-10 16,3 2-17-16,1-6-15 15,3-3-28-15,2-4-39 16,4-9-71-16,4-7-118 16,4-8-109-16,2-10-50 15,5-7-9-15,0-10 17 0,2-4 63 16</inkml:trace>
  <inkml:trace contextRef="#ctx0" brushRef="#br1" timeOffset="-15148.25">9115 17171 85 0,'-5'12'251'0,"-1"0"36"15,1 3-4-15,0-1-11 16,-2 1-16-16,4 0-16 0,-1 1-15 16,1-3-27-16,2-1-28 15,2-2-27-15,2-1-26 16,4-3-25-16,7-2-23 0,2-4-16 15,4-4-17-15,2-5-16 16,3-6-9-16,-5-3-9 16,0-2-2-16,-4-3-2 15,-2 1 2-15,-6 0 3 0,-5 1 2 16,-4 3 0-16,-4 3 2 16,-5 5 0-16,-4 3 1 15,-5 7 3-15,-1 3 11 0,-4 12 7 16,1 7 6-16,2 4 1 15,3 6 2-15,6 1-2 16,3 1-6-16,9-3-8 0,10-2-10 16,5-4-2-16,8-1-7 15,6-7-15-15,4-3-29 16,5-3-45-16,1-5-74 16,1-5-116-16,-2-2-150 15,0-6-68-15,1-5-17 0,-4-3 22 16,-2-5 63-16</inkml:trace>
  <inkml:trace contextRef="#ctx0" brushRef="#br1" timeOffset="-14880.6">9683 16954 253 0,'-4'-21'333'0,"1"3"60"15,0 3-38-15,0 1-23 16,-2 4-32-16,2 3-39 0,0-1-44 15,1 5-55-15,1 1-43 16,-2 7-36-16,-1 4-27 16,-1 7-17-16,1 6-12 0,-4 6-5 15,2 9-4-15,-2 3-12 16,1 7-19-16,-2 4-37 16,4 2-37-16,-1 1-51 15,3-2-60-15,1-8-75 16,2-3-86-16,3-7-61 0,2-7-12 15,0-6 22-15,3-9 47 16</inkml:trace>
  <inkml:trace contextRef="#ctx0" brushRef="#br1" timeOffset="-14113.82">9551 17202 227 0,'-19'-19'291'0,"5"2"17"16,0 3 8-16,4 2-26 15,1 5-43-15,9-1-42 0,5 3-59 16,6 3-51-16,6-1-39 16,7-1-23-16,6 1-12 15,3 1-6-15,3-3-4 16,-1 2-2-16,-3-1-4 0,-2 1-5 16,-5 0-3-16,-6 1-8 15,-2 1-5-15,-7 1-2 16,-2 1-1-16,-4 1 1 0,-2 1 5 15,-4 1 8-15,2 0 2 16,-4 0 9-16,3-3 22 16,-1 1 25-16,0 0 17 15,1 1 19-15,-1-1 16 16,-1 1 4-16,1 4-4 0,-3 3-8 16,2 5-7-16,-2 5-7 15,1 5-3-15,-1 6-9 16,2 3-7-16,-2 3-13 0,2-1-9 15,3-4-11-15,0-1-9 16,3-5-5-16,2-3-3 16,2-5-2-16,3-6-1 0,3-4-7 15,3-8 1-15,0-3-1 16,3-9-5-16,-3-6-4 16,1-7-2-16,-3-4 5 15,-1-5-4-15,-2-3-1 0,-1 1 2 16,-3 5 1-16,-1 2 0 15,-2 5 3-15,-1 4 0 16,-2 7 0-16,-1 7 1 0,0 6 2 16,0 6 2-16,0 10 0 15,0 3 2-15,4 5 6 16,1 3 3-16,5 0 4 16,0-2 0-16,5-2 3 0,5-2 0 15,2-5 0-15,3-3-2 16,2-3-5-16,1-5-1 0,1-3-3 15,-4-5-6-15,1-4-2 16,-5-5-1-16,-3-6-2 16,-7-4-2-16,-5-1 0 15,-6-4 0-15,-6-3-2 0,-2-2-2 16,-8 1-4-16,2 1-4 16,-5 5-24-16,0 7-42 15,2 4-54-15,-2 7-67 16,4 7-88-16,3 7-96 0,7 7-87 15,5 1-35-15,5 4 13 16,9 0 49-16,2 1 76 16</inkml:trace>
  <inkml:trace contextRef="#ctx0" brushRef="#br1" timeOffset="-13496.57">10445 17235 111 0,'9'-11'288'15,"2"0"62"-15,-5 1 24 0,-1 2 6 16,-2-1 12-16,-1 2-7 16,-2 2-26-16,0 2-43 15,0 5-47-15,-3 4-51 16,-2 5-43-16,0 6-38 0,-3 5-22 16,2 3-20-16,3 4-20 15,1-1-20-15,2-3-16 16,2 1-13-16,1-3-9 15,3-4-8-15,2 0-5 0,0-6-8 16,2-3-5-16,-1-2-3 16,1-4-3-16,-1-4-12 15,-1-3-10-15,-2-4-6 0,-3-5-3 16,1-4-4-16,-3-5-3 16,1-1 11-16,-1-2 5 15,1 0 14-15,0 1 0 0,1 4 9 16,4 2 7-16,0 0-1 15,2 3 4-15,5 4 0 16,1 2-2-16,0 5 0 16,2 2 4-16,1 4-4 0,-2 3 1 15,0 4 5-15,-2 3 1 16,-1 8 1-16,-4-1 1 16,-1 3 3-16,1-3 0 0,-4 2 0 15,0-4-1-15,0-3 3 16,-2-2 7-16,-1-3 6 15,-1-5 8-15,-1-1 0 0,2-8 3 16,0-6-2-16,2-10-11 16,2-6-8-16,4-8-9 15,0-4-3-15,2-2-5 0,-1 2-1 16,3 1-1-16,-3 9 4 16,-1 3-1-16,1 9-9 15,-2 6-37-15,-2 4-87 16,-1 9-155-16,2 2-206 0,-3 7-107 15,-2 7-45-15,2 0 8 16,1 4 72-16,2-2 149 16</inkml:trace>
  <inkml:trace contextRef="#ctx0" brushRef="#br1" timeOffset="-12998.39">11211 17099 49 0,'0'-29'316'16,"-1"-1"68"-16,-1 0 67 0,2 2-38 16,-2 2-12-16,2 5-2 15,-1 1-20-15,-1 7-30 16,2 1-45-16,-1 3-45 0,-1 4-60 15,2 2-55-15,-2 3-51 16,-1 6-32-16,2 3-17 16,-3 5-7-16,1 5-4 15,-1 6-7-15,-1 6-3 0,2 3 1 16,-2 3-9-16,0 6-28 16,0 2-53-16,-1 0-73 15,2-2-87-15,0-4-104 16,1-3-137-16,2-6-143 0,2-4-34 15,6-8 26-15,3-5 56 16,2-5 90-16</inkml:trace>
  <inkml:trace contextRef="#ctx0" brushRef="#br1" timeOffset="-12181.51">11340 17120 123 0,'10'-25'321'16,"-2"6"64"-16,-1 3 16 15,-2 4-13-15,-3 5-9 16,0 6-15-16,-4 4-21 0,-1 2-20 16,-5 8-25-16,-3 3-34 15,-6 3-39-15,-4 8-41 16,-6-1-43-16,-4 4-44 16,-3 2-35-16,-3-2-24 0,2-3-13 15,2-3-6-15,4-5 0 16,4-6 7-16,7-4 9 15,1-2 3-15,8-6-2 0,4-1-1 16,5-3-4-16,5-2-7 16,4 0-6-16,8-2-5 15,1 3-1-15,6 0 0 0,1 1-3 16,3 1-3-16,-1 5-2 16,3 2-2-16,-3 3 1 15,1 4-3-15,-3 4-1 0,-2 2-1 16,2 0-6-16,-4 0-18 15,-2-1-28-15,0 0-32 16,-1-1-36-16,-3-1-32 16,-2-5-34-16,4-1-26 0,-1-4-18 15,0-5-10-15,2-5-7 16,0-4-1-16,4-3 0 16,-2-8 20-16,0-4 35 0,0-5 35 15,-1-2 37-15,-1-3 32 16,-3 2 39-16,1 3 24 15,-2 0 18-15,-3 5 25 16,-1 5 18-16,1 0 15 16,-3 6 21-16,-2 1 16 0,1 3 12 15,-1 0 3-15,-2 3-3 16,0-1-6-16,-1 4-7 16,-1-1-5-16,-1 4-7 0,-1 0-3 15,-1 4 7-15,-3 1 7 16,-1 3 3-16,-1 2 2 15,-3 2 3-15,1 2-2 0,1 0-4 16,1 1 2-16,-1-2-8 16,3-1-4-16,4 0 2 15,0 1 0-15,5-3-2 16,3 2-5-16,0-2 2 0,1 0 2 16,5 1 0-16,-1-1 5 15,3 0 5-15,-2 2 7 0,0 0 4 16,-3-2 3-16,-4 0-4 15,-4-1-11-15,-5 0-11 16,-6-1-26-16,-6 0-54 16,-3-1-93-16,-4 0-121 0,-4-4-165 15,4-4-237-15,2-8-115 16,5-2-24-16,3-4 38 16,8-5 93-16,1-2 143 0</inkml:trace>
  <inkml:trace contextRef="#ctx0" brushRef="#br1" timeOffset="-11832.93">12229 17302 335 0,'-7'9'661'0,"2"-1"69"16,0-4 7-16,0-1-94 16,0-1-565-16,5-2-419 0,0-5-222 15,0-2-113-15,2-4-34 16,3-1 83-16</inkml:trace>
  <inkml:trace contextRef="#ctx0" brushRef="#br0" timeOffset="76502.92">19479 12301 95 0,'8'-13'211'15,"-3"-2"22"-15,2 3 2 16,-3-2-13-16,1 2-24 0,-4 0-21 15,3 2-17-15,-4-2-26 16,0 6-25-16,-2-3-17 16,0 1-16-16,1 1-16 15,-4 3-13-15,2-1-6 16,-3 3-8-16,-4-3-5 16,-2 5-6-16,-4 5-4 0,-3-2-2 15,-4 5-3-15,-2 2 4 16,-3 2-5-16,-4 4 0 15,1 3 1-15,-7 5-2 16,3 4-4-16,-1 7-14 16,1 5-4-16,3 3-6 15,2 5-1-15,3 1 3 16,7-1-3-16,6 0 10 0,2-3 5 16,6-3 3-1,6-5 1-15,9-4-4 0,4-3 11 16,6-7 6-16,8-3 1 15,0-6 7-15,8-4 1 16,1-9 2-16,1-2-6 16,-1-6-3-16,-4-1-5 15,-4-1-3-15,-3-4-5 16,-8 1-1-16,-7 0-2 0,-8 0-4 16,-10 3 4-16,-8 1-2 15,-6 4-2-15,0 1 1 16,-7 1 6-16,4 2-2 15,5-3 6-15,3 3 8 0,4-2 3 16,4-3 2-16,9-1-3 16,5-4 1-16,8-4-5 15,6 0-6-15,5-3-1 16,4-2-2-16,0 3 1 16,1 1-1-16,-1 2-1 15,-3 2-1-15,-2 6 0 0,-3 5 8 16,-3 7 2-16,-4 10 10 15,-1 8 7-15,-5 8 6 16,0 7 5-16,-6 9-4 16,2 5 1-16,-3 1-11 15,4 8-3-15,-3-4-2 16,2 1-6-16,1-5-1 16,0-4-6-16,4-7-8 15,-2-6-34-15,1-6-65 0,-1-12-116 16,0-6-159-16,2-10-83 15,-1-8-33-15,2-10 4 16,0-6 48-16</inkml:trace>
  <inkml:trace contextRef="#ctx0" brushRef="#br0" timeOffset="77237.15">19637 12826 239 0,'2'-20'303'0,"1"1"15"16,2 2-13-16,-2 0-18 15,-1 3-34-15,0 1-41 16,0 7-38-16,1 0-36 15,2 4-35-15,0 5-22 0,0 6-18 16,1 3-7-16,-1 7-10 16,3 3-9-16,-3 2-7 15,-4 3-7-15,-1 1-8 16,-1 0-4-16,-3 1-5 16,-1-3 2-16,0-6 7 15,0-3 13-15,2-6 16 0,-1-8 6 16,3-9 4-16,2-10 2 15,4-9-7-15,2-6-15 16,3-8-12-16,2-4-5 16,2-3-5-16,-2 5-5 15,4 1 0-15,-5 8-4 16,2 6-2-16,1 11 2 16,-1 10 8-16,-1 10 0 0,1 11-4 15,-3 9 6-15,-1 6-1 16,-3 5 0-16,-1-1-6 15,-2 1-2-15,1 0 3 16,-3-8-5-16,2-3 1 16,2-5 6-16,-4-8 5 15,4-5 2-15,2-8 2 16,1-12 2-16,2-7 1 16,3-9-11-16,0-7 1 0,3-3-6 15,-2-1-5-15,0 1 0 16,-3 4-2-16,2 6-1 15,-4 10-2-15,-1 9 1 16,-1 8 2-16,0 10-3 16,0 7 4-16,-2 5 1 0,-1 5 0 15,3 2-2-15,0-1-17 16,1 0-35-16,4 0-50 16,1-6-73-16,0 0-84 15,6-3-119-15,0-4-99 16,2-5-27-16,1-1 19 15,-2-7 55-15,3-4 77 16</inkml:trace>
  <inkml:trace contextRef="#ctx0" brushRef="#br0" timeOffset="78117.57">20502 12574 8 0,'8'-26'275'0,"-7"6"52"16,-2 0 21-16,-7 3 1 15,0 4-26-15,-6 5-25 16,-2 1-25-16,-1 7-33 16,-5 7-34-16,1 4-32 15,-1 7-25-15,3 4-31 16,-1 3-29-16,5 2-21 16,1 0-17-16,6 0-14 0,3 0-9 15,5-1-9-15,5-4-9 16,3-4-3-16,4-2-4 15,1-4-3-15,5-5-12 16,-1-4-6-16,0-6-3 16,1-4 3-16,-2-7 1 0,-3-2 3 15,0-5 6-15,-5-3 7 16,1-1 2-16,-5-1-1 16,1 2 1-16,-4 5 5 15,1 5 1-15,-2 8 6 16,-2 9-1-16,1 9 2 15,-4 10 1-15,5 2-1 16,0 4-3-16,2 2-3 0,2-3 1 16,4-2-5-16,0-2 4 15,6-6 0-15,-1-6-2 16,6-5-2-16,-1-7-2 16,0-7 5-16,-2-5-3 15,3-6-4-15,-2-3 0 16,-4-4 2-16,0-1-2 15,-1 2 0-15,-4 1 0 0,-3 3 2 16,0 4-4-16,-1 9-1 16,0 5-2-16,-3 4 3 15,2 8-2-15,2 4 4 16,0 1 0-16,3 1 1 16,3 1 6-16,0-1-3 15,6 0 1-15,1-3-8 0,6-5-9 16,2-4-7-16,8-8-9 15,2-5-6-15,5-12-3 16,0-4 1-16,-3-11 9 16,0-4 8-16,-6-10-1 15,-5-4 7-15,-7-4-3 16,-9-5 0-16,-2 2-1 0,-5 2 7 16,-8 6 4-16,-5 5 1 15,-2 9 4-15,-3 9 2 16,-5 7 1-16,0 10-2 15,1 9-6-15,1 12 1 16,8 10 2-16,5 11 1 16,4 11 0-16,8 6-1 15,2 6 8-15,7 4-1 0,4 2-12 16,0-3-26-16,0-1-30 16,6-5-37-16,-2-6-54 15,4-6-71-15,-3-9-81 16,2-5-91-16,1-7-46 15,-4-7-5-15,0-5 30 16,-2-10 57-16</inkml:trace>
  <inkml:trace contextRef="#ctx0" brushRef="#br0" timeOffset="78501.82">20572 12027 38 0,'-14'-10'327'0,"2"1"78"15,3 1 71-15,0 1-19 0,2 2-67 16,2 0-58-16,0 1-63 16,4 1-75-16,2 0-102 15,3 3-159-15,2 0-251 16,2 3-136-16,0 1-73 15,-5-1-34-15,-3-3 13 16,-3 5 91-16</inkml:trace>
  <inkml:trace contextRef="#ctx0" brushRef="#br0" timeOffset="79166.3">18687 12591 105 0,'5'-45'270'0,"-2"0"27"16,1 4 28-16,-3-3 16 0,-1 3-1 15,2 3-14 1,-2 2-21-16,0 5-31 0,0 3-34 15,-2 4-33-15,2 1-32 16,-1 5-28-16,-3 4-26 16,3 4-30-16,-1 4-26 15,1 7-19-15,-1 13-16 16,2 13-10-16,3 17-8 16,4 16-2-16,1 13-3 15,7 12-4-15,1 6-25 0,6 3-42 16,2 0-56-16,1-1-65 15,-1-3-67-15,3-7-79 16,-3-8-88-16,-1-9-84 16,-2-12-9-16,0-12 28 15,-4-12 52-15,-1-15 73 16</inkml:trace>
  <inkml:trace contextRef="#ctx0" brushRef="#br0" timeOffset="80551.42">18670 12238 91 0,'-3'-33'209'15,"8"3"-15"-15,12 1-17 16,7-1-19-16,15 4-13 0,12-3-8 16,13 2-13-16,9-2-17 15,9 0-10-15,13 1-7 16,5 1-15-16,7-4-16 16,1 3-21-16,1-1-13 15,-3 1-11-15,1-1-7 16,-2 1-5-16,-1-1-8 15,-6 3-11-15,-5 0-4 16,-4 5-1-16,-7 1 0 0,-6 2-1 16,-6 0 5-16,-3 5 14 15,-5-1 6-15,-8 2 2 16,-2 1-1-16,-5 2 0 16,-4 1-1-16,-5 2-2 15,-3 1 0-15,-1 1 5 0,-5 1 9 16,-3 1 15-16,-3 2 5 15,-1 0 12-15,-1 2 6 16,-4-1-1-16,4 2-2 16,-7 2-6-16,3-1-1 15,-1 1-7-15,0 1-7 16,-3 0-1-16,1 2 3 0,-1-3 1 16,-3 2 4-16,2-2 4 15,0-2 10-15,1 0 6 16,0-1 6-16,1-1-3 15,-2-1-10-15,2 0 0 16,-2 0-13-16,1 0-10 16,-3 0-11-16,1 2-2 0,-2-2-1 15,1 2 2-15,-3 2 7 16,-1 0 5-16,1 4 8 16,0 1 3-16,-1 6 6 15,-1 2-2-15,0 3 0 16,0 3 0-16,-2 1 5 15,3 2-1-15,-1 5 2 0,0 2 2 16,0 1-3-16,-2 5 1 16,2-1-2-16,2 6-2 15,-4 2 1-15,2 0-1 16,-2 5 6-16,1 2-1 16,-3 0 1-16,1 3 0 0,-1-2 4 15,-1-1 1-15,2-2-2 16,0-5-3-16,-2-2-6 15,0-4-3-15,1-9-10 16,-1 1-4-16,0-5-9 16,0-4-5-16,0-3-2 15,0-5-4-15,0-1-1 16,0-2-4-16,0-1 0 0,0-1 2 16,0-2-2-16,0 0 0 15,0-1 0-15,0 0-2 16,0 0 3-16,0-1-1 15,-1 1 0-15,1 0 1 16,-4-3 3-16,3 3 3 16,-1-1-4-16,-1-1 0 0,-2 2 3 15,0-2-1-15,-4 0-5 16,0-1 0-16,-3 3 0 16,-2-1-2-16,-2-1-1 15,-6 3 3-15,-3-2-2 16,-2 2 0-16,-3-2 2 15,-5-1 0-15,-1 2-2 16,-4-2-1-16,0 3 1 0,-7-1-6 16,-1 0 2-16,-4-1-3 15,-3 0 3-15,-5 0-1 16,-3 0-3-16,-4-2 13 16,-6 1 5-16,-3-2 3 15,3 2 1-15,-1 2 5 16,0-2 2-16,4 3-8 15,2 1-5-15,3 1-2 0,2 0-3 16,5 1-1-16,2-1 0 16,-1 2 0-16,0-2-1 15,0 0 1-15,-3-1-1 16,0 1-3-16,-3-3-2 16,0 2 0-16,3-1-1 15,3 4-3-15,3-2 3 16,7 0 2-16,3 3-1 0,6-3 1 15,4 0-17-15,4 0-38 16,5-3-74-16,5-1-118 16,5 1-168-16,1 0-148 15,5 0-59-15,-1 1-2 16,-1-5 54-16,2-2 102 16</inkml:trace>
  <inkml:trace contextRef="#ctx0" brushRef="#br0" timeOffset="84199.66">22078 9670 11 0,'8'-19'226'16,"-3"2"19"-16,-1 4-5 15,0 2-20-15,-3 4-29 0,1-1-31 16,-1 3-36-16,-1 1-31 16,2 1-28-16,0 1-14 15,-2 2-25-15,0 0-12 16,0 7-6-16,-2 3-3 16,0 5-1-16,1 5 0 15,-2 5 2-15,-1 7 2 0,1 4 0 16,-2 7 1-16,-1 6-2 15,2 6 3-15,0 3 2 16,3 1-10-16,2-1-2 16,4-5-14-16,3-3-19 15,3-8-18-15,4-5-31 16,8-11-37-16,6-5-61 16,2-10-61-16,7-8-36 0,5-6-13 15,-2-7 15-15</inkml:trace>
  <inkml:trace contextRef="#ctx0" brushRef="#br0" timeOffset="84583.65">22594 10056 11 0,'3'-13'157'0,"1"1"-1"16,-2 4-14-16,-1 1-16 15,-2 7-25-15,-5 7-28 16,-1 5-29-16,-1 9-17 15,-1 4-8-15,-5 5-12 16,-1 5 0-16,3 0-5 16,1 0 1-16,1-2 3 0,2-2 2 15,5-5 13-15,3-2 7 16,8-6 17-16,6-3 6 16,2-6 1-16,8-6 2 15,-1-6 0-15,4-6-4 16,-3-4 2-16,-3-6 11 0,-4-1 8 15,-6-3 0-15,-6-2 1 16,-5-1-8-16,-5-1-12 16,-4 2-17-16,-3 2-15 15,-2 4-7-15,-2 6-19 16,1 3-70-16,-1 10-108 16,2 5-90-16,6 5-44 15,1 2-25-15,9 2-3 0</inkml:trace>
  <inkml:trace contextRef="#ctx0" brushRef="#br0" timeOffset="85099.28">23042 10162 18 0,'14'-15'252'16,"-6"3"52"-16,-3-3 8 16,-2 3-13-16,-3 0-4 0,-3 0-13 15,0 3-42 1,-4 0-36-16,-3 5-37 0,-3 2-35 16,-3 2-29-16,-1 2-26 15,-4 7-17-15,-1 3-19 16,-2 6-9-16,2 3-11 15,2 1-7-15,4 3-5 16,0 1-3-16,6 0-1 16,6 1-3-16,4-5-6 0,4 1 1 15,6-5 2-15,7-5 1 16,3-4 0-16,3-7-2 16,2-7 2-16,2-4 1 15,-3-6-1-15,-2-4-1 16,-3-3-2-16,-2-2 5 0,-5-1 2 15,-3 2 3-15,-2 3-2 16,-3 3 4-16,-1 5-1 16,-1 3-1-16,-2 9-11 15,0 3-27-15,1 6-41 16,4 5-64-16,3 1-76 16,4 2-81-16,5 0-86 0,1-3-56 15,2 1-6 1,3-5 40-16,2-1 65 0</inkml:trace>
  <inkml:trace contextRef="#ctx0" brushRef="#br0" timeOffset="85616.08">23483 10173 107 0,'15'-22'251'0,"-4"-1"23"0,-4 1 15 15,-3 2-6-15,-6 2-20 16,-6 2-29-16,-4 4-34 15,-9 5-35-15,-1 5-41 16,-5 6-33-16,-2 9-26 16,-1 5-21-16,0 7-20 15,4 4-13-15,0 0-4 0,9-2-6 16,-1 0-1-16,10-2 0 16,4-2 4-16,4-4-3 15,4-4-1-15,6-4 6 16,6-7-1-16,1-5 5 15,7-5-2-15,0-6 7 16,2-8 6-16,-3-4 16 0,0-7 16 16,-1-7 18-16,-2-5 15 15,-3-4 11-15,-4-5 0 16,-1-2-6-16,-5-2-6 16,-3 4-12-16,1 3-5 15,-2 3-8-15,0 8-4 16,-1 10-10-16,-2 6-9 0,0 6-10 15,-5 12-7-15,2 8-8 16,-2 12-6-16,-1 4-1 16,-1 10 3-16,3 4-2 15,0 4 2-15,2 8-2 16,2-2-7-16,2 4-32 16,3 2-65-16,2-1-87 0,-1-3-132 15,1 3-164-15,-3-6-87 16,1 1-13-16,-4-1 35 15,3-7 74-15</inkml:trace>
  <inkml:trace contextRef="#ctx0" brushRef="#br0" timeOffset="86132.63">24003 9847 163 0,'3'-27'301'0,"-1"3"34"16,0 2-10-16,-2 1-4 0,0 3-24 15,0 2-33-15,0 3-46 16,0 3-39-16,0-1-38 16,0 6-34-16,0 0-31 15,-2 3-23-15,0 7-20 16,1 8-15-16,-2 8-9 16,-1 7-1-16,0 12-9 0,-1 5-41 15,0 6-52-15,2 3-59 16,3-3-73-16,2-1-112 15,3-5-93-15,-1-3-19 16,4-9 27-16,-2-8 37 16</inkml:trace>
  <inkml:trace contextRef="#ctx0" brushRef="#br0" timeOffset="87419.7">23938 9841 40 0,'-9'-23'238'0,"3"3"9"0,3 2-2 15,3 1-4-15,4 2-29 16,9 0-47-16,1 1-46 16,8 0-42-16,2 0-26 15,3 1-19-15,2 3-12 16,-1-2-9-16,-1 5-7 15,-5 2 2-15,-2 1 0 16,-7 4 8-16,-5 4 9 0,-6 5-2 16,-7 3 6-16,-6 6 0 15,-7 5 0-15,2 2-6 16,-2-3-3-16,1 1 0 16,2 2-4-16,5-3 6 15,1-1 3-15,9-1 10 16,4-3 7-16,8-3 8 15,2 1 10-15,10-6 3 16,-2 3 2-16,5-2-6 0,-2 5-3 16,-3-3-2-16,0 5-8 15,-5-2-3-15,-7 4-7 16,-7 5 1-16,-8 2-1 16,-4 3-9-16,-12 0-1 15,-4-3-11-15,-2 2-3 16,-1-6-7-16,1-4-6 0,5-5-2 15,0-3-6-15,5-5-9 16,4-3-16-16,6-2-27 16,6-3-28-16,5-4-36 15,6 0-29-15,7-1-28 16,3 1-20-16,5 0-2 16,2-2 11-16,3-1 17 0,1 0 28 15,1 0 37-15,3-4 38 16,-4 1 37-16,3-1 39 15,-6 0 43-15,-1-5 32 16,-4 1 38-16,-1-1 18 16,-4 0 23-16,-2-3-8 15,-5 0 8-15,-3 1-3 0,-1-1-10 16,-3 5-4-16,-3-1-15 16,-1 4 2-16,-1 2-21 15,-4 7-22-15,-3 3-20 16,-1 4-14-16,-6 11-19 15,0 5-7-15,-1 5-8 16,-3 5-5-16,3 1-1 0,3 3-2 16,2 0-2-16,4-4 0 15,5-3-3-15,4-5 0 16,3-3 1-16,7-6-6 16,-1-4 4-16,5-6 0 15,0-6 0-15,1-5 1 16,-1-5-10-16,1-6-2 0,-4-3-3 15,-1 0 1-15,0 1 8 16,-3 2 5-16,-5 2 15 16,1 6 7-16,0 5 3 15,-2 5 1-15,-1 6-12 16,1 6-3-16,0 5-5 16,2 0 0-16,3 3-4 15,-2 1-4-15,2-1 7 16,4-1-3-16,3-4-4 0,2-2-1 15,1-5-3-15,4-5-2 16,0-5-3-16,0-3 2 16,0-9 4-16,0-4 1 15,-3-8 2-15,-1-6 2 16,-3-5-5-16,-3-9 2 16,-4-4-3-16,-4-2-2 0,1 0 9 15,-7 2 7-15,-2 6 8 16,-3 9 5-16,1 5 1 15,-4 9-1-15,0 7-5 16,-5 11-3-16,0 9-9 0,2 9-3 16,-3 9 5-1,5 7 2-15,3 4-5 0,3 4 1 16,2 6 3-16,3 2 0 16,5 1-4-16,-1 0-9 15,3 2-9-15,3-4-17 16,0-2-30-16,2-6-33 15,0-4-46-15,6-8-54 16,-1-5-51-16,2-8-67 16,5-5-42-16,-1-8-14 0,4-6 19 15,1-4 44-15,-2-5 62 16,4 0 86-16</inkml:trace>
  <inkml:trace contextRef="#ctx0" brushRef="#br0" timeOffset="87867.62">25048 9978 31 0,'24'-20'131'0,"-4"3"47"16,-5 2 34-16,-1 2 18 0,-5 2 4 15,-1-1-6-15,-3 0-16 16,-3 3-22-16,-2 1-17 16,-3 0-18-16,-2 4-16 15,-3 1-20-15,-5 1-12 16,0 7-7-16,-5 2-2 16,-3 6-7-16,-3 8-9 0,1 2-10 15,-3 4-14-15,4 3-12 16,1 3-17-16,3-1-13 15,5-1-7-15,2-3-2 16,6-2 1-16,2-5-4 16,6-6 1-16,2-3 4 15,7-7 6-15,0-7 11 0,3-7 7 16,1-9 22 0,1-3 11-16,0-6 16 0,0-1 15 15,-4 0 7-15,1 4 4 16,-6 4-9-16,0 5-11 15,1 4-15-15,-4 6-17 16,1 8-14-16,0 6-14 16,-1 5-7-16,3 4-7 15,-2 4-4-15,1 3-7 0,-1-1-25 16,3-3-62-16,-1 1-74 16,0-7-92-16,2-2-117 15,2-5-136-15,3-3-86 16,0-5-5-16,1-6 43 15,5-6 74-15,-1-6 110 16</inkml:trace>
  <inkml:trace contextRef="#ctx0" brushRef="#br0" timeOffset="88353.84">25360 9913 69 0,'0'-8'321'0,"0"-2"58"15,0 3 21-15,-2 0 9 0,2 0-28 16,0 2-43-16,0 0-62 16,0 2-59-16,0 1-49 15,0 2-52-15,0 3-46 16,-1 1-33-16,1 6-15 16,-4 7-8-16,3 0-9 15,-3 4-1-15,1 4-1 0,-3 0-3 16,1-1-4-16,-1-1 2 15,1-1 2-15,0-6-2 16,2-2 2-16,2-7 1 16,1-5-1-16,1-7-5 15,4-7 0-15,2-5-2 16,3-7-3-16,1-4 0 0,2-2 2 16,1-2 1-16,1 4 0 15,-1 3 2-15,-1 3-1 16,2 7 1-16,-2 5 2 15,1 7-1-15,-3 6-1 16,2 7 5-16,-2 4 5 16,-5 6 2-16,1 1-1 15,-1 1 0-15,2 1 2 0,-5 1-6 16,2-3-20-16,-4-3-58 16,2-6-104-16,1 0-174 15,-3-5-119-15,-1-7-61 16,2-2-16-16,0-8 41 15,-2 0 94-15</inkml:trace>
  <inkml:trace contextRef="#ctx0" brushRef="#br0" timeOffset="89217.34">25742 9775 155 0,'0'-10'325'16,"-2"1"74"-16,-2 0 8 15,-1 2-36-15,-3 2-23 16,-1 1-39-16,-3 4-50 16,-2 4-59-16,0 4-49 15,-2 5-29-15,2 3-26 0,0 5-19 16,3 4-17-16,3 3-11 15,0 0-10-15,7 1-8 16,2-2-5-16,7-1-5 16,3-2-1-16,6-5-3 15,6-4-4-15,0-5-6 16,7-3 0-16,2-7 2 16,0-7-2-16,1-1 1 0,-2-5 0 15,-1-5 6-15,-3-4-2 16,-3-2-3-16,-4-3-2 15,-4 0-6-15,-3-2 3 16,-7 4-4-16,-3 0 1 16,-1 2 5-16,-4 6 1 15,-3 4 4-15,-1 8-1 16,-5 7-3-16,0 6-5 0,-1 10-4 16,2 9-7-16,0 5 1 15,4 4-2-15,2 3 8 16,4 2 8-16,4-1 3 15,2-3 5-15,2-3 1 16,4-7 2-16,3-6-6 16,6-9-1-16,0-9 0 15,2-8-3-15,1-9-2 0,-1-9-4 16,-2-7 2-16,4-8-5 16,-3-4-5-16,-1-5-2 15,-4 2-1-15,1 1 0 16,-6 5 1-16,-3 4 4 15,-4 10 4-15,-3 5 1 0,-4 8 2 16,-3 7 0-16,-2 7-4 16,1 7 4-16,-1 3-2 15,2 7 1-15,1 0 0 16,1 0 2-16,3 1 2 16,2 4-6-16,2-2 3 15,1 2-2-15,-1 0 1 16,4 2-1-16,5-3 3 0,-4 1 4 15,8-1 3-15,0-3 3 16,1-5 1-16,3-1-1 16,1-2-5-16,0-7 1 15,-1-2-3-15,1-3-10 16,-1-3-38-16,-4-2-88 16,-3-2-210-16,-2 0-172 15,-11-3-90-15,-7 1-43 0,-11 2 14 16,-11 0 73-16</inkml:trace>
  <inkml:trace contextRef="#ctx0" brushRef="#br0" timeOffset="90051.53">21966 9590 40 0,'4'-16'199'15,"1"1"12"-15,-1 5-5 16,-3-1-21-16,2 4-26 16,1 1-46-16,-4 3-37 15,1 1-21-15,-1 4-16 0,3 4-12 16,0 6 1-16,0 6 0 16,0 9 1-16,1 9-3 15,-3 13 0-15,1 12 1 16,0 11-10-16,-2 13-3 15,0 4 1-15,1-1-7 16,6-2-15-16,3-4-44 16,6-9-39-16,6-7-79 0,7-10-81 15,4-11-36-15,4-13-10 16,-1-13 25-16</inkml:trace>
  <inkml:trace contextRef="#ctx0" brushRef="#br0" timeOffset="92230.38">21987 9414 144 0,'20'-13'179'0,"7"0"-3"16,4 3-15-16,9-3-18 15,6 4-24-15,3-3-12 16,8 2-12-16,4 1-7 16,6 0-20-16,5 1-15 0,4 2-10 15,8-3-13-15,6 2-6 16,7 2 13-16,7-5 10 15,4 3 12-15,5-2 3 16,7-2 8-16,5-1 6 16,3-2-14-16,6-3-15 0,3 0-14 15,-2-1-19-15,0 2-13 16,-4-3-8-16,2 4-1 16,-4-1 0-16,0 1-1 0,-4 2 11 15,-7 1 2-15,-3 0-1 16,-8 0 1-16,-7 2-4 15,-5 0 0-15,-6 1 0 16,-6 0 0-16,-3-1 2 16,-5 0-4-16,-3 3 11 15,-4 0 4-15,-1-1 5 0,-7 2 4 16,-2 3 5-16,-5 0 2 16,-4 2-11-16,-6 1 3 15,-2 1-2-15,-6 2 1 16,-2 0 3-16,-3 0 8 0,-2-1 4 15,1-1 1-15,-5-1-2 16,-1 2-3-16,3-1-7 16,-3 1-10-16,-1 1-7 15,-1-1 0-15,-2 0 0 0,0 3 2 16,-3 0-1-16,-3-2 2 16,0 4 7-16,0-2-2 15,0-1-1-15,-4 2 4 16,1-1 4-16,1 5 1 15,-3 0-1-15,0 5 4 0,-2 3-3 16,3 3-9-16,-1 3 3 16,0 1-6-16,3 2-3 15,-3 1-4-15,0 1 2 16,-1 3 2-16,-1 2-2 16,-3 0 7-16,-2 0 4 0,1 2 8 15,-2 2 14-15,-2-1 12 16,2 1 2-16,-3 2-2 15,-3 0 3-15,0 1-2 16,-1 0-11-16,-1 2-13 16,-1 2-8-16,1 0 1 15,0 0-8-15,2 2-5 0,-3-2-5 16,2-2 2-16,2 0 0 16,1-3-2-16,-1-2-3 15,1-1 0-15,1-4-1 16,3-2-1-16,-2-2 2 15,2-4 0-15,0-1 3 16,0-3 3-16,0-3 2 0,0-2-3 16,0-1-3-16,-2-3 0 15,0-2-2-15,1-1 0 16,-2 0-2-16,-2-1 0 16,1 0 4-16,0-1 0 15,-3 0-1-15,1 0 0 0,-2 0 5 16,0-4-3-16,-2 2-1 15,-2-2-1-15,1 0-1 16,-5 0-2-16,-1-1-4 16,-5-2 0-16,-5 0 3 15,-5 0-3-15,-6 0-3 16,-6-2 1-16,-7-1-1 16,-4 0-1-16,-7 2-2 0,-1-1 3 15,-3 2 2-15,-2-5 6 16,0 5 1-16,0 0 1 15,-3-2 1-15,5 2-1 16,-1 2 3-16,6-2-4 16,-3 2-1-16,3 1 2 15,1 0-1-15,0 3-1 0,1-1-2 16,-1 1 0-16,0-2 0 16,-2 4 1-16,-3-2-1 15,-3 1 6-15,-2 2 7 16,-2 0 2-16,-1-2 4 15,1 1 3-15,2 0 6 0,0-3 3 16,5 2-2-16,1-3 0 16,6 1 1-16,4-3-2 15,-2 3 0-15,3-3-4 16,1 3-5-16,1 0 1 16,-3 2-4-16,-4 0 1 15,-1 3-7-15,-2-2 2 16,1 0-3-16,0 3 1 0,3-4-3 15,0 0-4-15,2 3 5 16,2-3-11-16,0-2-1 16,-1 2 2-16,3-2-1 15,1 0 3-15,-1 1-1 16,7-2 6-16,-2 2 1 16,8-1-1-16,2 1 2 15,2-4-4-15,4 3 0 16,2-3 2-16,-1 2-1 15,3-1 3-15,-4-1-3 0,0 1 1 16,-2-1 2-16,-1 1-3 16,-2 0 4-16,-3-1-5 15,0 2-3-15,0-1 0 16,-1-1 0-16,-1 1 3 16,2-3-3-16,0 2 2 15,2-1 1-15,-2-1 2 16,2 0-1-16,1 0-2 15,2 0 1-15,3-1-1 0,1-1 1 16,2 2 1-16,5-3 0 16,5 1 1-16,1 2 3 15,7 0-3-15,-1-2-1 16,2 2 0-16,4 0 1 16,0 0 3-16,1 0 2 15,2-1 5-15,-1 1 4 16,0-4-1-16,2 2-1 15,-1-4 4-15,1 1-6 0,0-4-3 16,0 1-6-16,0-2 1 16,0-2-2-16,0 1-2 15,0-4 1-15,0 0 1 16,0 2 2-16,0-3-2 16,1 0 2-16,-1-1-3 15,4-2-1-15,-3 0 0 0,1-1 4 16,-1-5-2-1,3-1 0-15,-4-3 1 16,1-2 1-16,-1-6-3 0,-1-6-4 16,-1-3-2-16,0-3-2 15,-1-2-5-15,2-4-17 16,-3 2-43-16,3 0-72 16,-1-1-109-16,2 6-145 15,0-3-121-15,2 7-53 0,-2 1 8 16,1 6 56-16,-1 5 99 15</inkml:trace>
  <inkml:trace contextRef="#ctx0" brushRef="#br0" timeOffset="99363.27">24302 7581 169 0,'0'-18'214'15,"-3"3"12"-15,3 0 10 16,-1 4-10-16,1 2-9 16,-2 0-20-16,0 3-25 15,2-2-22-15,-1 3-20 16,-1 1-12-16,1-2-24 0,1 4-19 15,-2-1-20-15,0-1-18 16,2 2-12-16,0 2-12 16,-1 0-3-16,1 4-5 15,-4 6 0-15,1 2-4 16,2 10-1-16,-4 5 4 0,1 6-4 16,-1 3-29-16,0 6-75 15,0 1-102-15,0 2-107 16,2 0-76-16,1-3-39 15,1-6 8-15,1-6 61 0</inkml:trace>
  <inkml:trace contextRef="#ctx0" brushRef="#br0" timeOffset="99998.5">24578 7656 201 0,'2'-11'234'15,"-2"-1"0"-15,-2 4-23 16,-2 4-38-16,-5 7-44 16,-3 5-30-16,-3 5-31 0,0 5-14 15,-2 5-9-15,-1 6-8 16,0-3 0-16,2 1-12 15,-2 0-7-15,6-4-9 16,-1-2-5-16,4-4-2 16,0-3-5-16,4-3 1 0,1-4-4 15,4-4 4-15,4-6 2 16,5-7-3-16,-1-5 0 16,5-7 5-16,1-4 8 15,-2-4-2-15,2-2 3 0,-1 1 15 16,1 0 4-16,-1 5-7 15,0 1-2-15,-1 5 1 16,0 3-2-16,0 7-8 16,1 5-5-16,-2 7-2 15,1 7 3-15,1 3-3 0,1 9-2 16,-3 1 3-16,3 2-5 16,-2 4 3-16,-1-3 0 15,0-1-1-15,0-1 0 16,-1-4 2-16,-1-4 10 15,-1-2 7-15,1-5 21 0,2-5 23 16,-1-3 18-16,-2-9 16 16,0-6 16-16,1-7-1 15,-3-7-6-15,-1-1-21 16,0-3-17-16,-2-2-15 0,-1 0-21 16,-1 4-14-16,2 4-15 15,-1 3-22-15,-2 6-75 16,0 5-139-16,0 5-143 15,0 8-78-15,0 8-38 16,1 5-3-16,1 5 63 0</inkml:trace>
  <inkml:trace contextRef="#ctx0" brushRef="#br0" timeOffset="100946.74">24862 7857 129 0,'11'-8'204'0,"4"-5"2"16,2-1 1-16,1-4-4 15,1-3-14-15,-1-1 0 16,-1-1 5-16,-3 3 13 16,-1-2 2-16,-5 3-10 0,-3 0-15 15,-4 4-19-15,-2 0-22 16,-4 7-28-16,-7 2-24 15,-3 6-23-15,-4 7-18 16,3 5-17-16,-3 5-16 16,5 4-7-16,2 3-4 15,3 1-6-15,5-2-2 0,2-1 0 16,5 1 2-16,5-4 0 16,5-1-1-16,3-3 2 15,6-5-1-15,4-3-3 0,5-4 1 16,0-6 0-16,-1-4-1 15,0-4 1-15,-1-4 0 16,-7-5 2-16,-1-2-3 16,-4-4-5-16,-4-1 0 15,-3 1-3-15,-2 0 2 0,-1 2-4 16,-6-1 3-16,3 3-4 16,-4 1 3-16,1 1 6 15,-1-2-3-15,0 3 2 16,-1-1-2-16,1 2 6 0,-2 2 2 15,0-2-1-15,1 3 3 16,-2 1 1-16,1 1 1 16,0 3-3-16,1 3 1 15,1 0-2-15,-2 4-2 16,0 3-2-16,-1 7 4 0,-3 6 1 16,2 4 0-16,-1 4 0 15,-2 4 1-15,2 4 2 16,1 1 0-16,-1 2-4 0,1-2-2 15,0-1 0-15,3 0-1 16,-1-3 3-16,0-2-20 16,1-4-16-16,-1-4-15 15,2-4-14-15,0-2-12 16,2-5-18-16,-1-2 9 16,1-6 16-16,0-2 17 0,-2-2 10 15,0-4 14-15,0 2 14 16,0-2 4-16,1 2 2 15,4-4 3-15,3 1-1 16,1-1 2-16,4-1-2 16,4 0 5-16,3 2 2 0,0 0-4 15,0 4 1-15,1 2-2 16,1 3 5-16,-1 3-3 16,-5 5 6-16,-2 5 7 15,-3 4 6-15,-6 3 9 16,-5 3 5-16,-5 1 2 0,-6 3 1 15,-3-2-6-15,-4 1-3 16,-2-3-11-16,2 0 0 16,-1-5-5-16,4-3-8 15,3-3-34-15,3-7-61 0,5-2-94 16,8-8-136-16,5-5-77 16,5-2-32-16,6-4 8 15,2-3 52-15</inkml:trace>
  <inkml:trace contextRef="#ctx0" brushRef="#br0" timeOffset="101530.01">25717 7541 129 0,'11'-12'269'15,"-3"1"2"-15,0-1 20 16,-4 1 1-16,1-3-34 0,1 3-32 16,-3-1-34-16,-3 1-31 15,0 2-40-15,0 0-34 16,-3 2-15-16,-3 0-16 15,-2 5-18-15,-3-1-12 16,-1 4-10-16,-3 3-1 0,-2 4-10 16,3 4 1-16,-4 2-3 15,6 3 0-15,-1 2 3 16,5 0-5-16,3-1 3 16,4 1 0-16,1 1 1 0,5 0 1 15,4 1-4-15,4-2 0 16,3 0-2-16,-1-1 0 15,1 1 2-15,1-5-4 16,-4 2 3-16,1-1 3 16,-4-2 15-16,-4-1 11 0,-4-1 13 15,-4 0 8-15,-4-2 4 16,-5 1-2-16,-3-3-14 16,-1-2-10-16,-4-4-15 15,3-1-6-15,1-1-1 16,0-2-7-16,1-4-10 0,6 2-41 15,0-2-107-15,7 2-174 16,1-2-109-16,4 2-56 16,8 2-22-16,2 1 25 15,0 2 94-15</inkml:trace>
  <inkml:trace contextRef="#ctx0" brushRef="#br0" timeOffset="102180.84">25830 7768 87 0,'10'-7'246'15,"4"-2"14"-15,1-3 26 16,2-3-1-16,-3 0-32 0,7-2-19 16,-5-1-16-16,-2 0-18 15,-1 1-20-15,-3 0-18 16,-2 2-15-16,-5 0-22 15,-3 3-20-15,-4 3-28 16,-6 2-25-16,-6 7-31 0,-1 5-15 16,-4 6-13-16,-1 2-10 15,4 4 2-15,-2 5 1 16,6 1 9-16,3 1 3 16,3-1 4-16,3-1 5 0,5-1-5 15,5-2 0-15,3-2-2 16,3-2 11-16,3-2 3 15,2-4 2-15,3-3 2 16,2-4 5-16,-1-4 0 16,2-5-9-16,0-4-4 0,-2-6-7 15,-2-2-3-15,0-3 0 16,-2-1-5-16,-2 3 5 16,-1-3-2-16,-4 6 4 15,4 1 0-15,-4 2-2 16,-1 6 4-16,1 1-3 0,-1 7 1 15,4 7 0-15,-3 0 1 16,-1 6 1-16,-2 2-3 16,1 3 2-16,-4 0-2 15,0 1 3-15,0-2 1 0,-3-2 1 16,0-4 6-16,-3 1 8 16,2-4 8-16,-1-8 3 15,2-6 2-15,3-8 1 16,1-4-4-16,3-10-10 15,1-4-5-15,2 2-7 0,0-2-4 16,2 4-5-16,-4 5-26 16,1 3-108-16,-1 11-228 15,-3 8-128-15,-1 7-61 16,3 8-31-16,0 4 3 16,0 3 95-16</inkml:trace>
  <inkml:trace contextRef="#ctx0" brushRef="#br0" timeOffset="103244.83">26360 7645 28 0,'-8'-14'262'0,"3"1"60"16,1 3 57-16,2 1-69 15,0 1-46-15,4 2-25 16,0 2-46-16,1 1-41 16,2 4-41-16,-2 3-28 0,3 3-9 15,2 2-3-15,-3 3 3 16,-1 5-11-16,1-2-13 16,0 2-7-16,3 0-14 15,-2-1-8-15,0-2-6 16,3-1-6-16,-3-2-1 0,1-4 0 15,1-2 0-15,4-5-2 16,-2-6 3-16,2-6-1 16,-3-3-3-16,5-6-1 15,-4-5-1-15,0 1 0 0,0-5-3 16,0 5 0-16,-2 0 0 16,0 3-4-16,-2 5-2 15,0 6-31-15,-1 4-60 16,0 7-91-16,1 6-90 15,-1 6-67-15,-2 5-42 0,0 0-1 16,0 3 47-16,1 0 80 16,-3-2 91-16,2 2 71 15,-1-6 42-15,1-2 39 16,2-1 41-16,-2-2 49 16,0-5 42-16,3 1 30 0,1-5 30 15,4-3 17-15,-2-3-4 16,4-5-15-16,3-2-17 15,-2-2-20-15,2-3-1 16,-3-2-9-16,1 1-4 16,-5-2-8-16,-1 1-4 0,0 1 1 15,-3 2-10-15,-5 3-10 16,0 2-10-16,-5 0-12 16,-3 7-8-16,0 8-11 15,-1 3-5-15,-4 7-4 0,2 4-1 16,0 2 2-16,-2 5-1 15,5 3-6-15,0-4-3 16,2 2-5-16,3 0-6 16,5-3 2-16,1-1-10 15,4-4 0-15,2 0-2 0,3-6 2 16,7-4-5-16,2-4-4 16,-1-6 0-16,6-4 0 15,-3-6-3-15,2-6-3 16,-1-2 0-16,-5-1 2 0,2-3-1 15,-7 0 0-15,0 2 2 16,-3 3 4-16,-4 3 8 16,-1 2 8-16,-3 5 4 15,-3 2 3-15,-2 5 3 0,-4 5-4 16,2 4-6-16,-4 4-6 16,3 3-2-16,1 6-4 15,1 0 2-15,3 4-3 16,0 3 2-16,3-1-2 15,2 3 5-15,3 1-1 0,0-1 2 16,2-1 3-16,-1-4 1 16,5-1 5-16,1-4-1 15,0-5 1-15,1-1-2 16,3-5-3-16,-1-4-2 0,2-6-8 16,-4-4-9-16,1-5-81 15,-4-4-231-15,-2-2-166 16,-6-1-87-16,-7 0-45 15,-4 2-19-15,-7 2 68 16</inkml:trace>
  <inkml:trace contextRef="#ctx0" brushRef="#br0" timeOffset="105445.39">27836 8690 15 0,'-3'-12'193'16,"-2"3"26"-16,2 1-41 16,-3 3-17-16,5 0-24 15,-3 1-24-15,4 1-16 0,0 0-21 16,0 2-30-16,0 1-18 15,-3 3 3-15,3 4-1 16,-3 4 3-16,0 9-1 16,-4 5 0-16,-2 3 1 15,3 8-17-15,-2 0-46 0,-2 3-92 16,1 2-98-16,3 3-48 16,1-3-28-16,-2-5-12 15</inkml:trace>
  <inkml:trace contextRef="#ctx0" brushRef="#br0" timeOffset="106136.83">27977 8896 80 0,'-3'-10'196'15,"-3"2"3"-15,-1 4-21 16,-1 5-30-16,-4 5-35 0,1 7-34 16,-4 6-14-16,0 5-20 15,0 0-8-15,0 1-7 16,2-1 3-16,-1 0-5 16,3-2 0-16,-2-3 1 0,4-4-5 15,2-2-5-15,2-2 0 16,0-2 9-16,4-4-1 15,2-2-1-15,3-6 9 16,4-4 0-16,5-5-5 0,2-6-10 16,1-5-2-16,6-4 3 15,-1-2-6-15,2-2 2 16,-3 1 6-16,2 2 2 16,-4 4 1-16,-2 3-3 15,1 3-2-15,-4 6 2 16,1 2-9-16,-1 3 9 0,-2 7 9 15,0 4 9-15,-3 5-1 16,0 3 8-16,-1 4 2 16,-3 2-12-16,1 2-12 15,-4-2-4-15,3-2-2 16,-3-2-2-16,2-1-2 0,-1-3 8 16,0-1 4-16,-1-2 4 15,3-2 7-15,0-2 0 16,4-2 2-16,-2-4 0 0,4 0 0 15,1-4 2-15,2-3 8 16,-2-4 12-16,3-2 10 16,-5-4 12-16,5-3 3 15,-4-1 1-15,0-4-9 16,-1-2-13-16,-3 1-10 16,-1 0-19-16,-2 3-10 0,-1 1-12 15,-1 4-8-15,-1 4-6 16,0 4-38-16,0 3-87 15,0 2-123-15,0 8-172 16,4 3-93-16,-3 5-48 16,5 0 8-16,-1 4 73 0</inkml:trace>
  <inkml:trace contextRef="#ctx0" brushRef="#br0" timeOffset="106577.49">28443 8756 18 0,'2'-12'278'0,"-2"2"60"16,-2 0 11-16,1 2 0 16,-2 0-16-16,-2 3-45 15,-3 0-55-15,2 2-53 0,-4 5-56 16,0 1-35-16,0 4-27 15,-2 2-13-15,3 3-16 16,0 1-10-16,2 4-2 16,4 0-4-16,1 2-4 15,2-2-3-15,5 0 0 0,2 0 1 16,5-2 0-16,3-1 0 16,3-2-2-16,0 0-2 15,2-4 0-15,1 1-1 16,-5-1-1-16,-2 0 1 0,-5-2 6 15,-1 1 12-15,-8 0 15 16,-3 3 1-16,-8 0 3 16,-6 2-2-16,-7-1-27 15,2-2-90-15,-5-2-167 16,0 1-172-16,2-2-89 0,1-2-46 16,7-1-5-16,3 0 62 15</inkml:trace>
  <inkml:trace contextRef="#ctx0" brushRef="#br0" timeOffset="107328.38">27783 9518 105 0,'0'-8'312'0,"-2"-1"69"16,1 1-10-16,1 1 9 16,0 2-28-16,0 0-49 0,-2 3-54 15,2-1-59-15,-2 1-52 16,2 2-41-16,-1 2-35 15,-2 3-24-15,-6 9-18 16,2 4-13-16,-3 7-5 0,1 6-26 16,-2 3-54-16,0 2-82 15,3 0-124-15,0-1-135 16,5-4-72-16,5-4-20 16,3-7 35-16,3-7 68 15</inkml:trace>
  <inkml:trace contextRef="#ctx0" brushRef="#br0" timeOffset="107911.55">27947 9520 26 0,'0'-5'245'0,"-3"5"49"15,-3 3-12-15,-2 9-16 16,-2 2-21-16,-2 6-35 15,-4 1-48-15,0 4-54 16,2-1-36-16,-4 2-27 16,6-3-17-16,-1-1-14 15,2-3-5-15,1-3-4 16,4-4 1-16,2-4 1 0,0-3-1 16,4-5-4-16,2-5-3 15,1-3 0-15,6-6-4 16,3-5-2-16,3 0 0 15,1-3 1-15,3 0 1 16,-1 0-1-16,0 1 1 16,3 3 1-16,-7 4 2 15,3 1-1-15,-4 4 3 0,1 1 1 16,-2 6 12-16,-3 3 3 16,2 7 11-16,-3 3 6 15,0 8 8-15,-2 1 2 16,4 3-5-16,-2 2-4 15,-4 0-7-15,4-3-5 16,0-1 4-16,0-2-4 0,2-5 0 16,0-5 6-16,2-3 16 15,-1-9 24-15,1-4 7 16,-4-8 10-16,0-6 4 16,-1-4 0-16,-1-3-12 15,-5-6-22-15,2-2-14 16,-3-3-13-16,0 0-9 0,0 0-9 15,0 9-3-15,0 2-19 16,-1 8-53-16,-1 5-105 16,2 9-197-16,0 6-104 15,-1 10-54-15,-1 7-17 0,-2 2 37 16</inkml:trace>
  <inkml:trace contextRef="#ctx0" brushRef="#br0" timeOffset="108844.71">28290 9602 90 0,'10'-14'146'0,"0"0"8"0,2 1 9 16,-3-1 7-16,0 2 3 15,1 2 8-15,-3 0 15 16,-1 1 7-16,0 1-4 16,-1 0-16-16,-4 2-17 0,2 3-17 15,-3 0-24-15,-1 1-17 16,-1 4-23-16,-3 1-11 15,0 2-18-15,-3 3-16 16,-4 4-7-16,2 2-4 16,-2 1-1-16,6 1 0 0,-1 1 0 15,2 0 3-15,5-2-1 16,1 0 2-16,5-2-6 16,0 0-5-16,4-1-5 15,1-2-2-15,2 0-3 16,-4-2-2-16,0-1-4 15,-1-1 9-15,-3-1 10 0,-1-1 11 16,-3 1 11-16,-2-1 11 16,-4 2 5-16,-5 2-2 15,-4 1-13-15,-2-1-36 16,-3 2-85-16,-1-1-146 16,-1 0-203-16,-1-2-107 15,-2 2-53-15,-1 0-7 16,-2 1 55-16</inkml:trace>
  <inkml:trace contextRef="#ctx0" brushRef="#br0" timeOffset="109419.93">27664 10290 80 0,'8'-27'302'0,"-3"3"72"15,-1 4-16-15,0 6-25 16,-3 4-27-16,2 5-53 16,-1 5-67-16,0 8-65 0,-2 4-36 15,1-1-13-15,-1 5-17 16,0 0-7-16,0 4-12 15,0 0-6-15,-1 1-15 16,1 3-29-16,-4 0-64 16,1 0-123-16,2 0-154 15,-3-2-77-15,4-3-40 0,4-3 0 16,2-7 45-16</inkml:trace>
  <inkml:trace contextRef="#ctx0" brushRef="#br0" timeOffset="110012.4">27876 10263 159 0,'-2'-7'322'0,"-2"7"63"16,-4 5-25-16,-2 4-26 16,-2 6-36-16,0 1-48 15,-5 6-64-15,4 3-61 16,-2 1-41-16,2-1-30 0,-1-2-20 15,4-4-17-15,2-2-7 16,2-6-4-16,2-2-5 16,5-4 0-16,3-7-2 15,4-3 1-15,4-7 0 16,0-5 0-16,3-5 0 16,2-5 0-16,-3-2 0 15,3 0 1-15,-2 0-1 16,0 3 1-16,-3 6-1 0,-3 3 0 15,2 6 9-15,-1 8 2 16,-1 6 6-16,2 4 4 16,-1 7 4-16,-2 5 4 15,2 0-5-15,-3 3 1 16,-1 0-5-16,2 0-1 16,-2-3-1-16,2-2-6 0,0-2-3 15,0-5 3-15,3-3-4 16,0-2 1-16,5-10 7 15,-3 2 10-15,-2-10 7 16,0 0 6-16,-2-5 8 16,0-3 9-16,-2-3 0 0,-2-5-4 15,-4 0-3-15,-1-3-7 16,-1-1-10-16,-2 3-4 16,-1 4-8-16,0 4-7 15,-1 5-7-15,0 7-36 16,-1 6-78-16,0 6-138 15,-4 8-191-15,2 7-99 0,2 6-50 16,0 0 3-16,2 2 65 16</inkml:trace>
  <inkml:trace contextRef="#ctx0" brushRef="#br0" timeOffset="110478.64">28330 10202 169 0,'1'-14'348'0,"-1"2"65"15,0 2 34-15,0 0-53 16,-1 3-30-16,-1-1-48 16,0 2-53-16,2 2-57 0,-1 1-57 15,-1 0-47-15,2 3-33 16,-1 3-24-16,1 1-15 15,0 4-7-15,0 1-3 16,0 3-1-16,0 1 0 16,0 1-2-16,0 1 2 15,-2 1-4-15,0-1 14 16,1 0 6-16,-1 1 9 0,1-4 5 16,-1-1 4-16,4 0 2 15,1-2-10-15,3-1-9 16,6 0-10-16,1-1-9 15,2 0-5-15,0-2-6 16,-2 2-2-16,0-2 0 16,-5 2 3-16,-5-1 9 0,-6 1 6 15,-7 4 2-15,-10-1-1 16,-5 4-14-16,-9-2-55 16,-2 1-105-16,-2-5-180 15,-5 0-194-15,5 0-105 16,0-3-40-16,1 0 20 15,3 0 80-15</inkml:trace>
  <inkml:trace contextRef="#ctx0" brushRef="#br0" timeOffset="111113.54">27470 10343 45 0,'1'-20'254'0,"1"0"12"15,-1 2 26-15,3 3 16 16,1 1-6-16,-2 2-25 16,3 1-37-16,-3 2-33 15,0 1-37-15,0 2-41 16,-1 2-32-16,1 4-24 16,-1 0-18-16,-2 4-9 0,0-1 4 15,-2 3 1-15,0 1-3 16,1 1-9-16,-1 2-6 15,2 2-8-15,0-3-8 16,0 6-3-16,5-1-5 16,-2 4-3-16,4 5 1 15,-1 2-2-15,0 1-5 16,1 2-5-16,-1 4-34 0,0-2-48 16,0-1-72-16,1-1-96 15,-2-3-120-15,-2-3-97 16,2-3-21-16,-1-4 21 15,6-6 58-15</inkml:trace>
  <inkml:trace contextRef="#ctx0" brushRef="#br0" timeOffset="112009.74">27531 10132 161 0,'-5'-14'259'16,"4"2"-9"-16,2 0-16 16,3 1-29-16,4 0-57 15,7 2-56-15,5 1-42 16,5-2-19-16,5 1-9 15,6 1-8-15,5 1-8 16,4-2-4-16,2 0 2 0,2 2-4 16,1-4-4-16,1 3-1 15,-3-1-2-15,-1-1 4 16,-3 3 3-16,-1 0 0 16,-5 3 3-16,-3 1 1 15,-1 2 0-15,1-1-4 16,-1 2-1-16,-4 2-4 0,1-1 4 15,-1 2-4-15,0 1 2 16,-1 1 0-16,-3-1 3 16,-2 1 12-16,-2 2 9 15,-4-2 15-15,-1 0 6 16,-3 0 15-16,0 0 17 16,-4-2 13-16,1 2 5 0,-3-1 8 15,0 2 9-15,-2 0 2 16,1 1-6-16,2 3-10 15,-1 2-5-15,-2 2-8 16,1 0-6-16,2 3-3 16,-3 1-3-16,1 3 2 15,1 1 3-15,-2 0-1 16,-2 2 6-16,0 2-2 16,-3-1-2-16,1 2-6 0,-4-1-11 15,1-1-8-15,-3 3-11 16,0-4-8-16,-4 1-10 15,0-1-5-15,2 0-6 16,-2-1-2-16,2-2-5 16,-1-2-5-16,2-2 1 0,1-1-1 15,-1-3-1-15,0-1 1 16,1-2 3-16,-1-3 5 16,2-1 14-16,-4-1 4 15,-3-2 5-15,-3 0 4 16,-2-2 2-16,-4 0-3 15,-6 3-10-15,-3-1-4 16,-7 1-3-16,-6-1-2 0,-7 1-4 16,-4 3 9-16,-3-3 9 15,-2 2 6-15,-3 1 2 16,0-3 1-16,3 1-5 16,2-2-11-16,4-3-35 15,5 0-98-15,10-5-159 16,4-2-226-16,8 0-120 15,7-5-63-15,8-1-6 0,2-4 70 16,1 1 146-16</inkml:trace>
  <inkml:trace contextRef="#ctx0" brushRef="#br0" timeOffset="112644.13">27516 9450 8 0,'-7'-7'238'0,"2"2"26"16,1-2 10-16,-1 4-5 15,2-1-24-15,-1 1-22 16,2 1-24-16,-1-1-22 15,3 2-14-15,0 0-19 0,0 1-19 16,0 2-21-16,0 5-20 16,1 5-21-16,1 8-22 15,0 5-4-15,2 6-6 16,-1 4-8-16,2 4-2 16,-2 2-7-16,2 3 0 15,0 1-7-15,-2-2-8 0,-2-2-39 16,4-2-56-16,-2-6-54 15,2-6-85-15,0-4-116 16,3-5-85-16,1-8-10 16,-1-6 31-16,0-6 40 15</inkml:trace>
  <inkml:trace contextRef="#ctx0" brushRef="#br0" timeOffset="113628.08">27490 9458 126 0,'0'-6'182'15,"2"-1"-5"-15,2 2-22 16,8-2-30-16,2 2-31 15,2 1-35-15,7-1-20 0,6 1-17 16,6 0-5-16,3-1-8 16,6-2-7-16,2 1 2 15,3-2 0-15,-3 0-1 0,2-1 0 16,0-1-1-16,-5 1-3 16,-1-1 0-16,2 2 3 15,-4 1 7-15,-2-1-2 16,0 0 1-16,-3 3 4 15,-2 0 4-15,-3 0 0 0,-2 2-10 16,-3 1-1-16,-2-1 8 16,-3 3 5-16,2 0-3 15,-6 1-5-15,3 3 7 16,-3 1 4-16,0 0-2 0,-2 3 10 16,2 2 10-16,-3 0 17 15,1 2 4-15,-5 1 11 16,4 2 3-16,-4-2-7 15,3 0 0-15,-3-1-3 16,0 1 1-16,-1-1-4 16,2-3-6-16,-1 1-4 0,-2-2-12 15,1 2-7-15,-2-2 2 16,1 2 2-16,2 0 4 16,-5 2 1-16,3 2 7 15,-2-1-1-15,1 1-7 16,-3 1-4-16,0 2-1 0,-1-3 1 15,-2-1 4-15,-2 3 3 16,-1-3 8-16,0 1 4 16,-5-2 3-16,2 2-2 15,-6-4-6-15,2-1-3 16,-3 1-12-16,-2-2-13 0,0 1-6 16,-1-4-6-16,0 2-5 15,-3 1-2-15,3-3 1 16,-1 2 0-16,-1-2-3 15,0 0 3-15,-4-1 2 16,1 1 1-16,-4-3-2 16,-2 0 3-16,0 0-3 0,-3-2 1 15,-2 1 0-15,2 1-4 16,0 1-1-16,-1-2 3 16,1 2-3-16,-1 0 2 15,1 0-1-15,0-1 0 16,0 1-1-16,-1-3 0 15,1 2-1-15,0-2 2 16,-4 3-2-16,1-3-2 0,2 2 1 16,-4 1 1-16,-4 1-2 15,2-1 0-15,1 1-2 16,-1 2 0-16,6-2 3 16,1-1-9-16,3 0-45 15,5 0-113-15,4-1-171 16,1-2-112-16,6 0-57 0,-2 0-24 15,4-5 29-15,1-1 102 16</inkml:trace>
  <inkml:trace contextRef="#ctx0" brushRef="#br0" timeOffset="114397.61">27711 8773 171 0,'-6'-24'188'0,"-1"3"3"16,-2 3-2-16,3 5 2 0,0 1-19 16,-1 1-35-16,1 5-26 15,1 2-22-15,1 1-21 16,-1 3-18-16,0 0-8 16,2 3-11-16,1-2-7 0,0 0 1 15,-2 2 1-15,3 1-3 16,-3-1 0-16,3 2-5 15,-1 0 4-15,1 4 0 16,-3-2 6-16,1 1-3 0,0 6-1 16,0 1-1-16,-2 6 2 15,2 2 2-15,0 8-8 16,0 3-3-16,0 4 1 16,1 3 0-16,-1-2-5 15,1 3-3-15,1-2-6 16,1-3-1-16,3-4-7 0,0-3-4 15,0-4-33-15,0-6-82 16,4-1-107-16,0-7-87 16,1-6-44-16,2-5-23 0,1-3 21 15</inkml:trace>
  <inkml:trace contextRef="#ctx0" brushRef="#br0" timeOffset="115360.95">27629 8655 24 0,'13'-17'155'16,"-4"2"-1"-16,4-2-14 16,4 2-19-16,4 0-25 15,0-1-12-15,6 3-16 16,-1-3-18-16,4 4-10 0,4-1-13 16,0 1-7-16,6-1-13 15,-2 2-5-15,3-1-6 16,1 0 3-16,-2 2 2 15,1 0 4-15,0 2-3 0,-1 0 5 16,-1 3 6-16,2-2-1 16,-1 4 7-16,-4-2-3 15,2 1-4-15,-3 1-3 16,4 2 5-16,-2 1 3 16,-1 0-2-16,2 0 2 15,-2 0 10-15,-4 1-3 0,0-1-6 16,-4 3-4-16,-2 1-2 15,-3-1-2-15,-1 2-2 16,0 4 7-16,-6 3 9 16,-2 2 3-16,1 6 9 15,-3 0 1-15,-2 3-2 0,-1 2 0 16,-1 1-10-16,2 1 5 16,-6-2 2-16,3 3 9 15,-6-5 11-15,3 1 4 0,-4 0 10 16,0-3 0-16,0 0-4 15,-2-1-8-15,0 1-3 16,1-2-10-16,-2 0-8 16,-1 2-7-16,3-1-6 15,-1 1 0-15,1 1-8 0,-3-2-4 16,3 0-1-16,-4-2 8 16,1-1 7-16,0-2 5 15,-2-2 13-15,0-3 11 16,-1-1 9-16,-2-1-4 15,-1-2-6-15,1-1-9 0,-4-1-9 16,0-1-7-16,0-1-11 16,-4 1-4-16,0-3-4 15,-5 4-4-15,1-1-2 16,-2-1-6-16,-6-2 1 0,-1 3-4 16,-1-1 7-16,-3 0 4 15,0-1 0-15,-4 1 4 16,-2 0 5-16,1-1 4 15,-3 2 0-15,0-2 6 16,-1 0 5-16,-1 1 4 0,1 0-3 16,-1-1 0-16,1-1-3 15,1 2-6-15,-1-2-6 16,2 0-4-16,4-2-2 16,0 2-6-16,4 0-14 0,3 0-50 15,1 0-113-15,5 3-173 16,4 2-94-16,3-2-48 15,9 1-17-15,3-2 38 16</inkml:trace>
  <inkml:trace contextRef="#ctx0" brushRef="#br0" timeOffset="116059.93">26597 9218 114 0,'-8'0'265'0,"2"2"0"16,3-2-16-16,4-2-27 15,6 2-44-15,4-3-45 16,8-4-31-16,7 2-12 0,4-5 1 16,9 1 4-16,3-3 9 15,7-2 2-15,6 1-3 16,5-1-8-16,5-3-14 15,2-1-13-15,3 2-4 16,-1-1-7-16,-1 2-7 0,-2-2-6 16,-2 1-1-16,-4 1-3 15,-4 0-11-15,-4 1-10 16,-7 4-7-16,-4-1-5 16,-10 4-6-16,-2 1 3 15,-8 1 0-15,-1 1-2 0,-5 1 0 16,0 1 4-16,-4 1-2 15,2 1-5-15,-4 0-2 16,1 0 2-16,-3-2-22 16,0 1-69-16,-4 1-112 0,-3 0-145 15,-5 4-86-15,-5 4-46 16,-10 2-5-16,-3 2 54 16</inkml:trace>
  <inkml:trace contextRef="#ctx0" brushRef="#br0" timeOffset="116762.79">26644 9726 21 0,'-3'0'165'0,"2"0"3"15,1 0-5-15,4 0-16 16,3-2-23-16,3 2-11 16,5 0-7-16,1 0-2 0,6 0 2 15,3 0 7-15,7 0 3 16,1 0 2-16,5 0 1 16,1-1-1-16,3 1-9 15,2-2-13-15,3 0-17 16,0-1-18-16,3 1-23 15,0-3-15-15,0 2-8 16,-2-2-7-16,0 3-6 0,-5-3 1 16,-2 2 5-16,-4 0-1 15,-2 0-3-15,-5 1-1 16,-1 0 2-16,-1 1-4 16,-5-1 1-16,0 2-1 15,-4 0 2-15,-3 0-3 16,0 3-8-16,-8-2-72 15,-4 2-159-15,-2 3-101 0,-5 2-58 16,-5-2-25-16,-4 1-6 16</inkml:trace>
  <inkml:trace contextRef="#ctx0" brushRef="#br0" timeOffset="117413.55">26531 10169 185 0,'-3'-3'274'0,"3"2"-12"16,0 0-9-16,4-1-27 15,4 2-37-15,5-1-30 16,1-1-13-16,7 4-3 16,1 1 3-16,3 1 1 15,5 4-6-15,5 1-1 16,0 4-6-16,4 2-5 15,3 2-17-15,3 2-13 16,1 0-14-16,3 1-11 0,1 1-4 16,1-4 0-16,3 2 7 15,0-4 1-15,1-4 4 16,-4-1-3-16,1-2-9 16,-7-1-19-16,-2 0-14 0,-5 0-13 15,-4 1-6-15,-4-3-9 16,-5 2-3-16,-3 0-3 15,-5 0-23-15,1 0-73 16,-6 1-136-16,2-3-221 16,-2-2-115-16,2-3-61 15,-5-3-14-15,-1-6 56 16,0-6 125-16</inkml:trace>
  <inkml:trace contextRef="#ctx0" brushRef="#br0" timeOffset="118661.39">24005 7693 84 0,'5'-16'215'0,"-4"-3"10"15,2 4 8-15,1 0 3 16,-3-2-6-16,-1 3-21 16,0-1-14-16,0-2-9 15,0 1-16-15,-1 0-17 0,-3 2-15 16,3-1-7-16,-2 3-5 16,-1 1-16-16,1 1-7 15,2 0-7-15,-1 3-11 16,0 2-14-16,1 0-23 15,-2 2-10-15,1 0-12 0,2 0-6 16,-1 3-7-16,-1 3-5 16,1 5-3-16,-3 7 0 15,1 9-2-15,0 7-3 16,0 10 1-16,1 6 6 0,-1 7 0 16,1 6-3-16,2 3 4 15,0 2-1-15,0 0 0 16,4 2-7-16,-1-1 0 15,2-4-20-15,-1-5-50 0,4-9-92 16,5-5-194-16,3-8-120 16,4-11-59-16,2-7-20 15,1-10 34-15,2-7 79 16</inkml:trace>
  <inkml:trace contextRef="#ctx0" brushRef="#br0" timeOffset="120609.84">24093 7468 37 0,'-9'-19'205'16,"4"1"-13"-16,4 2-2 15,1 0-19-15,1 3-26 16,6 1-31-16,5 0-31 0,7 3-34 16,7 1-14-16,8 1-16 15,12 2-6-15,8 3-12 16,7-4-5-16,7 2 3 16,7 1-5-16,5-2 5 15,2 0-2-15,5 3 10 16,0-2 4-16,-1-2-1 0,1 3 2 15,-2-2-7-15,-1 2 1 16,-3 1-6-16,1 0 0 16,-5-3-2-16,-3 1 1 15,0 2-2-15,-1-3 11 16,-1 0 10-16,3 2 4 0,-2-1 5 16,0 0-5-16,-4 1 5 15,-2 0-11-15,-6 1-4 16,-1 1-5-16,1 1 2 0,-5-2 19 15,0 2 18-15,-7 0 17 16,-2-2 13-16,-4 2 12 16,-2-3 4-16,-3-1-13 15,-2 0-19-15,2 0-17 16,-2-1-13-16,-1 1-14 0,-3-2-7 16,-2 1 6-16,-5 1 13 15,-2 2 12-15,-5-3 10 16,-1 0 12-16,0 2 5 15,-4 2-2-15,4-2-7 16,-4-1-11-16,2 3-9 16,2-1-7-16,-1 1-9 15,5-1-6-15,-4 0-8 0,5 2-1 16,-1-1-7-16,-4-1 2 16,0 2 0-16,0 0-1 15,-4 0 3-15,-1 3-1 16,-2 1 0-16,0 0 3 0,-3 3 2 15,-1 0-2-15,1 0 6 16,-2 4 3-16,-1-1 2 16,-1 3 1-16,0 1 2 15,0 0 2-15,0 1 8 16,-1 1 9-16,0 2 3 0,-1 0 10 16,-1 0 5-16,0 3 2 15,0-1 6-15,0 3-7 16,0 0-4-16,0 1-3 15,0 4-5-15,0-1-7 0,-1 4-4 16,-3 0-3-16,0 1 1 16,-1 1 0-16,-3 0 6 15,0 2 1-15,0-5-4 16,2 1-6-16,-2-2-3 16,0-3-8-16,3-1-7 0,-1-1-8 15,-1-4-2-15,4-2 3 16,-2 0-2-16,1-2-1 15,3-3-2-15,-3-3 3 16,3 1 0-16,-2-4 0 0,1 1-3 16,0-1 1-16,1 0 1 15,-3-3 0-15,3 0 0 16,-1 0-2-16,1 1 0 16,-3-2 0-16,3 1 0 0,-5 0 3 15,3-2-1-15,-2 3 1 16,0-2 1-16,0 2-3 15,-1-2-1-15,-2 1-1 16,2 1 0-16,-2-2 1 0,0 1 0 16,-1-1 2-16,1 2 1 15,-4-3 0-15,2 1-2 16,-2 0-2-16,-2-1 1 16,0 1-3-16,-1-1 1 0,-2 0-2 15,-5-2-1-15,1 0 2 16,-4 0-1-16,-2 0 3 15,-3-2 0-15,-1 0 0 16,-3 2-3-16,0-1 3 16,-5-1 0-16,-3 2-1 0,-3-2-1 15,0 2 3-15,-2-3 0 16,1 3-4-16,0 0 3 16,2 3-2-16,-2-3 3 0,3 1-2 15,2 0 2-15,-1 2-3 16,2 1 2-16,0-4-14 15,0 5-6-15,1 0-1 16,0-2 1-16,0 0-1 0,-1-1 1 16,3 0 11-16,-1 0 7 15,4-1 3-15,-2-1 1 16,1 0 5-16,2 0-4 16,-1 0 3-16,3 2-3 15,-3-2 3-15,1 0-1 0,0 0 1 16,0 0 1-16,-3-2-4 15,3 2-1-15,-1 0-1 16,-1 0 4-16,2 0-4 16,2 2 2-16,-1-2-2 0,0 3 0 15,2-2 0-15,3 1-2 16,-1-1 0-16,1 1 0 16,0-1 2-16,2 2 0 0,1-3 0 15,-3 3 3-15,0-1-6 16,-3 1 2-16,0 0-3 15,-1 1 2-15,-2 1-5 16,-1 0 1-16,3-1 2 16,-1 2 3-16,-1-4-2 0,4 3-2 15,3-2 12-15,-4-1 4 16,-1 1 3-16,1-3 3 16,0 1 2-16,-3 1 0 15,2 0-6-15,1 0-5 16,-2 1 1-16,2 2-4 15,1-1-1-15,3 0-4 0,2 1 3 16,2 0-3-16,4 0-2 16,1-2-1-16,4 2-7 15,3-1-12-15,-2-1-27 16,3-2-40-16,-4 2-52 0,4 0-64 16,-4-3-66-16,2 2-95 15,5-2-121-15,-1 0-33 16,7 0 15-16,5-2 40 15,5-3 64-15</inkml:trace>
  <inkml:trace contextRef="#ctx0" brushRef="#br0" timeOffset="121402.83">25284 8236 70 0,'3'-8'230'0,"0"1"28"15,-1 2 15-15,-1 0-4 16,1 2-21-16,-2 1-23 0,-2 1-14 16,2-1-15-16,-1 0-19 15,1 2-25-15,-2-1-22 16,0 0-17-16,1-1-24 16,-1 1-23-16,1-2-18 15,-1 1-13-15,0 1-6 0,1-1-8 16,-1 1 0-16,-1 1-6 15,-3 3-3-15,0 1-3 16,-2 5-2-16,-2 3 2 16,-1 5 1-16,0 4 8 15,-1 2 10-15,-3 8 5 0,1 2 11 16,-7 5 1-16,3 2 5 16,-2 5-3-16,-3 0-9 15,-3 3 0-15,4-1-11 16,1-1-3-16,1-2-8 0,1-3-2 15,3-2-2-15,1-4-3 16,3-3 1-16,0-6-4 16,2-3-3-16,4-4 1 15,0-4-2-15,2 0 1 16,-1-3-1-16,1-1 0 0,1 2 2 16,0-2-2-16,0 2-2 15,-1-1-2-15,1-1-6 16,2-1-11-16,-1-1-25 15,0-3-58-15,2-4-113 16,0-2-178-16,2-5-111 0,0-2-52 16,-4-4-9-16,0-4 44 15,-3-1 103-15</inkml:trace>
  <inkml:trace contextRef="#ctx0" brushRef="#br0" timeOffset="157417.69">23989 6322 66 0,'-1'-9'136'0,"1"2"-12"15,-2-1-12-15,0 2-13 16,2 2-12-16,-1 1-5 16,1-2 5-16,0 3 7 0,0-3 5 15,1 2 3-15,-1-1 9 16,2-1 0-16,0 3 3 16,-2-1 3-16,0 0 4 0,0 3-8 15,0 0-14-15,0 0-16 16,0 3-18-16,0 2-23 15,-2 5-21-15,2 10-5 16,2 8-6-16,-1 13 0 16,7 10 0-16,1 12 4 15,3 6 10-15,-2 9 10 16,2 3 4-16,-3 3 4 0,2 0-1 16,-1-1 3-16,-4-3-9 15,-1-5-10-15,-2-5-4 16,1-10 0-16,1-5-8 15,-2-10-11-15,1-9-29 0,-3-7-62 16,1-9-114-16,0-10-140 16,-2-10-72-16,-2-8-31 15,0-10 6-15,2-8 49 16</inkml:trace>
  <inkml:trace contextRef="#ctx0" brushRef="#br0" timeOffset="158252.21">24019 6228 48 0,'-1'-18'173'0,"1"1"19"0,1 0-3 16,1 1-11-16,3 1-25 15,1 2-28-15,0-3-28 16,5 3-33-16,6-2-22 0,3 0-19 16,7 2-5-16,4-2-8 15,8-2-1-15,6 2 10 16,5 2 12-16,9-2 9 16,1 1 7-16,5 2 5 15,1-1 3-15,4-1 0 0,1 0-10 16,0 1 1-16,0-1-10 15,-2-1-3-15,-1 2-9 16,-4 0-1-16,-6 3-8 16,-3-2-6-16,-7 2 1 15,-6 3-2-15,-8-1 6 16,-7 2 11-16,-5 3 24 0,-5 0 22 16,-4 0 22-16,-4 1 13 15,-2 1 7-15,-4 0-15 16,-3 1-20-16,-2 0-28 15,1 1-21-15,-1-1-11 16,0 0-10-16,1 1-7 16,1 3-1-16,0 0-3 0,0 3-3 15,0 5 2-15,0 7 6 16,1 3 6-16,1 7 13 16,0 5 16-16,-1 5 19 0,2 5 11 15,-1 6 13-15,0 3 22 16,-1 7 18-16,3 6 4 15,-1 5 5-15,1 4 1 16,1 0-6-16,1 3-18 16,1 0-24-16,2 0-21 0,-1-5-11 15,-2-5-13-15,-1-5-2 16,-2-6-8-16,1-8 1 16,-4-5-4-16,0-8-3 15,-4-7-21-15,0-7-73 16,-6-10-146-16,-2-8-255 0,-6-11-137 15,-3-12-72-15,-2-5-24 16,-2-7 49-16,-5-1 130 16</inkml:trace>
  <inkml:trace contextRef="#ctx0" brushRef="#br0" timeOffset="159100.21">24207 6471 244 0,'3'-11'327'0,"-3"1"14"15,0 2 4-15,0 4-25 16,0-2-51-16,-3 2-52 16,3 4-60-16,-1-3-44 15,-1 6-41-15,2-1-30 0,-1 5-15 16,-1 1-4-16,0 6 1 15,2 3-2-15,-1 5 1 16,-1 3 2-16,2 2 0 16,0 5-5-16,2 2-3 0,-2 3-4 15,0 1-9-15,0 3-33 16,-2-1-55-16,1 1-88 16,-3-2-117-16,3-4-113 15,-1-6-53-15,1-4-3 16,1-8 39-16,1-8 78 15</inkml:trace>
  <inkml:trace contextRef="#ctx0" brushRef="#br0" timeOffset="160049.96">24256 6613 76 0,'3'-23'286'0,"1"4"27"15,-3 1 12-15,3 1-21 0,-2 4-61 16,0 0-51-16,-1 3-54 16,-1 1-42-16,2 2-32 15,-2 2-20-15,0 2-17 16,2 1-10-16,-2 2 3 16,0 2-2-16,0 8 2 15,-2 4 0-15,0 6 0 0,2 3 3 16,-3 4-6-16,1 3-3 15,2 1-6-15,-2 3 0 16,0-3 1-16,2-3-2 16,0-1 2-16,0-3-4 0,2-3-4 15,0-4 2-15,-2-4-1 16,0-3 2-16,0-2 3 16,0-3 6-16,2-5 1 0,-2-5 0 15,3-4 0-15,1-6-1 16,-1-5-6-16,3-2-5 15,2 0-3-15,1-1-2 16,-1 1-2-16,2 4-2 16,2 3-3-16,-2 2 2 0,0 1 3 15,0 7-1-15,2 2 2 16,-3 4 0-16,0 6 1 16,0 5 3-16,-3 2 0 15,0 6 3-15,-2 1 4 0,0 4 0 16,-2-2 0-16,-2 2-3 15,0-1 5-15,0-3-6 16,0-1-2-16,0-4 2 0,0-3 2 16,1-5 6-16,1 0 4 15,1-5 8-15,0-3 0 16,4-5 1-16,1-1 4 16,2-6-10-16,2-1-4 15,-3-4-8-15,5-1 0 0,-1-2 1 16,-1-4-1-16,0 1-2 15,-3 0 3-15,4-1 0 16,-7 0 2-16,-1 0-3 16,-2 1 6-16,0 1 9 0,-3 3 7 15,-3 0 10-15,2 4 4 16,-4 3 3-16,-2 2-4 16,-1 6-8-16,-1 1-7 15,3 6-13-15,-1 2-11 0,2 6-1 16,4 2-3-16,2 4 1 15,4-2-5-15,3 1 2 16,5 1 8-16,0-3-2 16,4-1 4-16,-3-2 3 0,3-2 5 15,-1 0-1-15,0 0-4 16,-5-2-1-16,0 2-4 16,0-1-1-16,-1 2-2 15,-4 2 5-15,1 0-1 16,-3 3 2-16,-2-1 1 0,-1 1-1 15,1-2-1-15,-1-1-20 16,-1-1-35-16,2-3-51 16,0-1-92-16,1-2-138 15,2-1-120-15,0-4-48 0,2-4 5 16,-1-1 29-16,-1-2 81 16</inkml:trace>
  <inkml:trace contextRef="#ctx0" brushRef="#br0" timeOffset="161169.53">24784 6817 32 0,'8'-7'279'0,"-2"0"56"0,4-5 10 16,2 0-6-16,0-1-23 16,-1-5-30-16,4 0-32 15,-2-1-32-15,0-2-34 16,-4-2-23-16,1 1-23 0,-3 1-23 15,-3 1-16-15,-4 4-16 16,-4 3-14-16,-3 4-19 16,-3 6-16-16,-3 5-13 15,-1 6-11-15,-2 4-11 16,1 3-3-16,4 3-3 0,0 0 1 16,3 1 2-16,5 1 0 15,3-2-2-15,3-2-19 16,3 0-31-16,5-1-40 15,0-2-49-15,3-3-52 0,2-2-51 16,1-4-44-16,4-2-26 16,0-4-11-16,-3-2 7 15,3-4 34-15,0-2 42 16,-3-3 58-16,0-3 72 16,3-2 83-16,-5 0 74 0,-1 0 59 15,0 1 55-15,-1 0 55 16,-5 5 39-16,-1-2 19 15,0 4 9-15,-3 0-1 16,-2 2-6-16,-2 4-32 0,1-1-44 16,-4 2-37-16,-2 3-44 15,-3 3-36-15,-4 2-34 16,0 5-26-16,-3 2-10 16,1 4-9-16,1 2-4 15,-2 1 2-15,2 3-2 0,2-3 2 16,3 0 0-16,6-2 2 15,1-2 3-15,3-1-2 16,3-5 1-16,7-2-2 0,-1-4 2 16,6-4 2-16,-2-5-1 15,-1-5 0-15,0-1 0 16,0-4 1-16,-3 0 9 16,-3 2 5-16,-5 0 7 15,1 1 15-15,-3 3 6 0,-1 2 1 16,-1 4-5-16,-1 1-8 15,-1 6-14-15,1 1-13 16,1 4-20-16,-2 3-23 16,4 1-33-16,-1 2-40 0,6-1-35 15,-1 0-33-15,5-3-24 16,2-1-14-16,0-3-11 16,2 0 13-16,0-5 14 15,2-1 22-15,-2-1 31 0,0-4 32 16,-1-1 33-16,-1-2 30 15,-5-2 27-15,-3-2 14 16,-1 0 25-16,-1 0 20 16,-1 0 36-16,-4 2 19 0,-1 0 22 15,-1 1 12-15,-1 1-3 16,-2 1-8-16,1 3-24 16,-3 3-15-16,-3 2-25 0,3 1-20 15,-4 7-10-15,2-1-12 16,1 4-3-16,0-1-6 15,2 3 2-15,1-1 1 16,2 0 3-16,2-1 1 16,1 0 9-16,2-2 13 15,2-3 13-15,5-3 17 0,2-2 19 16,7-6 24-16,2-5 24 16,-1-6 22-16,0-5 19 15,2-5 10-15,-4-7 7 16,-1-5-8-16,-5-4-26 0,-5-7-27 15,-8-3-35-15,-5 2-42 16,-10-1-78-16,-8 9-137 16,-11 6-257-16,-10 11-175 15,-9 8-92-15,-4 11-32 16,-7 10 25-16,2 9 107 0</inkml:trace>
  <inkml:trace contextRef="#ctx0" brushRef="#br0" timeOffset="161933.84">24131 6718 237 0,'-3'-3'352'0,"0"-1"38"15,1 2-4-15,1-1-9 16,-1-1-31-16,2 1-39 15,2-2-47-15,2 1-42 0,5-1-45 16,2-1-38-16,8-1-41 16,-1 0-81-16,6-1-170 15,2-1-231-15,-3-1-121 16,-2 0-67-16,-4 0-31 0,-3-2 31 16,-1-4 133-16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6:02:16.18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25163 6243 16 0,'-8'13'13'15,"-1"-3"6"-15,1-1-1 0,0-2 3 16,0-2 9-16,1-4 12 16,2-1 14-16,0-3 17 0,0-4 4 15,4-1 2-15,1-1-13 16,0-1-13-16,3 0-12 16,2 1-18-16,-1 0-7 15,1 2-11-15,4 1 0 16,-1 1-5-16,1 0-1 0,1 5 1 15,-2 0-8-15,4 0-6 16,-2 5-7-16,-2 0-13 16,-1 2-16-16,-6-1-9 15,1 2 4-15,-5 1 2 16,-4 0 7-16,-1 1 17 0,-2-3 16 16,-2 2 8-16,4-4 1 15,-1 0 7-15,3-2 6 16,-1-3 9-16,4-1 8 15,1-4 2-15,6-2 6 16,0-2-5-16,6 1-9 16,2-3-10-16,1 0-8 0,1 3 3 15,1 0-7-15,-2 1 3 16,-1 1 0-16,-2 4 1 16,0 2 1-16,-3 3-13 15,-1 4 3-15,-3 1 1 16,-4 1 1-16,-2 3 3 0,-7 0 2 15,-2-2 8-15,-1 2-1 16,-3-3 3-16,3-1 5 16,-1-5 7-16,3-1 10 0,0-2 19 15,2-5 17-15,1 0 11 16,3-5-1-16,3-4-2 16,2 1-10-16,2-2-17 15,3 2-25-15,-2-2-11 16,2 3-9-16,2 0-5 0,0 4 0 15,1 1-6-15,-2 1 7 16,2 1-4-16,-2 2-3 16,1 3-4-16,-3 0-6 15,1 3-8-15,-2 0-14 16,-3 2-5-16,0 1 3 16,-3-1-4-16,-2 2 11 15,1-2 11-15,-1 0 15 0,1-1 6 16,1-1 17-16,2-3 23 15,-4 0 3-15,5-3 6 16,5-2 4-16,-4-4 3 16,6-1-19-16,1 0-18 0,1-2-12 15,5 3-5-15,-2-1-5 16,1 3-1-16,-1 0-2 16,-3 4 0-16,2 3-5 15,-3 2-15-15,-1 3-21 16,-6 5-10-16,-1 0-1 0,-6 4 1 15,-5 2 9-15,-5 0 5 16,-4 0 25-16,0 0 13 16,-2-1-6-16,5-4 10 15,-1-2-2-15,6-4 7 16,-1 0-11-16,4-3 2 0,2-6 0 16,6-1-3-16,2-5 0 15,6 0-1-15,-1 0 2 16,4-4 1-16,0 4 1 15,2-1 2-15,-3 1-3 16,0 5-1-16,0 0 2 0,-1 3-2 16,-4 3-5-16,5 2-7 15,-5 3 0-15,-3-2-1 16,-2 4-4-16,-3-1 3 16,-1 0 2-16,-2-1 7 15,1 0 6-15,-2-2 5 0,1-1 2 16,1-1 7-16,2-2 12 15,0-2 1-15,3-2 5 16,1-1-6-16,1 0 3 16,4-3-9-16,3 1-7 15,-2-2-4-15,1 2-4 0,1 1 3 16,0 2-8-16,1 1 5 16,-4 0-3-16,1 3-1 15,-3 0-11-15,0 3-9 16,-3 0-1-16,-1 1-11 15,-4 2-1-15,-1-2 1 16,-3 3 12-16,-3-2 6 0,4 0-1 16,0-3-2-16,2 1-7 15,-2-3-4-15</inkml:trace>
  <inkml:trace contextRef="#ctx0" brushRef="#br0" timeOffset="4831">29147 11332 8 0,'0'-2'65'15,"1"2"20"-15,1 0 28 16,0-2 21-16,-1 2 14 16,4 0 1-16,-4 0-9 15,1 2-2-15,-2-2-8 16,1 5-12-16,-1-2-19 0,-1 5-18 15,1 1-15-15,-3 1-18 16,0 6-16-16,1 4-11 16,1 6-5-16,-3 5-4 15,1 4-5-15,0 5 1 16,0 2-14-16,0 1-32 16,-1-2-38-16,4-3-46 15,0-5-54-15,2-5-62 0,3-3-40 16,0-8 0-16,-2-6 25 15</inkml:trace>
  <inkml:trace contextRef="#ctx0" brushRef="#br0" timeOffset="5250.05">29076 11318 38 0,'4'-17'201'0,"4"0"24"0,6 4-41 16,6-1-39-16,3 5-22 15,6 4-5-15,2 5-12 16,6 4-7-16,-2 4-2 15,1 8 5-15,-3 3-6 16,-5 5 10-16,-7 3 4 0,-5 5 4 16,-12 0-2-16,-12 8-13 15,-10 2-12-15,-12 1-19 16,-8 4-19-16,-4-2-23 16,-3-2-16-16,3-3-6 15,5-3-9-15,5-6-29 16,8-7-48-16,5-5-66 15,10-5-87-15,9-6-106 16,9-7-53-16,10-7-6 0,4-4 35 16,7-5 55-16</inkml:trace>
  <inkml:trace contextRef="#ctx0" brushRef="#br0" timeOffset="6031.34">29657 11630 245 0,'17'-15'281'0,"-5"-2"29"16,-3 0 4-16,0-1-4 16,0 1-19-16,-5-3-19 0,-2 3-21 15,-2 2-24-15,-2 1-24 16,-2 5-26-16,-5 1-28 15,-3 3-35-15,-2 7-25 16,-7 3-29-16,-1 10-19 16,1 1-14-16,1 6-6 15,0 3-7-15,2 4-6 0,2 0 0 16,5 0-1-16,5-1-1 16,0-3-3-16,6-3 0 15,6 0-1-15,3-7-1 16,7-6-2-16,3-4-3 15,5-10-4-15,-1-6 1 16,2-8 2-16,-3-5-2 16,-1-5 3-16,-3-1 3 15,-2 0 2-15,-5 3 6 0,-2 6 7 16,-2 0 1-16,-4 8 2 16,-2 2-1-16,-1 8 2 15,-1 6-1-15,-2 5-9 16,1 5-4-16,0 4-10 15,4 1-27-15,1-2-28 16,4-2-29-16,4 3-29 0,4-5-35 16,3-4-20-16,2 0-12 15,2-6-9-15,2 2 8 16,-3-4 13-16,1-4 31 16,-3 2 32-16,-2-6 32 15,1-4 46-15,-6-3 36 16,1-4 35-16,-4-4 30 0,-2-3 23 15,-1-3 24-15,0-5 15 16,-3 2 15-16,1 0 8 16,-1 4 4-16,-2 4 1 15,1 3-2-15,0 4-21 16,-2 4-28-16,0 4-24 16,0 6-28-16,0 10-27 0,-2 11-14 15,0 8-7-15,2 7-3 16,2 5-1-16,0 4-6 15,-1 7-23-15,3-3-36 16,-3 2-46-16,2-4-59 16,2-6-86-16,-1-3-112 15,1-6-109-15,2-7-35 0,1-7 10 16,-1-8 40-16,-4-5 72 16</inkml:trace>
  <inkml:trace contextRef="#ctx0" brushRef="#br0" timeOffset="6702.05">29886 11658 243 0,'-6'-3'286'16,"5"-2"16"-16,6 1-56 15,5-1-92-15,6 1-38 16,6-3-31-16,7 0-16 0,2-2-27 15,6 0-36-15,4-1-34 16,-3-1-55-16,1-1-36 16,-1 0-15-16,-2 2-1 15,-2-4 18-15,-3 1 33 16,-4 1 45-16,-4-2 52 16,-5 2 43-16,-5 0 44 15,0-1 40-15,-7 1 35 16,-1 1 27-16,-5 1 7 0,0-1 1 15,-3 5-4-15,-4-4-3 16,-1 3-7-16,-3 0-10 16,2 4-11-16,-5 1-20 15,-1 4-20-15,0 3-19 16,-1 5-23-16,-3 4-28 16,3 5-21-16,0 6-17 0,2 4-9 15,2 4-7 1,2 0-5-16,3 0-3 0,6-3-2 15,2-3 5-15,4-3-3 16,3-6-3-16,5-4 2 16,3-8 5-16,1-8-1 15,1-9 1-15,0-6 4 0,1-4-1 16,-4-6 0 0,0-3 3-16,-4-2 4 0,-3 4 6 15,0-1 13-15,-2 8 13 16,-2 1 2-16,-1 6-6 15,-3 11-4-15,0 9-12 16,1 8-15-16,3 8-9 16,0 5 0-16,3 3-6 15,4 1 1-15,0-1-3 0,3-1-29 16,0-4-56-16,3-4-88 16,3-6-122-16,2-3-176 15,1-9-119-15,4-4-36 16,-3-10 21-16,0-6 67 15,-2-3 114-15</inkml:trace>
  <inkml:trace contextRef="#ctx0" brushRef="#br0" timeOffset="9179.94">30810 11255 230 0,'-2'-9'312'0,"0"-2"51"0,2-1-40 16,-1 1-31-16,-1-1-16 16,1 0-30-16,1 2-29 15,0-3-33-15,0 3-24 16,0 1-20-16,0 0-23 15,0-1-18-15,0 2-11 16,0-1-11-16,0 2-15 16,0 1-11-16,0 2-7 15,0-1-12-15,0 5-11 0,0 2-6 16,0 6-6-16,0 6-3 16,0 5-3-16,3 8 2 15,-2 5 1-15,3 4 3 16,-1 4-5-16,2 0 3 15,-2 1-7-15,-2 0-8 16,-1-1-24-16,0 0-34 0,0-5-37 16,-1-2-58-16,-1-6-64 15,1-3-65-15,1-5-48 16,0-3-55-16,0-8-49 16,1-1 11-16,-1-7 40 15,2-7 64-15</inkml:trace>
  <inkml:trace contextRef="#ctx0" brushRef="#br0" timeOffset="9513.21">30791 11473 54 0,'-2'-8'218'0,"4"3"3"0,1 0 0 15,6-2-17-15,4 4-19 16,3-2-13-16,1 4-23 15,7 1-21-15,-1 4-15 16,1 1-12-16,-1 5-7 16,-1 0-13-16,-2 2-2 15,-2 2 4-15,-8 0 10 16,-2 1 9-16,-6 5 2 16,-5-1-1-16,-5 0-13 0,-5-2-15 15,-3 3-22-15,-1-3-19 16,1-2-25-16,-1-1-31 15,6-5-49-15,-2-1-72 16,8-1-120-16,5-5-130 16,5 1-62-16,8-6-16 15,0-3 27-15,4 2 57 0</inkml:trace>
  <inkml:trace contextRef="#ctx0" brushRef="#br0" timeOffset="10330.71">31352 11583 85 0,'8'-15'268'16,"0"0"39"-16,1-2 2 16,-4-1 0-16,-2 0-9 0,0 1-20 15,-1-1-19-15,-2 1-25 16,-2 3-20-16,-1 1-27 15,-2 2-20-15,-1-1-29 16,-3 3-24-16,-1 1-20 16,-6 3-17-16,2 5-10 15,-5 9-13-15,-3 6-2 0,0 4-9 16,-4 7-9-16,4 1-3 16,5 3-5-16,0-2-3 15,5 0-5-15,6-5-9 16,6 0-5-16,3-5-4 15,7-5-4-15,4-5 0 16,3-7 1-16,5-4-10 16,2-5-7-16,-2-7-3 0,0-2-1 15,0-3-1-15,-5-1-3 16,0-4 19-16,-4 4 11 16,-3 3 18-16,-2 2 11 15,-3 7 2-15,-2 2 2 0,-3 6 0 16,-1 6-3-16,-4 7-13 15,2 2-9-15,-1 4-5 16,3 0 1-16,-1 0-4 16,2 0-1-16,2-3 1 15,3-1 0-15,4-4 3 0,4-2 0 16,0-3 1-16,5-5-2 16,0 0 1-16,2-5-2 15,2-3 2-15,-1-5-2 16,4-2-1-16,-3-4 1 15,2-4 2-15,-1-4-3 0,-1-1-1 16,0 3 0-16,-3 0-1 16,0 5 0-16,-2 0-3 15,-4 9 0-15,0 5-1 16,0 4 4-16,-1 7 5 16,-2 5 7-16,-2 5 13 0,-1 2 6 15,-1 2 5-15,-2-1 4 16,0 2-1-16,-4-1-3 15,-3-1-2-15,-2 0-5 16,-3 0-3-16,-3-1-4 0,-5-1-9 16,-1-1-8-16,-2-2-6 15,0 1-14-15,0-2-26 16,2-6-46-16,-1-3-72 16,3-3-96-16,3-4-129 15,6-1-178-15,5-4-86 0,5 1-8 16,6-2 44-16,6-3 81 15,9-1 123-15</inkml:trace>
  <inkml:trace contextRef="#ctx0" brushRef="#br0" timeOffset="10779.63">31927 11536 85 0,'5'0'315'16,"-4"0"60"-16,3 0 65 0,-1 0-33 15,-2 0-40-15,3 0-21 16,2-1-29-16,0-4-36 16,4-2-43-16,4-1-54 15,0-4-43-15,5-1-28 16,0-4-22-16,2-1-18 0,-1-3-21 16,-2 0-6-16,0 1-5 15,-3 0-7-15,-4 5 0 16,-2 0 5-16,-2 2 4 15,-6 4 3-15,-2 1-5 16,-7 6-5-16,-6 6-7 0,-2 7-13 16,-6 7-7-16,0 2-3 15,-1 4 3-15,3 1 1 16,4 2 3-16,2 1 3 16,4-3 3-16,7 0 2 15,3-4-3-15,5 0-3 0,3-4-1 16,7-2-2-16,1-6-14 15,5-1-24-15,2-3-44 16,-2-4-85-16,1-3-148 16,-6-2-238-16,0 1-121 15,-8-2-45-15,-6 2 9 0,-6-2 64 16,-2 2 135-16</inkml:trace>
  <inkml:trace contextRef="#ctx0" brushRef="#br0" timeOffset="12279.33">29934 12343 78 0,'10'-33'230'16,"0"-1"29"-16,2 4-13 15,-4 2 15-15,1 3 6 16,-4 3-6-16,-2 4-32 15,-6 4-37-15,-5 4-46 0,-8 4-38 16,-4 6-35-16,-3 7-20 16,-2 2-7-16,0 3-5 15,3 4 6-15,2-2-3 16,6 3 2-16,5 3-3 16,6 0-5-16,4 3-1 15,7 0-2-15,6 5 2 0,4-3-6 16,2 2 7-1,4 1 2-15,-3-2 4 0,1-1 7 16,-4 2 17-16,-5-4 22 16,-6 2 4-16,-6 0 0 15,-7-2-2-15,-5 2-8 16,-8-1-12-16,-3-3-22 16,1-2-10-16,-3-3-2 15,3-3-2-15,-1-5 4 0,4-4-5 16,1-4-3-16,5-3-3 15,4-2-4-15,4-3-6 16,4 3-4-16,3-2-8 16,2 0-3-16,3 2-8 15,1 0-1-15,5 2 2 16,1 1-2-16,0 2 0 0,3 0 0 16,2 2 11-16,2-1 10 15,-1 1 1-15,4-2 5 16,2 0 1-16,2 0 3 15,1-5-12-15,0-4-7 16,3-1-4-16,0-5-7 16,-1-4-2-16,-2-4 0 15,-2-2 2-15,-4-6 0 0,-2 0 1 16,-6-1 3-16,-2-3 1 16,-8 6-1-16,-1 0-2 15,-3 5-5-15,-2 7 7 16,-3 1-4-16,-2 8-1 15,-7 6-2-15,2 9 1 16,-3 7 5-16,-3 7-4 16,3 4-1-16,0 5 4 15,3 2 2-15,2 1 0 0,1-2 1 16,6 1 0-16,2-3 2 16,3-3-4-16,4-1-6 15,3-6-9-15,4-3-12 16,3-4-13-16,2-6-10 15,2-4-12-15,4-5-5 16,-1-5 9-16,4-7 8 0,1-5 10 16,-2-6 7-16,-3-5 14 15,-3 1 8-15,-3-4 3 16,-4 0 5-16,-6 0 2 16,0 3 7-16,-4 4 1 15,-1 3 8-15,-3 5 1 16,-2 4 5-16,-1 4-2 15,-1 5-6-15,-2 6 0 0,1 5-3 16,4 5-7-16,1 4-2 16,5 1 0-16,2 3 2 15,2 3-2-15,4-2 0 16,-1-1 3-16,0 2-2 16,4-5 4-16,-2 0-2 15,0 2 0-15,3-6 0 16,-1 3-2-16,0-4-5 0,-4 1-11 15,0-4-22-15,-3-2-39 16,1-3-60-16,0 1-87 16,0-6-111-16,2-4-151 15,0 0-69-15,-2-5-5 16,0-2 35-16,-3 1 74 16</inkml:trace>
  <inkml:trace contextRef="#ctx0" brushRef="#br0" timeOffset="13348.03">30762 12337 239 0,'-3'-9'308'0,"0"1"44"16,1 0-28-16,1 1-31 0,1-1-13 16,1 2-18-16,1-1-17 15,0 6-23-15,1-1-29 16,0 4-19-16,3 4-19 15,0 3-17-15,2 3-11 16,0 3-13-16,2 5-10 16,-2 1-18-16,1 3-16 0,0 0-17 15,-1-2-11-15,-1 2-10 16,-1-4-9-16,1-2-8 16,2-2-1-16,-4-2-7 15,1-2 6-15,1-4 3 16,0-1 7-16,1-6-2 15,2-4 3-15,0-4 5 16,0-6 4-16,0-7-3 0,-1-4-6 16,2-5-2-16,-3-7-5 15,-1 0-7-15,2-1-11 16,-4 1-13-16,1 4-29 16,-1 5-50-16,-4 6-57 15,3 8-46-15,-4 9-42 16,1 8-41-16,-1 11-19 0,2 6 13 15,-1 5 37 1,5 7 27-16,1-4 27 0,-2 1 45 16,1-3 44-16,0-4 34 15,2-1 28-15,-2-7 37 16,2-5 35-16,3-2 31 16,0-6 29-16,-1-4 25 15,2-6 25-15,0-2 9 16,2-3 8-16,0-6 2 0,1-3-3 15,0-2-6-15,0-3-11 16,-1 2-5-16,-2-3-12 16,-1 3-3-16,-3 1-5 15,-1 5 0-15,-4 3-3 16,-5 3-8-16,-4 6-9 16,-6 7-14-16,-5 8-13 15,-1 9-11-15,-3 9-8 16,0 3-3-16,1 7-1 0,4-2-2 15,4 5-3-15,3-3-6 16,6-2-9-16,5-4-4 16,4-2-6-16,8-8-7 15,6-3-7-15,5-7-12 16,5-9-21-16,3-5-16 16,0-6-14-16,5-7-6 0,-3-5-6 15,-1-4 2-15,-3-6 7 16,-5 0 7-16,0-6 9 15,-9-1 5-15,-4 3 5 16,-5 2 5-16,-5 6 14 16,-3 5 5-16,-7 4 5 0,-1 8 4 15,-4 6 3-15,1 6 5 16,-3 6 0-16,3 4 1 16,4 8-1-16,4 0 4 15,3 4 2-15,3 0-5 16,5 4-1-16,3-2 4 0,5 1 4 15,2-1 5-15,0-1 0 16,3-1 3-16,-3 1 3 16,2-2-4-16,-3-3-1 15,1-1-5-15,-3-2 1 16,0-6 0-16,2-3-5 0,-3-5-20 16,5-7-36-16,-3-4-69 15,1-5-96-15,0-5-151 16,0-4-150-16,-4 0-61 15,0-2-4-15,-5-2 40 0,-1 3 83 16</inkml:trace>
  <inkml:trace contextRef="#ctx0" brushRef="#br0" timeOffset="14283.95">28785 11416 37 0,'-5'-27'246'0,"0"2"45"16,2 1-4-16,0 2 7 16,-2 2 9-16,1 3 8 15,-1 4-11-15,2 0-14 16,-2 5-28-16,2 1-44 15,-1 5-48-15,3 4-41 16,-1 9-29-16,4 9-18 0,1 7-4 16,2 12 11-16,1 9 9 15,1 9 4-15,2 12-3 16,-3 12-6-16,1 11-9 16,1 14-12-16,-1 9-11 15,3 10-9-15,0 0-4 16,3-7-6-16,-1 2-7 15,2-12-9-15,-1-4-7 16,1-7-19-16,0-13-42 0,-1-12-66 16,2-13-102-1,0-17-186-15,2-14-181 0,3-17-82 16,-2-11-13-16,2-13 34 16,1-14 87-16</inkml:trace>
  <inkml:trace contextRef="#ctx0" brushRef="#br0" timeOffset="15948.67">28872 11315 223 0,'-8'-19'259'16,"1"1"24"-16,7 3-74 0,4 2-43 15,4-2-28-15,9 1-19 16,5 1-3-16,10 1-9 16,10 1-6-16,9-2-3 15,13 1 0-15,9 0-13 16,11 3-18-16,8-2-10 15,3 1-21-15,6 2 3 0,1-4-5 16,0 4-2 0,2-1 6-16,0 1 1 0,4-1 10 15,4 0-19-15,3-2-9 16,2 2-7-16,2-4-7 16,-3 1-2-16,-4 1-8 15,0 1-9-15,-8 2-1 16,0 1 4-16,-4 2 12 15,-8 1 9-15,-7 2 5 0,-10-1 19 16,-5 3 11-16,-11-3 8 16,-5 3-5-16,-5-2-5 15,-6 2-1-15,-3 0-4 16,2 0-6-16,-3 0-11 16,0 0 0-16,1 0-5 0,-3 0-6 15,-2 2-6-15,-2-2 1 16,0 3-3-16,1-3-6 15,0 0 2-15,-3 0 3 16,2 0-2-16,2-3-1 16,-1 1 4-16,-1-3-1 15,-2 1-2-15,3-2-1 0,-3 1 1 16,-1-2-3-16,0 2-3 16,-1 0 1-16,-2-1-1 15,-1 2 1-15,-4 1 3 16,-2 0-1-16,-5 0 0 15,0 1 2-15,-5 1 0 0,0-1 0 16,-2 2 0-16,0 0 0 16,-4 2 6-16,3-1 2 15,-4 1 6-15,0 1 4 16,1 3 14-16,-1 1 9 16,-3 4 9-16,1 2 10 0,-1 3 5 15,0 0 10-15,0 5-3 16,0 2 3-16,0 3 7 15,4 6 16-15,0 5 11 16,2 1 0-16,2 8 3 16,2 7 4-16,1 1-9 0,-2 6-16 15,1 1-14-15,2 4-5 16,0 3-8-16,-4 0-7 16,1-1-6-16,-4 1-7 0,-1 0-1 15,0-4-4-15,-3 1-1 16,-1-3-3-16,-1-3-4 15,-3-2-3-15,3-1-5 16,-1-3-2-16,1-4-1 16,1 0-4-16,-2-4-2 0,0-1 0 15,1-5-1-15,-2-6-5 16,1-4 0-16,-1-3-1 16,2-6-3-16,-3 0-2 0,3-7 0 15,1-2 3-15,-2-3-2 16,1 0-2-16,1-4 0 15,-2 2 1-15,0-3-5 0,1-1-1 16,-2 1-4-16,-2-1-4 16,-4-2-4-16,1 2-8 15,-4-2-4-15,-2 0-2 16,0 0 0-16,-6 0 1 16,-6 1 3-16,2 1 6 15,-7 1 3-15,-5 1 2 0,-6-1 4 16,-6-1 1-16,-3 3 5 15,-8-3 1-15,-6 3 0 16,-2-2 4-16,-6 2-1 16,-2-1 0-16,-2 2-3 15,-3 0-2-15,-1 0 1 0,-1 2-3 16,0-1 13-16,1 1 3 16,0 0 6-16,-2-1 2 15,-3 2 7-15,0 0-1 16,-4 1-7-16,-3 2-3 15,-9 0-2-15,-4 1 2 0,-10-1-2 16,-2 3 1-16,-7-2-4 16,2 0 1-16,1-1 2 15,5 1 1-15,6-1 0 16,12-2 2-16,9-1 2 16,6-2-2-16,11 0-3 15,10 0-3-15,6-4-3 0,8 2-1 16,6 0-2-16,8-2-5 15,1 1-6-15,-1-1-14 16,5-1-17-16,1 0-17 16,-1 1-23-16,3-1-23 15,2 1-29-15,2-2-57 16,7-2-86-16,2-4-114 16,4 0-162-16,7-4-98 0,0-4-32 15,3-2 36-15,-3-4 84 16,1-2 122-16</inkml:trace>
  <inkml:trace contextRef="#ctx0" brushRef="#br0" timeOffset="36595.08">24574 15080 187 0,'0'-21'289'16,"-3"2"45"-16,3 1-34 16,0-1-6-16,-2 0-15 15,2 6-18-15,-1 1-18 16,-1 3-32-16,2-1-36 16,0 3-42-16,0 0-34 15,0 4-35-15,0 1-24 0,-1 2-18 16,1 7-9-16,-4 3-5 15,3 7-5-15,-4 4 5 16,2 4-1-16,-4 4-4 16,1 2 3-16,2 5-2 15,-1 3-14-15,0 2 1 16,2 1-6-16,-1 1-23 0,1-4-39 16,-1 0-54-1,2-6-55-15,2-3-104 0,5-6-125 16,-1-6-45-16,8-5 6 15,2-9 30-15,2-8 55 16</inkml:trace>
  <inkml:trace contextRef="#ctx0" brushRef="#br0" timeOffset="37825.17">24547 15008 152 0,'-11'-10'260'0,"3"3"-3"0,2-1-5 15,-1-1-9-15,1 2-22 16,6 1-37-16,5-2-27 16,3 2-20-16,6-1-25 15,15 0-16-15,7 0-10 16,13-1-8-16,9 1-10 0,10 0-12 15,6-2-14-15,6 0-10 16,0 0-10-16,1 2-4 16,-4-2-10-16,-1 1-4 15,-2 0-2-15,-4 4-7 16,-1-3 1-16,-4 2 1 16,-3-1-1-16,-4 0-6 15,1-2-5-15,-8 2 1 0,-3-2-2 16,-5 1-4-16,-4 2 3 15,-7-2 9-15,-8 2 6 16,-2 2 4-16,-6 1 8 16,-3-1 7-16,-4-1-1 15,0 3 2-15,-1 1 3 16,-3-1 0-16,-1-1-4 16,0 2-3-16,1-1-1 0,-4 1-4 15,2 0-3-15,-1 0-4 16,0 0-2-16,-2 0-4 15,1 1 0-15,-1-1 4 16,4 3 0-16,-1-2 5 16,2 3-2-16,-1-1 3 15,2 1-2-15,-1-1-3 0,0 0 1 16,0-1 0 0,-4 0-4-16,3 1 1 0,-3-3 1 15,2 0 7-15,2 3 3 16,-5-3 7-16,0 0 11 15,0 0 4-15,0-3 4 16,-5 3 1-16,4 0-3 16,-1-3-4-16,1 3-5 15,-3-1 2-15,3 0-6 0,-1 1 3 16,1 0-4-16,-3 0 1 16,-1 5-8-16,1 2-2 15,-4 5-4-15,3 3-5 16,-1 4 1-16,1 3 0 15,0 6 3-15,-1-1-1 16,3 5 0-16,-2 2 6 0,4-1-2 16,-3 1-4-16,1-1-1 15,0 0-2-15,0 0 0 16,0-3 3-16,-2-1-3 16,2-5 1-16,2-2 2 15,-3-4 4-15,4-3-4 16,-1-3 3-16,1-3-5 0,-4-1 0 15,0-2 0-15,-3-1 3 16,-2-3-4-16,-4 0 0 16,-1-2 3-16,0 1 3 15,-5-1-5-15,0 2 1 16,-5-2 3-16,-3 1-5 16,-4 2 1-16,-6 1-1 0,-5 1 3 15,-4 0-1-15,-9-1 0 16,-7 2-1-16,-6-3 2 15,-9-1-1-15,-9 1-4 16,-1 0 1-16,-5-2 0 16,1 2 5-16,0 0-2 15,5 0 2-15,5 1-4 16,11 0-1-16,6 2-17 0,10 1-62 16,10-2-115-16,12 2-195 15,13 1-94-15,13-2-55 16,10-5-15-16,13-1 45 15</inkml:trace>
  <inkml:trace contextRef="#ctx0" brushRef="#br0" timeOffset="38611.08">25040 14471 108 0,'0'-20'288'0,"3"-3"50"16,1 0-8-16,-3 4 0 15,-1-1-4-15,0 4-16 16,-1-1-31-16,-4 2-37 16,-3 2-38-16,-5-1-42 15,-1 6-47-15,-5 2-39 0,-4 4-33 16,-3 4-18-1,-1 4-16-15,-1 4-8 0,2 5-2 16,1 3-1-16,6 3 2 16,5 0-4-16,4 2 4 15,7 1 0-15,5-2 4 16,6-1-4-16,3-3-2 16,9-4 0-16,4-4-5 15,4-4-1-15,6-6 1 16,-3-4-6-16,-2-5 6 15,-1-4 2-15,-5 1 3 0,-1-1 3 16,-5-1 9-16,-4 4 7 16,-4 4-1-16,0-2-1 15,-4 4-1-15,-2 6 2 16,1 3-9-16,-1 3-2 16,2 4-14-16,2 3-41 15,4 3-51-15,2 1-71 16,8 0-86-16,1 0-120 15,3 2-101-15,-3-4-17 0,0-4 19 16,-1-2 49-16,-2-5 77 16</inkml:trace>
  <inkml:trace contextRef="#ctx0" brushRef="#br0" timeOffset="38922.44">25443 14445 41 0,'-8'-4'313'16,"-1"3"68"-16,-2-2 59 15,5 0-42-15,1 2-68 16,1-1-55-16,8 1-60 16,4-2-67-16,6 1-67 0,8-3-76 15,7 2-91 1,1-2-128-16,3 1-152 0,0 0-77 16,1 0-32-16,-4-3 11 15,0 0 54-15</inkml:trace>
  <inkml:trace contextRef="#ctx0" brushRef="#br0" timeOffset="39578.44">25911 14323 31 0,'2'-7'275'16,"-2"0"59"-16,-2-1 8 0,-4-3 3 16,-2-1-24-16,-3 1-41 15,-6-1-41-15,0 2-48 16,-1 1-42-16,-3 3-48 16,0 2-32-16,-1 4-19 15,2 3-17-15,-1 2-16 16,1 6-8-16,3 2-4 15,4 1-6-15,3 1-9 16,4 0-4-16,10 1-7 16,5-1-9-16,3-1-4 0,7-3-6 15,5-4 2-15,3-1 7 16,-2-4-6-16,1-2-2 16,-1-2 8-16,-5-3 7 15,-1 0 1-15,-1-1 6 16,-6 1 24-16,1 0 14 15,-4 0 9-15,-2 0 8 16,-2 3 0-16,1 2-4 16,-3 7-4-16,-2 3-4 15,-1 5-2-15,0 8-3 0,0 2 3 16,0 3 1-16,-1 7-5 16,-2-2 2-16,-5 3-5 15,-2-1 6-15,-2-1 3 16,-4-3 3-16,-2-2 1 15,-4-7 0-15,0-5 2 16,-1-8-14-16,0-6-6 0,4-11-7 16,7-8-5-1,2-9-7-15,12-8-5 0,7-6 0 16,6-2 0-16,8 1-40 16,2 5-79-16,5 10-180 15,0 8-118-15,1 8-62 16,2 9-32-16,-2 3 20 15,6 5 73-15</inkml:trace>
  <inkml:trace contextRef="#ctx0" brushRef="#br0" timeOffset="41707.71">27565 14298 117 0,'3'-18'234'0,"-2"-2"-8"15,1 1 4-15,-2 2-2 16,0 1-6-16,-2 3-20 16,2-2-24-16,-1 5-30 15,1 1-18-15,-2 2-21 16,1 1-18-16,1-1-22 15,-2 5-12-15,2-1-13 0,0 1-18 16,-2 1-10-16,1 2-3 16,-3 5-7-16,1 6-8 15,0 4-2-15,-3 8 6 16,3 0-2-16,0 5-2 16,0 3-3-16,1-1 10 15,0 3-5-15,1-3-3 16,1-1 1-16,-2-5-9 15,0-2-4-15,2-4-8 0,-1-4-2 16,1-3-2-16,0-4-3 16,1-5 10-16,1-3 8 15,1-5 0-15,2-3 1 16,2-7 6-16,3 1-3 16,2-3 2-16,-1-1 1 15,3 4 1-15,-1-3 0 16,-1 5 2-16,-1 0 0 15,1 6 2-15,0 2-7 0,-4 6-2 16,2 3-3-16,-1 2 2 16,-1 4-2-16,0 1-5 15,1 5 2-15,-3-3-6 16,2 4-5-16,2 0-21 16,1-1-30-16,-3 1-37 15,0-3-72-15,2-2-78 0,2-1-52 16,-1-3-17-1,5-5 12-15,0-4 33 0</inkml:trace>
  <inkml:trace contextRef="#ctx0" brushRef="#br0" timeOffset="42015.67">27991 14420 131 0,'-9'0'293'16,"1"0"34"-16,2 0-25 15,3 0-67-15,6 0-56 16,7 0-51-16,10 0-48 15,5-3-31-15,7 1-31 16,4-1-52-16,3-1-100 16,3 1-114-16,-3-1-60 15,0-1-33-15,-2 0-5 0,-6-2 33 16</inkml:trace>
  <inkml:trace contextRef="#ctx0" brushRef="#br0" timeOffset="42808.42">28516 14305 112 0,'-11'-4'330'15,"1"1"48"-15,3-2 30 16,4 2-100-16,4-3-84 15,7 2-60-15,1-1-64 16,10 0-49-16,1 2-29 16,0 1-14-16,2 2-2 15,-4 5-6-15,-1 0 4 0,-8 7 0 16,-2 3 4-16,-6 3 6 16,-5 5 5-16,-3 0 5 15,-3 2 7-15,0-3 4 16,0-4-5-16,4-1-1 15,-1-6-6-15,1 0-3 16,5-3-8-16,2-6 0 16,7-2 4-16,1-5 0 15,6-7 5-15,1-6 5 0,0-2 8 16,1-7 4-16,-4-1 9 16,1 1 6-16,-5 0 8 15,0 6 1-15,-2 1-4 16,-2 7-6-16,-2 1-14 15,-2 5-12-15,-1 9-10 16,-1 7-12-16,1 9-4 16,0 8-4-16,5 4-25 0,1 3-44 15,5 1-65 1,3 1-79-16,2-2-120 0,0-3-107 16,-1-3-32-16,-2-6 16 15,0-1 47-15,-5-6 75 16</inkml:trace>
  <inkml:trace contextRef="#ctx0" brushRef="#br0" timeOffset="43474.02">27156 15038 11 0,'-1'-16'242'16,"-2"-1"54"-16,0 0-13 0,1 2-6 16,-1 0-8-16,3 2-23 15,-1 1-32-15,1-1-32 16,-2 4-33-16,0 2-28 15,2 1-32-15,-1 3-24 16,1 3-21-16,-2 6-23 16,1 6-6-16,1 8-6 0,0 6-2 15,1 6 1-15,1 4 0 16,-1 3 0-16,4 1-22 16,2 0-33-16,2 1-56 15,-1-3-70-15,1-7-106 16,5-2-104-16,1-10-42 15,0-7 6-15,1-8 36 16,3-11 59-16</inkml:trace>
  <inkml:trace contextRef="#ctx0" brushRef="#br0" timeOffset="44210.02">27233 14947 107 0,'-8'-9'238'15,"3"0"9"-15,6 1-52 16,11 0-44-16,10 3-45 16,9-1-29-16,15 0-13 15,11 0-10-15,16 2-3 0,8-2-13 16,9 1-8-16,9 0-16 15,-3-2-4-15,2 2-2 16,1 0-6-16,-1 0-2 16,-2 0 3-16,-5 3 4 15,-1 0 1-15,-4 1 3 16,-5 1-1-16,-6 0 5 16,-7 1-3-16,-8 1 0 15,-4-2 6-15,-7 0 4 0,-5 2 2 16,-8-2 10-16,-1 2 3 15,-6-2 15-15,-6 1 0 16,-2 1 4-16,-5-2 3 16,-3 2-5-16,-4-1 0 15,-4 1-5-15,-2 0 1 0,-6 5 1 16,-1 3-7-16,-5 2-1 16,0 5-11-16,1 2-9 15,-1 6-1-15,0 1-7 16,5 4-1-16,0 2-2 15,4-2 8-15,2 2-4 16,1-4-4-16,0-1-1 16,2-2 4-16,1-5-5 0,-3-4-2 15,1-1 6-15,-4-3 16 16,0-5 6-16,-5 1 0 16,-8-5 5-16,-3 0-5 15,-7-1-7-15,-9-2-18 16,-9 0-10-16,-10-2-6 15,-10 2-8-15,-12 0-3 0,-6 0-6 16,-11 2 6-16,-8-1-4 16,-6 0 4-16,-7 3 4 15,-1-1 7-15,0 0 1 16,7-2-4-16,7 2-4 16,11 0-27-16,11 0-60 15,15 0-101-15,15-1-113 0,10 4-81 16,16-5-35-16,10-1 4 15,10 0 46-15</inkml:trace>
  <inkml:trace contextRef="#ctx0" brushRef="#br0" timeOffset="48123.11">30340 14155 69 0,'-4'-4'233'0,"-1"-1"30"16,-2 0-57-16,6 3-41 16,-3-1-40-16,4 1-46 15,4-1-34-15,1 2-22 0,4 1-14 16,4-2-9-16,-2 2 2 16,3 2 2-16,-1-1 6 15,-4 4 1-15,-1 0 18 16,-3 6 8-16,-5 3 3 15,-4 3-2-15,-2 3-5 16,0 3-5-16,-4-3-11 16,2 2-11-16,-2-4-4 15,5-2 4-15,0-4 5 0,2-1 12 16,3-6 19-16,0-2 9 16,5-6 9-16,-1-6 12 15,7-4 2-15,0-5-10 16,2-4-7-16,0-3-7 15,-1 2-3-15,2 0-5 0,-2 2-4 16,-4 3-2-16,1 5-6 16,-4 1-6-16,-2 4-5 15,-2 3-6-15,-2 7-2 16,-2 7-6-16,-1 5-2 16,-1 4-1-16,1 2-4 15,3 3-9-15,2-2-22 16,5-2-29-16,1 2-47 15,4-5-75-15,4-1-97 0,2-2-70 16,1-4-23-16,0-1 8 16,1-6 36-16</inkml:trace>
  <inkml:trace contextRef="#ctx0" brushRef="#br0" timeOffset="48389.71">30811 14263 93 0,'7'-1'312'0,"-3"-3"35"16,1 1 15-16,-4 3-91 15,4 3-88-15,-2 2-57 16,2 2-51-16,0 4-32 15,-2 1-18-15,2 3-12 0,-1 2-13 16,0 0-46-16,-4-1-66 16,0 0-100-16,0-1-81 15,1-1-42-15,1-4-18 16,4-3 25-16</inkml:trace>
  <inkml:trace contextRef="#ctx0" brushRef="#br0" timeOffset="48939.23">31091 14188 83 0,'7'-17'268'0,"-2"5"27"15,-1 4-43-15,-1 0-41 16,-2 5-51-16,1 4-50 16,0 4-52-16,1 3-26 0,2 1-12 15,4 1-9-15,-3 0 1 16,2-3 2-16,4-2 8 15,1 0 7-15,0-5 7 16,5-3 15-16,-1-2 6 16,0-4 7-16,4-4 2 15,-4-1-2-15,4-1-7 0,-1 1-12 16,-2-3-13-16,2 3-18 16,-4 2-2-16,2 2-4 15,-6 2-4-15,2 4 9 16,-2 3 12-16,-2 5 13 0,-3 7 9 15,-2 9 9 1,-4 4 5-16,-2 7 0 0,-3 5-11 16,1 4 1-16,-2 3-3 15,-2 3 0-15,-1 3-6 16,0-2 0-16,-3-1-2 16,-3-2-4-16,-4-5-7 15,1-5 0-15,-9-5-2 0,0-7-3 16,-4-5 1-16,-4-10 4 15,1-7 4-15,1-13 3 16,2-11 1-16,9-9 0 16,8-9 3-16,8-6-10 15,10-2-7-15,8 1-16 16,7 5-48-16,3 6-99 0,6 13-181 16,-2 11-136-16,3 11-69 15,-1 11-31-15,-3 6 21 16,0 8 89-16</inkml:trace>
  <inkml:trace contextRef="#ctx0" brushRef="#br0" timeOffset="49541.06">30101 14971 202 0,'7'-24'318'16,"-2"0"53"-16,-2 2 1 0,0-1-2 15,-1 3-12-15,-1 3-22 16,1 3-48-16,-2 4-61 16,1 2-55-16,1 7-52 15,2 5-49-15,-1 7-32 16,2 7-18-16,0 8-7 15,2 5-2-15,2 1-4 16,-4 5-7-16,1-1-29 16,-1-2-49-16,0-1-67 15,-1-1-92-15,1-7-134 0,0-1-118 16,-1-9-38-16,3-4 16 16,-1-8 46-16,2-6 82 15</inkml:trace>
  <inkml:trace contextRef="#ctx0" brushRef="#br0" timeOffset="50340.34">30138 14863 165 0,'-4'-13'178'0,"8"1"-22"15,5 0-29-15,10 1-24 16,5 2-13-16,9 0-3 0,10 4 1 15,12-1-2-15,12 0-3 16,10 4-6-16,5 0 2 16,8 1 1-16,5 1 3 15,1 1-9-15,1 1-12 16,-4-1-10-16,-1 0-10 16,-5 2-14-16,-6 0-9 15,-6-2-9-15,-7 0 6 0,-4 1-1 16,-8 0 0-16,-4-2 2 15,-7 0 1-15,-4 0 3 16,-5 0-2-16,-3 0 1 16,-4 1-2-16,-1 1-2 15,-3 0-1-15,-4 1-7 0,0-1 1 16,-1 1 0-16,-4 0 5 16,0 1-2-16,-3-1 7 15,-4 0 9-15,2 0-1 16,-3 0 4-16,-1 0-4 0,-4 0 1 15,3 0 0-15,-3 3 0 16,-2 3 5-16,-1 6 2 16,0 3 8-16,0 6 4 15,-1 4 1-15,1 2 5 0,-3 2-2 16,0 0 1-16,1-1-5 16,1-1-6-16,-2-3-6 15,3-1-8-15,-2-4-3 16,0-2-2-16,2-4-2 15,-1-2 0-15,-6-4 0 0,1 0 2 16,-7-2-3-16,-3-4 0 16,-6 1-4-16,-4-3-7 15,-8-2-3-15,-5-2-7 16,-9-3-6-16,-8 1-2 16,-8-1-3-16,-9-2 7 0,-5 3 6 15,-12-2 1-15,-7 3 8 16,-4 0-2-16,-8 3 6 15,-5 3 1-15,2 0 3 16,-4 3 7-16,7-2 5 16,7 5-2-16,8-2 0 15,11 1-7-15,11 0-11 0,12-2-12 16,11 0-25-16,15-2-22 16,8 2-42-16,10-1-75 15,9-2-135-15,8 1-131 16,5-3-53-16,6-2-15 15,-3-3 22-15,3-4 64 16</inkml:trace>
  <inkml:trace contextRef="#ctx0" brushRef="#br0" timeOffset="52308.09">28790 13221 49 0,'-18'4'73'0,"1"1"5"16,1-1 1-16,0 1 10 0,2 1-1 15,-3 0 12-15,-3-1 19 16,-5 5 16-16,-3 0 1 15,-7 1 2-15,-7 2-3 16,-6 2-5-16,-7 3-19 16,-9 0-20-16,-5 2-12 15,-5 0-8-15,-8 2-10 0,-3 0-11 16,-5 2-7 0,2 0 1-16,-6 3-1 0,3-1 0 15,-4 2-4-15,4 1-1 16,-3 1 1-16,4 0-4 15,0 1 1-15,6-1-7 16,2 1 3-16,3-2-8 16,8 0-4-16,4-1-3 15,7-1-10-15,7-2-1 0,2-2-2 16,8-2 0-16,5 0-3 16,4-2-6-16,-1-2 9 15,5-2-4-15,3 2 0 16,-2-3 2-16,3 1 0 15,-3-1-1-15,-1 0-1 16,2 2 0-16,-2 0 0 16,0-1-7-16,1-1 1 0,3 0 4 15,-1-1-1-15,0-1 0 16,4 2 2-16,1-4 5 16,2 1-1-16,2-3 1 15,3 2-4-15,3-3-2 16,0-1-2-16,6-2-4 15,-2 1-7-15,4-2-12 16,1-1-6-16,2-1-20 0,-1 0-20 16,4-1-20-16,-1 3-26 15,2-3-17-15,4 0-26 16,3 0-50-16,0 0-41 16,5 0-37-16,4 0-2 15,0-3 8-15</inkml:trace>
  <inkml:trace contextRef="#ctx0" brushRef="#br0" timeOffset="53379.05">29637 13176 35 0,'-2'-3'164'15,"1"-2"8"-15,-6 2-3 16,1 2-7-16,-2 1-5 16,-1 1-10-16,-3 4-13 15,3 1-19-15,-7 4-11 16,2 2-18-16,0 7-15 16,-2 3-9-16,-3 5-13 15,-1 3-5-15,-1 7-6 0,-5 3-1 16,0 5-2-16,-6 5-8 15,-1 3 0-15,-5 2-12 16,2-1-1-16,-2-1-5 16,1-3 1-16,1 0-1 15,-2-2-2-15,7-6 2 16,1-1-2-16,1-5-5 0,5-5-4 16,0-1 2-16,6-4 2 15,0-2-1-15,2-6 0 16,7-1 1-16,-4-5-17 15,5 0-38-15,4-2-67 16,0-4-68-16,3-2-71 16,2-1-62-16,-1-3-19 15,4-2 17-15,0-2 54 0</inkml:trace>
  <inkml:trace contextRef="#ctx0" brushRef="#br0" timeOffset="54305.13">30334 13142 151 0,'-11'-12'293'0,"-1"3"9"15,3 1-27-15,1 3-38 16,0 2-56-16,-2 3-55 16,3 4-34-16,1 5-10 15,-2 1 8-15,2 7 20 16,3 0 20-16,-1 4 20 16,3 1 4-16,1 4 2 0,1-1-8 15,3 2-11-15,1 4-18 16,2 1-5-16,-1 0-4 15,4 3 2-15,2 4-4 16,0 0-2-16,-1 3-4 16,3 0-8-16,-1-1-8 15,-1 1-16-15,1-2-10 16,-4-1-12-16,5-2-11 0,-4-1-10 16,1-5-7-16,-3-1-2 15,0-4-6-15,-3-3-5 16,0-5-3-16,-1-3 4 15,-1-3-2-15,-1-2-3 16,1-1 1-16,-3 0 1 16,1-1-5-16,1-1-11 15,0-2-28-15,-2 0-56 0,1-2-103 16,-1 2-187-16,0-5-176 16,-5-3-79-16,-4-4-25 15,-12-7 30-15,-2-1 85 16</inkml:trace>
  <inkml:trace contextRef="#ctx0" brushRef="#br0" timeOffset="60938.84">31279 13375 12 0,'-1'-3'149'16,"1"1"-4"-16,0-3-11 0,0 0-9 15,1 0-6-15,1-2-8 16,1 0-8-16,0-1-11 16,-2 1-11-16,1-3-8 15,0 2-11-15,-1-2-6 16,-1 0-8-16,0-2-4 16,-1 2-1-16,-3-2-1 0,1 1-1 15,-4 1-7-15,-1 2-7 16,-2 1-7-16,-4 1-3 15,0 2-6-15,-2 1-2 16,-2 6 1-16,-2 1-2 16,-2 5 1-16,1 3 1 15,-3 4 0-15,4 3-3 16,-1 1-3-16,1 3 4 0,1 0-2 16,5 1-6-16,0 2 0 15,6-1 0-15,0 3 5 16,4-3 1-16,4-1-1 15,4 0 2-15,4-1-2 16,3-4-2-16,4-5-3 16,6-2-1-16,-2-3-3 15,5-4 1-15,-4-5-1 0,-1-2 8 16,0-1-3-16,-4-4-1 16,-2 5 3-16,-3-3 3 15,-2 3 0-15,0-1-6 16,-3 1-1-16,-2 2 2 15,-3 5-1-15,1 4-1 16,-1 3 2-16,0 2 1 16,4 3 1-16,-1-1 3 0,2 0-3 15,0-1-3-15,2-4-2 16,1-1 2-16,0-3 0 16,3-3 4-16,-2-4-1 15,-1-1 9-15,2-5-6 16,-4-2 3-16,-1-4-4 15,-4-1-5-15,-1-3 6 16,-1 0-4-16,-4 2-1 0,-1 1 2 16,0 2 5-16,-1 2-1 15,2 1-3-15,1 1-8 16,0 2 1-16,4 1-10 16,0 3-7-16,4 1-6 0,0 0-6 15,4 1-12-15,2-1-20 16,-2 0-19-16,3 0-14 15,0 0-10-15,-3-1-2 16,0 1 9-16,-3 0 20 16,-1 0 16-16,4 0 13 15,-7 0 4-15,3-2 3 16,-3 2-11-16,1 0-10 0,-1-1 2 16,-1 1 4-16,2 0 5 15,0 0 7-15,-2 0 20 16,1 0 9-16,-1 0 8 15,0 0 11-15,0 0 16 16,0 0 12-16,0-1 9 0,0-1 19 16,0 2 12-16,0-1 13 15,0-1 6-15,0 1 1 16,0-1-5-16,4-1-8 16,0 0-4-16,4-1-16 15,2 1-15-15,2-2-5 0,2 0 4 16,1 0-4-16,0 2-2 15,0-2 3-15,-3 3-3 16,-1-1 0-16,-3 3-2 16,2 0-5-16,-6 3-1 15,1 4 2-15,-2 3 7 0,-3 6-3 16,0 2-5-16,-1 3-2 16,-2 4-3-16,-2-3-3 15,2 2-7-15,-3-2-1 0,2-4-4 16,1-1-2-16,2-2 1 15,-3-5 24-15,4-1 29 16,0-6 17-16,4-6 7 16,-1-6 9-16,4-8-5 15,0-4-21-15,1-3-33 0,2-4-19 16,2 1-4-16,-3 1-9 16,1 2-1-16,1 1 1 15,0 5-1-15,-1 3 1 16,0 5-3-16,2 3 3 15,-3 5-1-15,2 7-1 0,-3 4 1 16,-1 1 0-16,0 5 1 16,-2 1 1-16,1 4-1 15,-2-3-1-15,0 0-15 16,0-1-40-16,0-1-53 16,2 0-66-16,-1-3-84 0,0 0-95 15,1-2-36-15,1-3 9 16,0-3 40-16</inkml:trace>
  <inkml:trace contextRef="#ctx0" brushRef="#br0" timeOffset="61273.47">31886 13365 239 0,'5'-22'275'0,"-4"3"10"16,1 1-13-16,-1 5-27 16,1 0-45-16,0 4-45 15,-2 4-41-15,-4 3-32 16,3 6-30-16,-5 4-22 0,1 8-7 16,0 4-6-16,-1 6 2 15,1 3-3-15,0 3-5 16,-1 6 0-16,1-1 3 15,4 2 3-15,-2 0-1 16,1-3-8-16,0 0-18 0,1-5-60 16,1-3-79-16,-2-5-99 15,1-3-88-15,1-4-44 16,-4-5-3-16,3-5 44 16</inkml:trace>
  <inkml:trace contextRef="#ctx0" brushRef="#br0" timeOffset="61904.91">31851 13575 5 0,'34'-7'7'0,"2"0"-5"15,-2 1 5-15,3-3 5 16,-4 2 7-16,-1-4 11 16,-4 3 15-16,-3-4 19 15,-4 4 21-15,0-1 19 16,-4-1 26-16,-6 3 13 0,-1-1 14 16,-1 1 4-16,-6 0-5 15,-1 0-5-15,-6 0-15 16,1 2-9-16,-4 2-12 15,-5 1-8-15,0 4-12 16,-2 1-9-16,-7 4-8 16,4 3-9-16,-4 4-3 0,2 2-3 15,0 4-2-15,-1 1-3 16,5 3-5-16,1-3-1 16,5 1-6-16,4-1-11 15,2-3-3-15,4-4-4 0,4 0-4 16,3-4-2-1,6-4-7-15,1-5 2 0,3-6-3 16,2-7 0-16,2-2 1 16,-2-4 4-16,-2-2 11 15,0 0 9-15,-2 3 12 16,-3 0 14-16,-3 5 6 0,-3 3-3 16,-1 2-9-16,-2 4-5 15,-1 6-13-15,-1 3-15 16,-2 6-8-16,3 5-6 15,-2 3-2-15,4 1-6 16,1-2-11-16,2 3-36 16,2-5-52-16,-1 1-79 0,5-4-113 15,2-2-135-15,2-5-83 16,-1-4-18-16,-1-4 23 16,1-5 66-16</inkml:trace>
  <inkml:trace contextRef="#ctx0" brushRef="#br0" timeOffset="62508.32">32574 13435 186 0,'1'-5'271'0,"-2"1"-3"15,-7 1-17-15,-5 1-25 16,-1 6-29-16,-7 1-27 15,0 8-14-15,-2 2-9 0,-1 3-15 16,2 2-17-16,5 2-14 16,1-1-21-16,5-1-26 15,4 1-13-15,6-4-15 16,2 1 0-16,7-4-8 16,5-2-4-16,8-5-2 0,4 0-1 15,2-7-16-15,3-4-25 16,1-4-29-16,-1-5-20 15,2-5-26-15,-4-2-20 16,1-6-5-16,-3-1 11 0,-4-4 24 16,1-6 13-16,-2-1 23 15,-4-2 22-15,-1 0 14 16,-5 2 20-16,-1 3 32 16,-3 4 23-16,-4 4 25 0,-3 6 24 15,-1 3 24-15,-2 3 2 16,-3 5-8-16,-1 2-5 15,1 4-11-15,-1 3-10 16,3 4-8-16,-4 5 0 16,2 2 2-16,-1 7 3 0,1 1-4 15,1 6 0-15,-1 2-11 16,3 3-10-16,-2 0-14 16,2 5-9-16,-2-2-6 0,2 2-18 15,-4 3-11-15,1 0-12 16,0 2-27-16,0-3-44 15,1-1-62-15,0-5-62 0,-1-5-88 16,3-2-95-16,1-7-88 16,2-5-18-16,2-5 27 15,-2-6 52-15,1-5 84 16</inkml:trace>
  <inkml:trace contextRef="#ctx0" brushRef="#br0" timeOffset="63020.13">32637 13556 84 0,'2'-8'238'16,"1"-3"12"-16,6-1-17 0,4 2-22 15,5-4-25-15,3 2-30 16,9-1-29-16,4-1-22 16,2 0-6-16,2 1-20 15,0-1-2-15,-3 2-5 0,-2 2 2 16,-5 1 10-16,-3 0 7 15,-6 3 14-15,-4 1 9 16,-3 2 8-16,-6-2-7 16,-2 1-11-16,-4 4-19 15,-4 0-17-15,-2 0-26 0,-5 5-19 16,2 2-5-16,-7 1-7 16,3 4-3-16,0 0-3 15,-1 4 9-15,5 1 2 16,1 1 10-16,0 2 7 0,5-2 17 15,3 3 9-15,2-2 7 16,2-1 13-16,2 1 13 16,2 0 5-16,2-1 4 15,2 0 7-15,-2-3 1 0,0 0-5 16,-1 0-9-16,-3-2-9 16,1-3-8-16,-4 1-9 15,-3 0-12-15,-3-3-7 16,-7-1-9-16,-1 0-6 0,-2-2-14 15,-1-2-15-15,0-3-28 16,-2-1-71-16,0-3-130 16,1 3-211-16,-3-3-183 0,-1-3-93 15,2 2-29-15,-4-7 41 16,3 4 108-16</inkml:trace>
  <inkml:trace contextRef="#ctx0" brushRef="#br1" timeOffset="74186.88">24936 15655 1 0,'3'-3'55'0,"-3"2"-9"0,0-1-3 16,1 1-6-16,-1 1-5 15,0-2-10-15,0 2-10 16,0 0-2-16,2 2-1 16,0-1-3-16,-1 1 0 15,-1 1 2-15,2 1 5 16,-1 1-5-16,-1 2 1 15,2 1 4-15,0 1 0 0,-2 2-3 16,1-1-2 0,1 3 3-16,0 1-4 0,-2-1 4 15,0 2-5-15,0 0 3 16,-2 2 3-16,0-2-6 16,1-1 4-16,-3 2-9 15,3-3 7-15,-1-1-5 16,1-1 0-16,1-2-1 15,0 0-7-15,1-2 4 16,1 0 4-16,3 1 3 0,0-1 5 16,1-3 2-16,5-1 1 15,-2 0 0-15,7 0-9 16,0-2-5-16,4-1-3 16,6-1 4-16,1-1 0 15,6-2 0-15,1-1-1 16,5 0 0-16,2-2-2 15,3 0-4-15,0-1 3 16,7 1 3-16,-1-1 3 0,4 1-3 16,1-1-5-16,4-1-2 15,1 0-1-15,2 0-3 16,-1 1 4-16,3-1 7 16,-3 1 3-16,1 2 10 15,0-2-7-15,-2 2 2 16,0-2-3-16,-4 3-5 15,1 0 3-15,0 0-6 0,-3-3 1 16,-6 1 1 0,0 3-1-16,-5-2 8 0,1-1-6 15,-4 2 2-15,-4-1-2 16,-1 0 2-16,-2-1-2 16,-3 2-4-16,-3 0 3 15,0-2-4-15,-3 2 1 16,-4 1-2-16,-4 0 2 0,0 0 14 15,-7 0 14-15,-1 1 18 16,-3 1 15-16,3 1 5 16,-4-2 9-16,0 3-16 15,-3-1-13-15,3 1-12 16,-3 0-18-16,1 0-4 16,-2 0-8-16,1 1-1 15,-1 3 8-15,2 2-1 16,0 2 10-16,-2 4 5 15,1 3 8-15,-1 3-2 0,2 5 3 16,0 1 3-16,0 6-1 16,0 0-1-16,-1 3-4 15,2 0 11-15,-1-1-4 16,1 1 8-16,1 1 10 16,0-1 5-16,1-3 5 15,3-2-7-15,-5-1 2 16,2-5-9-16,-2-2-9 0,0-5-8 15,-1-1-4-15,-1-2-2 16,1-3 0-16,0-1 9 16,-2-1 4-16,0-2 0 15,-2-3 1-15,0-1-5 16,-1 1-5-16,3 0-11 16,-1-2-7-16,1-2-3 0,1-1-3 15,2-1-5-15,1-4-2 16,3-6-2-16,1 1 4 15,0-5-6-15,0-4 2 16,3-3 2-16,-1-3-8 16,-1-2 2-16,0 0-5 15,-1 0 2-15,-1-2-1 0,-1 4-1 16,2 1 6 0,-5 2-1-16,0-1 1 0,0 4 0 15,1 0 6-15,-3 2 0 16,3 2-3-16,-3 1 0 15,1 4 2-15,-1-1-2 16,-1 4 1-16,0-1 0 16,0 4 2-16,0-1 2 15,-1 2-1-15,-1 2 0 0,1-1 0 16,1 0 3-16,-2 3 1 16,0 0 0-16,2 1 2 15,0 1-6-15,0 0 3 16,0 1-2-16,0 1 3 15,2 0-4-15,0 3 1 16,1 2 3-16,2-2-1 16,0 3-2-16,3-1 1 15,4 2 2-15,2 0 0 0,2 2-3 16,6 1 5-16,5 0 6 16,3-2 5-16,8 1 9 15,3-4 11-15,8-2 5 16,3 1 9-16,5-4 0 15,4 0 7-15,6-1 3 16,2 3 3-16,5-3-7 16,1 1-4-16,4-2-3 0,2 0-8 15,1 0-13-15,3-2-9 16,2 1 5-16,1-3-2 16,4 3 3-16,1-2 4 15,4-1 7-15,4 1 7 16,6 0 2-16,0-1 0 15,5 2-5-15,-3 2-6 16,-2 0-4-16,1 0-9 0,-2 2-2 16,-2 2-9-16,-3-1-6 15,-3-3-4-15,-1 3 2 16,-2 0-2-16,-1-3-1 16,-5-3 4-16,0 3 5 15,-7-3-2-15,-4 0 0 16,-8-2 1-16,-7 1-1 15,-6-1-3-15,-8-1-1 0,-9 2 7 16,-6-2-1-16,-7-1 6 16,-2-1 4-16,-7 1 3 15,-2-3 2-15,-3 0-3 16,-3-2-4-16,2-3-8 16,-3-1-8-16,0-6-3 15,-1 1-3-15,0 2-2 16,-3-2 3-16,2 0 4 15,-3 3-2-15,-2 1 0 16,-1 2 6-16,-2 2 1 0,1 1-2 16,-2 1-3-16,-2 2-4 15,0 3-28-15,1 2-72 16,-3 2-168-16,-2 5-159 16,-5 2-85-16,-3 2-40 15,-4 2 2-15,-5 3 58 16</inkml:trace>
  <inkml:trace contextRef="#ctx0" brushRef="#br1" timeOffset="75137.03">25799 16520 112 0,'-8'-14'316'0,"-1"2"51"15,1-1 32-15,1 3-99 16,1 2-76-16,3 3-58 16,-2 2-45-16,4 1-41 15,-1 6-24-15,2 2-13 16,2 8-3-16,-1 4-1 0,1 7-9 16,1 1-8-16,-2 6-4 15,1 2-9-15,-1 2-2 16,-1 1-3-16,0-2-4 15,-1-3-24-15,1-4-53 16,1-4-68-16,1-4-70 0,1-7-78 16,4-4-80-1,1-7-23-15,-1-5 29 0,-4-7 55 16</inkml:trace>
  <inkml:trace contextRef="#ctx0" brushRef="#br1" timeOffset="75434.23">25750 16524 24 0,'-2'-26'232'0,"1"2"23"16,-1 3 0-16,2 4-12 15,0 2-24-15,2 4-36 16,-1 3-34-16,4 2-34 0,1 6-22 16,2 4-16-16,4 6-9 15,0 3-5-15,1 5-7 16,-2 4-9-16,1 3-16 15,0 2-9-15,-4 0-5 16,1 1-7-16,-4 0-8 16,1-2 5-16,0-1-29 0,0-4-45 15,2-4-52 1,4-5-75-16,2-6-96 0,3-6-77 16,4-7-3-16,1-6 21 15,-1-6 39-15</inkml:trace>
  <inkml:trace contextRef="#ctx0" brushRef="#br1" timeOffset="75918.57">26123 16486 54 0,'8'-18'240'0,"0"3"52"0,-3 3-11 15,-2 2-11-15,-3 0-10 16,-2 5-22-16,-3 2-27 16,-1 4-37-16,-4 4-38 15,0 5-33-15,-2 2-28 16,-2 5-21-16,3 1-21 15,-2 0-10-15,3-1-11 0,-2 0-5 16,6-3-5-16,-2-2-2 16,5-3 6-16,2-3 1 15,2-6 4-15,5-3 0 16,2-5 2-16,3-7-4 16,2-3 0-16,0-4 0 15,4-4 1-15,-4 1 7 16,-2-1 12-16,1 2 11 0,-1 2 9 15,-3 3 8-15,0 6 4 16,-2 6 8-16,-1 5 3 16,-2 9 5-16,1 8 1 15,-4 6 2-15,0 5-5 16,-4 4-9-16,3 3-11 16,-2 4-12-16,-1 0-14 0,1 1-12 15,2 2-3-15,1-2-1 16,0-3-7-16,1-2-1 15,4-4-5-15,1-4-8 16,3-2-27-16,1-4-37 16,3-4-48-16,3-6-56 0,0-4-67 15,2-4-74-15,4-4-65 16,-4-3-42-16,6 0-23 16,-7-1 12-16,4-2 47 0,-1 1 71 15</inkml:trace>
  <inkml:trace contextRef="#ctx0" brushRef="#br1" timeOffset="76338.52">26491 16755 178 0,'11'-12'218'16,"1"0"27"-16,-2-3 15 15,-3 0 17-15,-1 0 12 16,-3-1 4-16,-3-1-3 0,-3-1-3 16,0 1-7-16,-3 2-17 15,-3 2-28-15,0 2-31 16,-2 3-37-16,-4 7-34 15,-2 4-33-15,0 10-29 16,-2 3-18-16,0 6-15 16,5 3-14-16,-2 3-6 15,7-1-8-15,2-2 1 0,3-4-4 16,7-3 1-16,3-5-1 16,4-3-3-16,4-7 1 15,3-6-3-15,4-5-1 16,-4-5-1-16,4-5 0 15,-6-1 15-15,1-1 15 0,-4 3 19 16,-3 3 10-16,-1 2 9 16,-3 7 3-16,-1 3-8 15,1 5-16-15,0 5-14 16,-1 5-13-16,4 2-14 16,0 2-50-16,5 0-91 15,-4-1-135-15,4-1-211 0,4-3-160 16,2-3-76-16,2-6-4 15,8-3 67-15,2-5 120 16</inkml:trace>
  <inkml:trace contextRef="#ctx0" brushRef="#br1" timeOffset="77384.59">27126 16483 49 0,'-9'-6'308'0,"1"0"56"16,0 2 52-16,-2-1-53 16,2 1-34-16,-4 1-28 15,2 1-36-15,-3 1-43 16,0 2-38-16,-3 3-34 0,2 1-39 15,-2 3-33-15,2 3-27 16,-2 3-13-16,5 2-10 16,0 1-12-16,2 3-3 15,4-2-4-15,0 2-1 16,3-3-2-16,5 1-1 16,2-3-4-16,5-2 2 15,2-1-1-15,4-5-1 16,3-1 0-16,2-6-1 15,1-4 0-15,2-3 2 0,-1-5-4 16,1-3 0-16,-3-3-1 16,-1-2-2-16,-1-5 1 15,-5 0-1-15,-1-3-5 16,-2-1-4-16,-1 3 5 16,-6 2 6-16,0 2 5 15,-3-1 11-15,2 5 20 0,-3 3 18 16,-3 1 5-16,2 4 7 15,-3 0 5-15,3 2-10 16,-1 2-12-16,2 2-12 16,-1 1-7-16,1 0-10 15,0 3-4-15,0 3-4 16,0 1 0-16,0 5 4 0,1 5 0 16,-1 4 0-16,0 4 1 15,0 5 0-15,0 2 4 16,0 2-3-16,2 1 1 15,-1-2-3-15,-1-2 1 16,4-4-2-16,-3-1-3 16,4-5-15-16,-1-4-3 15,1-4 0-15,3-5-2 0,5-3 1 16,-4-6 0-16,4-7 8 16,-1-1 4-16,1-4 0 15,0 1-2-15,-4 1 0 16,-1 4-2-16,0 5-1 15,-2 7 0-15,1 5-1 16,-6 6 1-16,3 6 3 16,-1 2 3-16,-2 1 1 15,1 3 0-15,1-3 3 0,0-3-1 16,3-2-1-16,2-5-2 16,0-4 2-16,2-7 2 15,2-5 0-15,3-5 0 16,-1-7 0-16,-1-2-1 15,1-4 1-15,-5 0-4 16,3 3-2-16,-3 3-4 0,-1 3 3 16,-4 6-3-16,0 6 1 15,-3 7-4-15,3 6 6 16,-1 4 0-16,1 2 1 16,2 2 1-16,1-1 0 15,1-1 3-15,3-1-4 16,-3-4-15-16,1-2-41 0,-1-5-63 15,2-6-91-15,-2-3-133 16,-2-7-176-16,-3-4-86 16,0-6-18-16,-3-6 38 15,3-6 75-15</inkml:trace>
  <inkml:trace contextRef="#ctx0" brushRef="#br1" timeOffset="77527.55">27583 16278 5 0,'-3'-9'187'0,"-1"3"8"16,2-1-41-16,5 3-52 15,2 3-66-15,0-1-92 0,3 2-71 16,-4 2-36-16,0-1-25 16</inkml:trace>
  <inkml:trace contextRef="#ctx0" brushRef="#br1" timeOffset="78271.03">27647 16516 181 0,'1'4'442'15,"1"0"80"-15,-2-3 61 16,0 1-26-16,0 1-132 0,1 0-82 16,1 1-68-16,0 2-60 15,1 3-46-15,2 5-31 16,-2-1-29-16,3 3-29 16,0 1-26-16,1 1-23 15,-1-2-11-15,1-1-9 16,2-1-3-16,-3-3-5 15,1-4-2-15,1-2 0 16,1-4-3-16,0-5-5 0,1-4-6 16,2-5-9-16,1-7-15 15,-1-1-5-15,1-2-7 16,0-1-2-16,1 2 4 16,-3 4 8-16,0 5 13 15,-1 5 5-15,-2 7 7 16,-2 9 7-16,2 5 4 15,-3 8 6-15,1 3 1 0,1 3 2 16,2 0 0-16,0-1-2 16,1-1 2-16,5-4 2 15,0-6 0-15,5-6 3 16,5-6-1-16,2-8 2 16,3-4-3-16,0-9-3 15,-1-5-1-15,0-4-1 0,-2-4 1 16,-5-4-6-16,-4 1 0 15,-5 1 1-15,-5 4-3 16,-5 7-1-16,-6 6 2 16,-6 7 2-16,-4 9-1 15,-6 9-2-15,0 7 2 16,1 5 2-16,5 5 5 16,1 2 14-16,9 1 14 0,5-2 14 15,6-2 12-15,10 0 5 16,11-8 5-16,11-4-10 15,12-3-13-15,12-6-15 16,8-2-77-16,7-7-159 16,0-2-284-16,0-8-149 15,-6-4-81-15,-3-6-40 16,-6-3 45-16,-3-4 136 16</inkml:trace>
  <inkml:trace contextRef="#ctx0" brushRef="#br1" timeOffset="79116.84">29642 16375 26 0,'-16'-22'272'15,"-1"-1"41"-15,4-4 24 16,1-3-55-16,2-5-32 16,2 1-22-16,3-2-14 15,-2 4-10-15,3 2-4 16,1 7-8-16,0 1-10 16,1 2-16-16,0 6-31 0,1 2-22 15,-2 2-31-15,-1 0-23 16,3 5-21-16,-1 3-16 15,-1 5-6-15,0 8-9 16,-5 8-3-16,3 11-1 16,2 11 3-16,2 3-2 15,-1 6-1-15,4 1 1 0,1 0 1 16,2 0-4-16,-1-3 1 16,6-4-8-16,-2-5-22 15,1-8-41-15,2-4-58 16,2-6-93-16,2-7-127 15,0-4-131-15,2-4-50 16,-3-4 0-16,0-4 39 16,-2-3 83-16</inkml:trace>
  <inkml:trace contextRef="#ctx0" brushRef="#br1" timeOffset="79499.11">29725 16538 182 0,'2'0'265'0,"1"-1"13"0,3 1-3 16,1-2-31-16,2 0-18 16,5-3-20-16,1 0-28 15,3-2-37-15,2-1-23 16,0-2-11-16,0 0-9 16,-3-2-6-16,0-1-5 0,-6 2-6 15,-1-3-11-15,-5 0-9 16,-5 3-10-16,-4-1-12 15,-2 3-7-15,-5 2-7 16,-7 4-6-16,1 6-3 16,-5 4-5-16,0 5 0 15,1 4 1-15,2 2 0 0,6 2-5 16,4-1 0-16,6 2-2 16,8-3-7-16,5-1-24 15,10-2-40-15,6-5-54 16,8-2-85-16,1-4-86 15,5-4-72-15,2-1-53 16,0-4-11-16,-2-1 30 16,-2-3 68-16,-5-2 100 0</inkml:trace>
  <inkml:trace contextRef="#ctx0" brushRef="#br1" timeOffset="80185.03">30226 16485 102 0,'20'-15'166'16,"-2"2"29"-16,-3-3 18 15,0 3 16-15,0-2 12 16,-5 0 20-16,2 2 11 15,-7-2 6-15,-2 6-6 0,-3-1-19 16,-3 5-27-16,-7 3-37 16,-1 6-35-16,-6 6-35 15,-2 2-27-15,1 6-23 16,-1 4-13-16,2 1-17 16,3 1-11-16,2-4-6 15,4 1-9-15,2-3-1 0,6-2-4 16,2-6-1-1,6-3 2-15,0-5 4 0,1-5-5 16,4-5 2-16,-1-5-1 16,2-3-4-16,-1-1 0 15,-1-1-2-15,0 0 3 16,-2 3 7-16,-4 3-1 16,1 4 6-16,1 4 7 0,-3 5 2 15,3 7-1-15,0 4-3 16,2 5-2-16,-2 0-4 15,1 3-4-15,2 1-3 16,-1-1-8-16,-1-3-28 16,0 0-41-16,3-7-54 15,-3-3-54-15,4-3-41 16,-2-8-22-16,3-3 6 0,-5-6 37 16,1-5 47-16,1-3 50 15,-2-2 43-15,3-1 31 16,-2 2 23-16,-1 0 14 15,2 6 20-15,-1 6 24 16,-1 2 14-16,0 7 15 16,-1 5 11-16,1 5 3 0,-1 5-3 15,-1 3-8-15,-2-1-5 16,-1 2-11-16,-1-1-8 16,-1 0 3-16,-2-3 3 15,1-1 5-15,-1-4 7 16,4-3 3-16,-3-6-3 15,1-4-4-15,1-7-12 0,0-5-16 16,4-4-23-16,2-5-28 16,-1-2-47-16,0 1-74 15,3 4-92-15,0 4-111 16,-1 7-152-16,0 11-94 16,-2 3-16-16,0 7 38 15,0 7 72-15,3-1 99 16</inkml:trace>
  <inkml:trace contextRef="#ctx0" brushRef="#br1" timeOffset="80799.05">30866 16457 229 0,'0'-12'440'0,"-1"0"84"16,-2 2 70-16,-1 3-76 15,-2 1-84-15,3 2-86 16,-2 3-88-16,4 4-75 16,-2 2-58-16,-1 3-43 0,4 4-22 15,-1 3-16-15,1-1-12 16,-2 3-4-16,1-1-12 16,1 0-5-16,0 0-4 15,1-3-2-15,1-1 0 16,-1-3-2-16,3-4-3 15,2-5 4-15,4-3-3 16,2-8-3-16,3-4-3 0,0-2 1 16,3-5-3-16,-3 3-2 15,0 1-2-15,0 5-1 16,-3 1-1-16,-3 7 0 16,-1 5 4-16,-3 5 2 15,-1 4 3-15,0 4 4 16,-1 2 3-16,3 1 0 0,-1-1-1 15,-1 1-3-15,4-6 2 16,5-2-9-16,0-3-22 16,0-5-30-16,0-5-20 15,2-3-13-15,0-6-8 16,-2-3 4-16,3 1 19 16,-6 1 26-16,2 5 20 0,-3 1 16 15,0 5 9-15,-3 4 13 16,1 3 3-16,2 6 5 15,-3 1 1-15,2 3 0 16,-1 2-4-16,2-2-8 16,-5 2-20-16,3-3-69 15,-4-2-127-15,0-3-202 0,2-1-109 16,-1-3-56 0,0-3-13-16,0-6 49 0,3-1 120 15</inkml:trace>
  <inkml:trace contextRef="#ctx0" brushRef="#br1" timeOffset="80985.36">31284 16165 302 0,'-14'-15'450'16,"2"-2"44"-16,2 4 25 15,3 4-116-15,2 3-140 16,4 0-124-16,1 3-157 0,3 3-203 15,2 5-153-15,-2 0-78 16,0 5-42-16,3 5 3 16,-1 2 69-16</inkml:trace>
  <inkml:trace contextRef="#ctx0" brushRef="#br1" timeOffset="81800.66">31331 16375 51 0,'-1'-7'441'0,"-1"4"96"0,0-1 75 16,1 1 52-16,-2-1-159 16,3 3-119-16,-2 2-91 15,2 6-84-15,2 2-63 16,-2 6-46-16,1 2-25 0,1 4-21 15,-2 1-17-15,1-2-14 16,-1 1-8-16,2-3-7 16,0-2-6-16,-1-4-7 15,4-6-10-15,3-2-8 16,0-6-15-16,1-3-16 0,5-7-13 16,1-7-10-16,2-2 0 15,-3 0 5-15,5 0 9 16,-4 3 15-16,-1 3 13 15,-2 5 12-15,0 5 12 16,-2 7 6-16,-2 4 1 16,1 4 2-16,0 3 5 0,-3 1 2 15,2 3-3-15,2-4-2 16,4-1 1-16,0-3 4 16,7-4 0-16,4-8-4 15,3-3-9-15,2-6-8 16,2-4-13-16,-1-5-2 0,-1-2-9 15,-3-2-1-15,-3-2 10 16,-6-1 9-16,-1 3 8 16,-8-2 2-16,-2 4 5 0,-7 5-2 15,-3 3 1-15,-9 6 5 16,-2 8 1-16,-3 6 0 16,-4 3 0-16,-1 7 5 15,1 5 5-15,3 3 11 16,-3 3 13-16,7 3 16 0,0 5 13 15,4-1 8-15,4 4 6 16,3 1 5-16,3 2-8 16,4-2-6-16,3 1-4 15,3 0-8-15,0-1-11 16,0-2-9-16,0-1-9 0,-1-4-3 16,-6-2-6-16,-5-2-7 15,-7-4-10-15,-2-3-27 16,-5-3-41-16,-5-4-44 0,-1-4-28 15,0-5-22-15,1-7-9 16,3-4 2-16,2-9 20 16,5-6 25-16,8-6-2 0,3-9-25 15,6 0-49-15,5-3-77 16,2 2-125-16,1 3-64 16,-1 6-12-16,-1 5 28 15,1 2 55-15</inkml:trace>
  <inkml:trace contextRef="#ctx0" brushRef="#br2" timeOffset="95650.37">15669 13905 136 0,'-4'-3'163'0,"0"1"-2"16,0-1-4-16,1 2-9 0,1 0-22 16,1-2-24-16,-1 1-24 15,2 0-20-15,2 2-20 16,1-1-18-16,0-1-10 15,4 0-7-15,-1 2 0 16,5-3-3-16,-3 1-2 16,0 0 2-16,3-1 1 0,3 1 0 15,-1-3-1-15,3 2-1 16,1-2 2-16,5 1-4 16,2-2 0-16,3-1-1 15,4 0 5-15,6 0 7 0,3-2-1 16,3-1-3-1,4 0-2-15,3 0-2 0,4-1 10 16,1 0 4-16,5 1 4 16,2 0 13-16,4-3 5 15,2 1 8-15,3-3-10 16,5 0-7-16,0-1-2 16,1-1-7-16,0-3-2 15,-3 0-4-15,-3 0-10 0,-3 0-2 16,-2 0 3-16,-3 1-3 15,0-2-4-15,-3 3 1 16,-1-2-1-16,-4 4 3 16,-2-1-2-16,-3 3-17 15,0-1 0-15,-2 1-4 16,1 0 2-16,-3-1-2 0,0 2 3 16,-3-3 14-16,-1 3 2 15,-4 0 0-15,-1-1 5 16,-4 4 0-16,-2 1 0 15,-1 0-6-15,-3 2 6 16,0-1-2-16,-3 0 1 16,-2 2-1-16,2-2-2 15,-1 3 3-15,-1-3 1 0,-1 2 0 16,3-1 0-16,-1 0 1 16,-1-3 4-16,-1 3-1 15,-2-1-4-15,1 1 2 16,-3 1-6-16,-2 0 6 15,-2 1-10-15,-2 1 3 16,-5 1 2-16,2-1 2 16,0 2-2-16,3-1-1 15,-3 0 10-15,0 0-3 16,0-1 2-16,0 1-4 16,0 1 2-16,-2 0-1 15,0-1-8-15,-1 1 0 0,0-1 4 16,-2 3 7-16,0 0 2 15,0-2-4-15,0-1 5 16,-1-1 1-16,1 3-9 16,2-2-2-16,-2-1-2 15,2 2 0-15,-4-1 0 16,2 2 1-16,-1-3 11 16,0 3 1-16,-1 0 0 0,-1-1 6 15,0-1 5-15,0 2-3 16,0-2 2-16,-1 0-1 15,-3-1-2-15,0 1-2 16,-4-4-3-16,0 2 2 16,0 0-1-16,-4-2-5 15,0 2 1-15,-4-2 0 16,-2 3-1-16,-3 0-3 16,0-1-4-16,-4 0 4 15,3 1 4-15,-1-2-1 0,3 3-1 16,1-2-1-16,2 3 8 15,4 1-1-15,1-2 1 16,1-1-3-16,3 1-1 16,1 2 5-16,2 0-5 15,1-2-2-15,1 3-7 16,1 0-1-16,2 4 2 16,2-3-3-16,4 6-1 0,0-3 8 15,6 5-3-15,2-2-1 16,2 4 1-16,2-1-5 15,3 0 7-15,3-2-5 16,1 1 1-16,-1-2 5 16,2-2-2-16,-1 0 2 15,0-2-1-15,0-2-4 16,-3-1 6-16,0 2-6 0,-6-2-1 16,1 0 1-16,-1 0-5 15,-3-2 5-15,-4 2 7 16,-1-1 19-16,0 1 22 15,-2 0 22-15,-3 0 23 16,-1 0 11-16,-2 0-1 16,-2 0-14-16,-4 1-13 15,-5 1-25-15,0 2-20 16,-1 0-10-16,-3 6-6 16,-2 2 0-16,1 1-2 0,-3 3 3 15,2 1 2-15,-1 3-2 16,-2 1 1-16,6 0-2 15,-7 1-1-15,3 3-3 16,-2 2 2-16,-2 1 1 16,0 0-1-16,-2 1 0 15,0-1-1-15,4-1-1 16,1-3 0-16,0-3 0 16,4-3-4-16,2-3 2 0,3-3-2 15,-1-1 1-15,5-4-4 16,-1-1-1-16,4-3-1 15,0 0-13-15,1-3-32 16,2 0-51-16,0-3-91 16,0 3-160-16,-3-1-85 15,-4-1-32-15,-5-1 5 0,-5 2 38 16</inkml:trace>
  <inkml:trace contextRef="#ctx0" brushRef="#br2" timeOffset="100265.59">21226 11572 28 0,'-3'0'101'0,"0"-1"9"15,0 1 23-15,-1-2 26 16,3-1 25-16,-1 3 13 16,1-1 12-16,-3-1 1 15,2 2-8-15,0-1-12 0,-1-1-18 16,0 2-19-16,-1-2-20 15,0-1-23-15,-1-1-10 16,1 1-11-16,1 1-9 16,2-1-7-16,-2-1-9 15,6 0-7-15,-2-2-6 16,2-2-5-16,4 2 8 16,1-1 7-16,0-3 15 0,1 2 12 15,-1-2 8-15,2-2 3 16,2-1-5-16,3 0-12 15,2-6-13-15,5-3-7 16,5-6-13-16,6-1-8 16,7-7-4-16,2-4-8 15,6-5-1-15,-1 2-11 0,2-4-2 16,1-1 2-16,0 1-3 16,-5 3 14-16,-3 3 9 15,-7 0 12-15,-4 7 7 16,-2 2 5-16,-7 5 2 15,-6 1-7-15,-2 6-12 16,-6 0-8-16,-2 2-8 16,-3 5-6-16,0 1-8 15,-3 1-3-15,0 1-3 16,0 2-4-16,-3 2 3 0,3 0-6 16,0 2-1-16,0 1 0 15,0 1 0-15,0-1 2 16,-1 1-2-16,-1 2 3 15,2 0 1-15,-1 0 1 16,-4 0-2-16,-2 2-3 16,-1 1 1-16,-3 0-3 15,0 3-2-15,-4 0-2 16,-1 5 11-16,-5-1 7 16,2 2 2-16,-5 3-10 0,-1-1-5 15,2-1-1-15,-3 1-11 16,4-2-6-16,-2 0-3 15,5-2 11-15,3-3 5 16,-1 1 4-16,6 0 2 16,0-2 0-16,5-2 0 15,-1-1 2-15,2 2-2 0,1-2 3 16,0-1-2-16,3 2 0 16,-2-3-1-16,3 1-2 15,0-2-1-15,4 4-3 16,3-3 3-16,3 1-4 15,3 0 0-15,5-4 0 16,4 0 0-16,3-3 0 0,5 2-3 16,0-5 9-16,4-1 4 15,-3 0 6-15,1 0 6 16,-4-1-3-16,-1 0 6 16,-3 2-8-16,-5-1-3 15,-3 2-2-15,-4 2-5 16,-3 0 0-16,0 1 1 15,-5 1 3-15,0 0-3 16,-1 0-1-16,-1 3-1 0,-1 0 0 16,1 3-3-16,-1 3 4 15,-1 3-5-15,0 3-3 16,-1 5-3-16,-1 2 3 16,2 3-3-16,-1 4-2 15,1 2 4-15,-2 1 6 16,0 1 4-16,2-2-1 15,-1 2 3-15,1 0-30 16,0-6-84-16,0-2-157 0,1-1-251 16,-1-8-130-16,4-7-71 15,-4-6-12-15,4-11 71 16,4-9 139-16</inkml:trace>
  <inkml:trace contextRef="#ctx0" brushRef="#br2" timeOffset="107468.61">25205 6363 46 0,'1'-1'104'16,"-1"-3"-12"-16,4 4-9 15,-4-1-12-15,2 1-13 16,-2 0-7-16,2 0-10 15,-1 0-6-15,-1 0-2 0,0 0 0 16,0 0 3-16,0 0-4 16,0 0 5-16,0 0 14 15,0 0 5-15,0 0 10 0,0 0 7 16,0 0-1 0,0 0 0-16,0 0-1 0,0 0-1 15,0 0-12-15,0 0-7 16,0-2-6-16,0 2-12 15,-1-2-5-15,-1-1-6 0,2 3-8 16,-2-2 0-16,2-1-2 16,-4 3 1-16,4-2-6 15,0 0-1-15,0 2-1 16,0 0-4-16,0 0 2 16,0 0-6-16,0 0 4 0,0 0-1 15,0 0-2-15,0 0-5 16,6 0 3-16,-3 0 1 15,2-3 0-15,2 1 2 16,-1 2 2-16,-1 0 7 0,1 0-2 16,-3 0-4-16,-1 0 0 15,-1 2-2-15,-2 1 0 16,-3-1 3-16,1 3-3 16,-4 0 4-16,-1 0 1 15,0 0 3-15,-1 2 0 0,-1-5-3 16,4 1 2-16,1-2-2 15,0 1 4-15,3-2-6 16,2-2 5-16,2-2-7 16,3-2 1-16,0 0-4 15,3-1 4-15,0-3 1 0,1 3-2 16,-1 0 0-16,0 0-1 16,-1 1 1-16,0 1-1 15,-1 3-4-15,-3-1-1 0,1 0 0 16,-4 3 2-1,1 0 3-15,-2 0-3 0,-3 0 5 16,0 3-1-16,-3 0 1 16,0-1 4-16,0 2-2 15,1-1 0-15,-1-2-6 0,2 1 2 16,0-2 3-16,0-2 1 16,2-1 0-16,3 0 3 15,0-1 1-15,1-2-1 16,6-2-2-16,-2 3-5 15,0-3-3-15,2 1-5 0,-1 2 1 16,3 1 0-16,-2-1-2 16,-1 5 3-16,-1 0-2 15,-2 5 1-15,0-1 5 16,-3 4 1-16,-1-1-1 16,-2 3 1-16,-5-2 5 0,-2 2 5 15,-2-2-8-15,0 0-1 16,-2-3 3-16,2 2 0 15,0-7-2-15,2 2 0 16,0-4 7-16,3 2-2 16,0-5 0-16,4 0-1 0,0 0-2 15,1 0-4-15,0 2-5 16,4 0 5-16,0-1-2 16,-1 3 0-16,2 0-3 0,2 1 2 15,-4 0 2-15,2 0-4 16,-3 0 8-16,2 0-4 15,0 0-2-15,-2 0 3 16,1 0-1-16,-1 0 0 16,-1 1-1-16,1-1-6 0,-2 1 9 15,0 1-2-15,2-2 2 16,-1 0 0-16,-1 0 3 16,2 0 7-16,-1-2-2 15,1 1 1-15,0 1-3 16,0-1-6-16,0-2 2 0,0 1-2 15,1 1 1-15,-1-2 1 16,3 1 0-16,-3 1-1 16,4-1-1-16,-3-1-4 15,-1 2-1-15,3 0-2 0,1-1 4 16,-3 1 5-16,3-3 1 16,-3 1 5-16,4 1 2 15,-1-1 4-15,3-2-2 16,-2 1-2-16,-1-1 6 15,1 0 0-15,4 0-1 0,-1 0-1 16,2 0-5-16,2 2 6 16,1-3-6-16,4 3 2 15,-1-1 3-15,8-1 4 16,1 1 10-16,7 0 5 0,4-1 7 16,6-2 5-16,6 2 2 15,8-2-5-15,5 3-3 16,3-4-4-16,4 3-4 15,1-3-7-15,7 1-1 0,0-1-1 16,1 0-1-16,5 0 0 16,-1-3-6-16,1 3-4 15,-1-1-1-15,-7 1-3 16,-1 0-4-16,0 2-4 16,-5-1 3-16,-3 0-2 0,-2 2 0 15,-1 0 0-15,-6 0 0 16,1 0-4-16,-2 0-7 15,-1 0-1-15,-5 1 5 0,2 1-2 16,-7-2 5-16,0 3 2 16,-1-3 6-16,-2 2 1 15,-3 0 3-15,-2 0 2 16,-1 0-1-16,2 2 0 16,-1 1-4-16,-2-2 1 0,1 1-1 15,0 1-7-15,2 0-1 16,-2 0 6-16,0 1-1 15,0 1 1-15,0-2-3 16,-2 1 4-16,1-1-2 0,-4 2 2 16,-2-1-2-16,-1-1-2 15,-2 0 0-15,0 0 2 16,-1 0-2-16,3 0-4 16,2 0 3-16,-3 0-5 15,4 0 2-15,4 0-3 0,-3-1 5 16,3-1 0-16,-3 2-1 15,1 0 3-15,-4-1 0 16,2 1 3-16,0-2-6 16,-1 2-1-16,-2-1 2 0,-1 1-3 15,1-2 11-15,-3 1-7 16,-3 1 8-16,1 0 7 16,-4 0 2-16,2 0 4 15,-1 0-7-15,-3 0 6 0,2 0-7 16,0 0-6-16,-2 0-2 15,2 0 4-15,0 0-2 16,1 0-5-16,0-2 1 16,2 2 3-16,-1 0 0 15,3-1-4-15,3-1 1 0,-2 2-1 16,1-2-1-16,2 1 0 16,0 1 3-16,-1-1 0 15,1 0-3-15,2-1 3 16,-3 1-3-16,0-1 1 0,-1-1-5 15,1 1-2-15,-3 0 5 16,1-1 1-16,-5-1 1 16,3 3 0-16,-2-3-1 15,1 1 0-15,1 1 2 16,0 0 0-16,-2-1-2 0,2 1-4 16,0 1 4-16,-5-1 2 15,5 2-6-15,-3-1 2 16,-1 1 0-16,-1 0 1 15,2 0-2-15,-5 0 1 16,2 0 3-16,-5-1-3 16,0 1 2-16,2 0 0 15,-5 0 2-15,-2 0 0 0,1 0-6 16,-2 0 4-16,2 0-3 16,-4 0 3-16,0 0-4 15,-1 0-2-15,-1 0 6 16,3 0-6-16,-3 0 6 15,3 1-4-15,0 0 8 16,-3-1-5-16,1 2 2 0,0-1-1 16,1 1 2-16,-2-2-2 15,1 2-2-15,0-1 2 16,-2-1 0-16,0 0 0 16,0 0 4-16,1 0 0 15,-1 0 6-15,0 0 4 0,0 0 3 16,0 0 4-16,0 2 0 15,0-2 2-15,0 0-1 16,0 0 2-16,0-2-3 16,0 2 4-16,0-1-5 15,0-1-4-15,0 0-1 16,0 1-4-16,0-1-3 0,0 1-4 16,0 0 0-16,0-1-1 15,0 1 0-15,0-2-1 16,2 1 0-16,-1 1-4 15,3-3 1-15,-1 2-4 16,2-1-1-16,-1 0 4 16,1 1-1-16,0 1 2 0,0-1 2 15,-1-1 1-15,5 3 0 16,-4-2-2-16,2 1 0 16,-2 1 1-16,1-1-1 15,1 0 2-15,-2 1-4 16,3-2 1-16,-1 2 2 15,-2 0-2-15,2 0 1 0,-2 0-2 16,0 0 1-16,-2 0 1 16,0 0-2-16,-1 0 2 15,1 0 0-15,-1 0 3 16,-2 0 5-16,1 0-5 16,-1 0 3-16,0 0-2 0,0 0-2 15,0 0-1-15,0 0-1 16,0 0 1-16,0 0 1 15,0 0 3-15,0 0 0 16,0-1-5-16,-1-1 0 16,1 2 0-16,-2-2 0 15,0 1-2-15,1 1-1 0,-2 0 2 16,3-2 1-16,-4 2 0 16,4 0 0-16,-1 0 0 15,1 0 4-15,0 0-2 16,0 0 0-16,-2 0 1 15,2 0-1-15,-1 2-1 16,1-2-2-16,-4 3 0 0,3 0-1 16,-4 1-4-16,1 2 2 15,0 2 2-15,0 1 4 16,-1 1 1-16,2 1 0 16,-2 3-1-16,-1 1 4 15,3-1-1-15,-1 0-5 0,1 1 5 16,0-2-5-16,0 1 4 15,-1-2 1-15,1 0-4 16,2 1 5-16,-3 1-2 16,0 0 2-16,3 3-4 15,-3 1 4-15,1 3 0 16,0 1-2-16,0 4-1 0,-1 3-1 16,1 1 6-16,-2 3-5 15,0 3 2-15,0 0 1 16,0 1 1-16,0-1 3 0,-1 1-4 15,2-4 2-15,-1 2-6 16,1-2 0-16,-1 1 0 16,2 1-2-16,-2 1-1 15,1 0 0-15,-1 3 2 16,-4 5-1-16,2 1-3 0,-1 4 3 16,2 1 0-16,-3 2 0 15,2 2 4-15,1-1 0 16,-1 1 3-16,1-3 0 15,2 1 0-15,-1-2 0 16,0-2-4-16,2-1 1 0,-1 1-4 16,1-1 4-16,-3 0-2 15,3-1-1-15,-2 1 2 16,2-2-3-16,-2-2 3 16,2 1-3-16,-2-3-3 0,-1-1-1 15,2-3 0-15,-1-2 4 16,-2-2-6-16,2-1 3 15,1-1-2-15,-1-2 5 16,1 0-1-16,0 0-1 16,1 3 0-16,0-1-2 0,1 2 3 15,1-2 0-15,1 0 2 16,0 0-1-16,0-1 3 16,0-3 1-16,0-1-3 15,0-1 1-15,0-1 2 0,0 0 0 16,0-2 0-16,-2 3 0 15,0 0 2-15,2 0-6 16,0 3 1-16,4 1 2 16,-1 2 0-16,2 1 1 15,1 1 0-15,2-1 1 16,-4-1-3-16,1-2 1 0,2 0 3 16,-2-3 0-16,-2-1 2 15,1-3 3-15,-2-3 3 16,-1-2-3-16,-1 0-4 0,2-5 1 15,-2 4-5-15,0-1 3 16,-2 0-6-16,2 0 5 16,-1 2-3-16,1-2 3 15,-2 2-2-15,-1-1-4 16,3-1 1-16,0 2 0 0,0-2-2 16,0 2 1-16,0-1-1 15,0 1 0-15,0 0 2 16,0 0 0-16,-1 0 2 15,1 0-1-15,-3 4-1 0,1-2 1 16,0-1-5-16,2 1 4 16,-1 1-1-16,1 1-4 15,0-2 4-15,0 1-1 16,0 0 4-16,0 0-5 16,0 0 0-16,0 0 3 15,1 0 1-15,-1 0-1 0,2 0 0 16,-2-1 2-16,0 2 4 15,-2 0-2-15,2 0-1 16,-1 2 1-16,-1 2 0 16,1-2-1-16,1 1-2 15,0-3-2-15,1 1 2 16,1-2 1-16,-2-3-2 0,1 1 2 16,3 0-1-16,-3-1 4 15,1 1-3-15,2 0-1 16,-2 2 3-16,-1 1 3 15,2-1-3-15,-1 1-1 16,0 1-3-16,-1 3 0 16,-1 0-2-16,0-2 1 0,0 4 2 15,0-4-1-15,-1 0 0 16,1 0 0-16,-2-1 0 16,0-1-2-16,2 0 0 15,0 0 1-15,0-2 1 16,0 3 0-16,0 0 5 15,0 1-3-15,0-1-4 0,-1 2 2 16,-1 0-4 0,2 0 3-16,-1-1-7 0,1-3 4 15,-2 0-2-15,-1-2 2 16,3-1 2-16,-1-2-2 16,-2-2 2-16,1 0 2 15,-1 1 3-15,0-1-2 16,-2 2-1-16,1-3-1 15,1 2-6-15,0-2 2 0,0 0-2 16,2-2-2-16,-1 0-2 16,1-2-3-16,1-2 2 15,0-3-10-15,0 2-11 16,0-3-14-16,0-1-8 16,0 2-4-16,0-1-3 15,0-1-2-15,0-1 5 16,0 2 5-16,0-2 7 0,0 1-3 15,0 1 9-15,1-2 0 16,-1 0 3-16,0-2 3 16,2-1 1-16,-1-1-2 15,4-4-12-15,-2-2-5 16,2-6-6-16,1-1 2 16,1-4-3-16,3-4 10 15,0-3 10-15,1-2 14 16,3-2 7-16,-3 0 9 0,2 0 12 15,-2 1 3-15,0 1 6 16,-2 1 8-16,-1 4 3 16,0 3 6-16,-3 1-2 15,4 5-1-15,-4 2-5 16,-2 4 0-16,1 1-4 0,-4 4-7 16,0 1 3-16,0 6-4 15,-4 3 0-15,0 2-4 16,-4 2 2-16,-2 4-2 15,2 1-4-15,-1-1 2 16,0 3 0-16,-3 0-1 16,4-1 4-16,-1 1 1 15,3-1 0-15,-2 3 0 0,1 0-2 16,0 0-2-16,2 2 1 16,2-3 6-16,-2 3 0 15,2-1 6-15,-1 2 7 16,1-1 1-16,2-4 0 15,-1 2 6-15,-1-2 0 16,3-3-3-16,-1-1-2 16,1-4-1-16,-2-2 1 15,1-2 1-15,1-1-1 0,-2-1-3 16,0-4 1-16,-2-4-1 16,-1 2-6-16,-2-5-6 15,0 0-6-15,-1-1 1 16,0-3-4-16,-5 2 1 15,5-2 1-15,-1 1-2 0,-4-2 8 16,4-1-6-16,-3 1 4 16,2-3 9-16,-2 2 9 15,4-1 13-15,-2 2 6 16,5 1 11-16,-2 2-5 16,4 2-5-16,-2 2-14 0,4 1-28 15,-3 1-68-15,3 2-150 16,1 3-158-16,1-5-83 15,3 2-44-15,-1-2-6 16,2 1 47-16</inkml:trace>
  <inkml:trace contextRef="#ctx0" brushRef="#br0" timeOffset="119658.7">31017 10035 56 0,'3'-9'196'0,"-2"-1"-18"16,3 3 4-16,-1 1-3 16,-3 0-3-16,1 2-10 15,-1-1-16-15,0 2-16 16,0-1-21-16,0 1-15 15,-1 2-21-15,1-1-16 0,-2 0-19 16,1 2-11-16,-1 2-6 16,0 0-11-16,-1 2-1 15,0 3-1-15,0 2 0 16,-2 3-6-16,4 2 1 16,-2 1 2-16,-1 3-5 15,3 1 2-15,-2 4-1 16,3-1 0-16,-2 1 3 0,2-2-3 15,0-2 1-15,2 0-8 16,-2-5-15-16,1 0-19 16,1-4-21-16,-2-1-8 15,1-2-10-15,-1-3-19 16,-1-1-8-16,-1-3 3 16,-1-3 4-16,0-4 5 0,-2 0 4 15,2-2 23-15,-2-4 19 16,4-1 18-16,-1-3 10 15,2-3 4-15,0-2 11 16,2-2 8-16,-1-2 13 16,4-1 8-16,-2 0 10 15,2 1 8-15,3 1 4 0,1 2 0 16,4 1-2 0,-2 2-3-16,5 2-7 0,0 2-7 15,-1 0-5-15,1 4-4 16,0 1-8-16,-3 2-3 15,1 1 1-15,-3 2-3 16,0 2 5-16,1 1-3 16,-3 3-2-16,-1 3 0 15,1-1 5-15,-4 6-1 0,-1 2 1 16,-2 3 3-16,-2 4-1 16,-2 0 4-16,-2 3-4 15,-1-1-2-15,0 0-1 16,-4 0 1-16,-1-3 1 15,-1-1-7-15,-1 0-2 16,2-3 4-16,-4-2 1 16,-1-1-4-16,2-1 2 0,0-5 3 15,0 0 2-15,0 0 1 16,5 0-1-16,0 0 7 16,2-3 2-16,2 1 1 15,2-1 5-15,4 0-1 16,2-1-2-16,2 1-8 15,2-1-2-15,4-1-6 0,-2 2-1 16,5 3-1-16,-1 0-1 16,-1 2 6-16,1 1-3 15,0 3 4-15,-1 1 0 16,1 2-5-16,-3 3 0 16,0-4 2-16,-3 2-3 15,-2 1-6-15,2-4 0 16,-3 0 7-16,1 0-3 0,-3-3-3 15,1-2 0-15,-1-1 4 16,0-1-4-16,-1-1-20 16,1-2-46-16,2 0-69 15,-1-3-92-15,1-2-100 16,0 1-53-16,-2-1-8 16,2 1 29-16</inkml:trace>
  <inkml:trace contextRef="#ctx0" brushRef="#br0" timeOffset="120092.93">31387 10012 21 0,'3'-16'229'0,"2"1"39"16,-4 2-27-16,1 1-7 15,-1 4-10-15,-1-1-15 0,0 1-27 16,0 2-22-16,0 2-25 16,0-1-23-16,0 2-31 15,2 2-23-15,-2-1-16 16,0 2-12-16,3 0-10 15,-3 0-2-15,0 3 1 0,1 5 1 16,-1 1 1-16,0 4 1 16,0 2-1-16,-1 4-4 15,1 0-6-15,-3 1-5 16,1 2-5-16,1 2-1 16,-1-2-1-16,1 0-16 15,1-1-33-15,-2-4-50 0,0-3-85 16,2-1-96-16,-1-1-90 15,1-2-35-15,1-5 5 16,-1-5 40-16</inkml:trace>
  <inkml:trace contextRef="#ctx0" brushRef="#br0" timeOffset="120509.52">31412 9994 95 0,'6'-16'165'16,"4"1"-1"-16,1 1 1 16,-3 2 1-16,3 1-9 15,0 4-14-15,0-2-13 16,2 5-17-16,-1 1-19 15,-1 2-24-15,3 1-14 0,-3 1-6 16,-1 2-13-16,1 4-2 16,-3 1 0-16,-2 4-1 15,1 3-3-15,-3 2 1 16,-1 3 2-16,-1-2-1 16,-2 3 1-16,-2 0-2 0,-4 2 0 15,-3-2 3-15,-6 0-6 16,-4-3-6-16,-6 0-6 15,-2-2-7-15,-3-2-23 16,0-2-34-16,5-5-53 16,-2-4-102-16,6 1-103 15,3-4-52-15,6-4-10 0,4-1 9 16</inkml:trace>
  <inkml:trace contextRef="#ctx0" brushRef="#br0" timeOffset="121104.43">31818 9931 97 0,'2'-10'248'0,"-1"1"31"15,1 0-30-15,0 1-11 16,2 3-19-16,-3-2-28 15,1 2-34-15,0 1-34 0,-2 3-29 16,1-1-29-16,-1 5-25 16,0 4-12-16,0 2-5 15,-1 7-4-15,-1 4-2 16,-1 3-1-16,-5 6-6 0,4 2-2 16,-5 3-5-16,0 1-3 15,0-2-21-15,1 0-31 16,1-6-50-16,2-3-63 15,0-3-69-15,1-3-88 16,4-4-32-16,0-6 2 0,0-8 38 16</inkml:trace>
  <inkml:trace contextRef="#ctx0" brushRef="#br0" timeOffset="121707.27">31740 9963 74 0,'4'-10'219'0,"0"0"4"16,1 1-4-16,2-1-24 16,-1-1-12-16,5 3-20 15,0-2-25-15,5 0-33 16,1 1-25-16,4-1-19 15,1 3-18-15,0-1-12 0,-1 3-6 16,-3 0 0-16,-2 1-8 16,-2 2-3-16,-2 2 3 15,-6 3-1-15,-3 3-1 16,-1 3-1-16,-4 2 1 16,-2 1 1-16,-5 5-2 0,0-4-1 15,-4 2-2-15,4-2 0 16,-1-3 1-16,-1-1 0 15,5-1 1-15,1-1 3 16,2-3 9-16,3-1 7 16,5-1 2-16,1-2 13 0,7-2 4 15,-1 0 7-15,1 2-1 16,3 2 2-16,0 1 1 16,-1 0-6-16,-2 3-5 15,0 1-7-15,-5 4-2 0,-3 0-3 16,-7 4 0-16,-4 2-2 15,-6 0-5-15,-8 1-3 16,-4-2-6-16,-3 0-7 16,1-4-6-16,2-2 0 15,0-3-4-15,5-1-7 0,5-1-14 16,0-2-42-16,7-2-47 16,4 1-72-16,5-1-123 15,1 3-114-15,3-1-47 16,7 1 7-16,-4-4 32 15,4 0 57-15</inkml:trace>
  <inkml:trace contextRef="#ctx0" brushRef="#br0" timeOffset="122926.21">32136 10006 65 0,'0'-15'239'0,"-2"2"37"0,-1 0-24 15,3 1-20-15,-1 0-21 16,1 2-16-16,-2 3-23 16,2-1-19-16,0 2-31 15,-2 2-28-15,2 1-20 0,0 0-21 16,0 3-11-16,0 2-13 16,2 2-8-16,0 3-1 15,-2 4-5-15,1-1 0 16,-1 4-5-16,0 1 1 15,0 0 1-15,0 1-5 0,0-1 0 16,0 2 3-16,0 0-5 16,0 0-6-16,0-1 0 15,0-2 1-15,0-1 1 16,0-1-2-16,0-4 5 16,0-1 4-16,0-2-1 0,0-2 5 15,0 0 2-15,0-1-1 16,0-4-1-16,-1-1-3 15,1-3 0-15,0-3-4 16,0-3-3-16,1-1 0 16,2-5 4-16,0-2-2 0,2-7-2 15,0 0 2-15,1-2 4 16,1 0 2 0,0 0 0-16,0 3 0 0,-3 2 6 15,3 5 1-15,-2 2-6 16,1 4 1-16,-3 3-2 15,2 3-2-15,0 2-4 0,-1 5-2 16,3 0 3-16,-1 3-7 16,2 4 2-16,-3 0 0 15,-1 3 3-15,3 2 2 16,-3 1-2-16,-1 3-1 0,-1 1-2 16,-1 3 4-16,-1-1-4 15,0 0 2-15,-1 3 4 16,-1-3 2-16,-1-1-2 15,-1-2 2-15,1-1-4 16,-1-3-1-16,3 0-3 16,-2-5 1-16,1 0 6 0,0-1 0 15,2-3 5-15,0-1 0 16,2-2-2-16,0-5 1 16,1-1-5-16,-2-3-4 15,4-3-5-15,-2-1 1 0,5-4 0 16,-3 0-1-16,0 1 3 15,3-4 0-15,1 3 3 16,-1-3-4-16,0 4-1 16,0 1 2-16,3-1-1 15,-3 4-1-15,1-1-1 0,0 3 0 16,-1 1-1-16,0 0 1 16,-3 1-1-16,3 3 1 15,-3 0 3-15,-2 1-3 16,0 1 2-16,2 1-2 15,-2 2 2-15,2 2 2 0,2 1-3 16,-2 6 3-16,0 1 2 16,-2 2 2-16,2 2 1 15,-3 4-5-15,-1 3 2 16,-1-1 1-16,0 3 1 16,-1 0-4-16,-1-2 2 0,-1-1-1 15,0-1 4-15,-1-2-1 16,1 0-4-16,0-2 0 15,0 0 2-15,-1-4 1 16,0-1-4-16,3 0 1 0,1-3 2 16,-2 0-4-16,2-2-11 15,0 0-27-15,2-5-53 16,-2 0-91-16,0 0-147 16,0 0-90-16,0-5-42 15,-4 0 2-15,0-2 38 0</inkml:trace>
  <inkml:trace contextRef="#ctx0" brushRef="#br0" timeOffset="123596.33">32591 9916 23 0,'11'-14'227'0,"-1"0"40"16,0 2-22-16,-2 4-17 16,1 1-20-16,-1-1-26 0,-3 4-30 15,2-2-33-15,-2 1-39 16,1 2-18-16,-1 0-18 15,1 1-7-15,-5-1-3 0,3 1 2 16,-3-1 15-16,1 3-1 16,-2-2 11-16,-2 2 14 15,1 0 0-15,-4 2-8 16,-4-2-7-16,1 3-7 16,-2 0-12-16,-1 0-15 0,2 1-5 15,-1 2-6-15,4 0-6 16,-2 2-1-16,3 1 1 15,4 0-6-15,1-1-1 16,1 4 0-16,3 0 0 16,-1-1 2-16,3-1-4 0,-2 3 2 15,4-1 0-15,-3 0 6 16,2-2 5-16,0 2 5 16,0-3 1-16,-2 0-9 15,1 2 8-15,0-1-9 16,-2-1 0-16,1 1-6 0,-1-1 5 15,-3-1 17-15,-1 1 16 16,0 0 21-16,-3 0 12 16,-2 0 12-16,-2 1 4 15,-4-1-3-15,-3 1-21 16,-1-3-13-16,-2-1-10 0,2 0-10 16,4-4-10-16,-1-1-7 15,5-2-30-15,3-4-83 16,0-1-148-16,3-1-192 15,-2-1-97-15,-2 1-53 0,2 2-4 16,-3-2 63-16</inkml:trace>
  <inkml:trace contextRef="#ctx0" brushRef="#br0" timeOffset="125924.35">31050 10611 24 0,'1'-6'137'0,"1"-3"13"16,0 1 24-16,1 0 16 0,-2-2 7 16,1 1 0-16,0-1-2 15,-2 1-14-15,1 1-23 16,-1 0-21-16,2 1-13 16,-2 1-19-16,0 3-25 15,0-2-19-15,0 3-17 16,0 2-17-16,0 2-13 0,0 6-5 15,-2 4-4-15,2 5-4 16,-1 2-2-16,-3 5 5 16,0 0-3-16,-1 6-1 15,-2-1 0-15,1-1 0 16,0-1 9-16,3-4 2 16,0-2 2-16,-1-7 2 0,3 1 2 15,1-6-1-15,1-2-10 16,1-3-7-16,0-4-16 15,1-4-6-15,-2-3-8 16,-1-5-2-16,2-1 0 16,-2 0 0-16,0-2 14 15,0-2 8-15,2 0 5 16,-1 0 3-16,2 2 2 16,3-3 2-16,-1 2-1 0,0 0 0 15,1-1 0-15,1 1 3 16,2 1-1-16,1 0 2 15,-2 2-5-15,-2 2 1 16,2 1 0-16,0 2-2 16,-2 1 2-16,2 1 6 15,0 0 2-15,-4 1-2 0,5 1 6 16,-3 3-3-16,1-3 2 16,3 3 1-16,-2-1 1 15,3 4 3-15,-1 1 4 16,1 2 3-16,3 5 0 15,-1 3 0-15,1 3 5 16,-2 3-2-16,1 3 5 0,3-1 7 16,-3 3 4-16,-3-2-8 15,2-2-4-15,-4-2 2 16,2-3-12-16,-3-2-8 16,-1-1-5-16,-1-4 4 15,-2-2 8-15,2-1 13 0,-2-1 18 16,-2-2 6-16,1-2 8 15,0-2 1-15,-2-2-8 16,0-1-17-16,0 1-13 16,0-1-8-16,0-2-6 15,0 0-7-15,0-1 0 16,0-4-1-16,0 0-3 16,1-2 0-16,-1-1 3 0,0-5 2 15,0 3-3-15,0-1 2 16,0-2-1-16,0 3 4 15,0 2-6-15,0 1 2 0,0 1 1 16,0 3-5-16,0-1 1 16,2 1-4-16,0 3-25 15,-1-1-55-15,2 2-86 16,4 1-109-16,0 5-137 16,0 4-80-16,1 3-24 0,-2 6 31 15,2-1 74-15</inkml:trace>
  <inkml:trace contextRef="#ctx0" brushRef="#br0" timeOffset="126489.98">31640 10633 150 0,'10'-12'279'15,"-2"2"54"-15,-1-1-31 16,-4 2-16-16,0 3-16 0,-1-1-29 16,-2-1-34-16,0 3-41 15,-2 1-45-15,-1-1-25 16,0 4-27-16,-4-1-20 15,1 2-15-15,-2 2-9 0,0-1-7 16,0 4-6-16,0 2-1 16,1 2 0-16,-1 2 1 15,1 2-4-15,2 4 1 16,4 1-2-16,-1 1 6 16,4-2-7-16,-1 0 0 0,4-1 2 15,2 0 6-15,2-5 1 16,2-2 1-16,0-1 6 15,2-5-2-15,1-5 6 16,0-4 4-16,-3-3 2 16,2-8-1-16,-2-2 0 15,-3-5-1-15,-2 1-2 0,-1-3-8 16,-1 0-4-16,-4 4-2 16,0 2-4-16,-2 4-1 15,-1 5-7-15,-2 4-14 16,-2 4-38-16,-1 4-78 0,-1 5-112 15,0 5-140-15,1 5-101 16,1 1-39-16,0-1 3 16,3 1 63-16</inkml:trace>
  <inkml:trace contextRef="#ctx0" brushRef="#br0" timeOffset="127088.33">32117 10513 218 0,'8'-15'296'0,"-5"2"44"16,-1 1-63-16,-2 1-34 16,-5 2-29-16,-2 2-40 15,1-1-41-15,-4 5-39 0,0-2-25 16,-2 5-21-16,0 0-15 16,1 5-6-16,-4-2-11 15,1 3 0-15,1 3-2 16,0 0-3-16,1 3 1 15,3-1-8-15,3 2 6 0,3-1-3 16,1 0 0-16,5 0 1 16,5 2 4-16,0-2 6 15,1 0 4-15,7 1 5 16,-2 1 8-16,2-1 7 16,0 1 0-16,-1-1-1 0,0 0 4 15,-1 0-4-15,-3 0-1 16,-3 1-5-16,-3-3 2 15,-3 1 0-15,-2 0-4 16,-5-2 0-16,-5-1-9 16,-3 0-5-16,-5-3-4 0,-1-2-4 15,-2-1-8-15,1-3-3 16,-2-3-5-16,4-1-16 16,1-2-26-16,4-3-40 15,0 1-59-15,5 2-126 16,2 2-127-16,3 3-57 15,3 1-13-15,1-5 19 0,7 1 50 16</inkml:trace>
  <inkml:trace contextRef="#ctx0" brushRef="#br0" timeOffset="127655.07">32449 10498 196 0,'1'-12'298'0,"-1"2"48"0,-1 2-51 16,-3 2-30-16,0 0-32 15,-4 5-37-15,2-1-42 16,-4 4-36-16,0 1-24 16,-4 3-22-16,3 3-8 15,-3 3-14-15,1 0-4 0,4 1-6 16,-2 3-5-16,5 0-2 16,1 0 0-16,3 1 5 15,4-1 2-15,4-1 4 16,2 0 0-16,6 0-3 15,2-3-8-15,1 0-5 16,5-3-5-16,-2-1-4 0,0-4-4 16,2-1 0-16,-3-3-2 15,0-3-4-15,-4-3 3 16,-1-3 7-16,-3-2 3 16,-5-4 5-16,-1-2 4 15,-4-3 3-15,-2-3-2 0,-5-1-5 16,-1 2-9-16,-2-2-2 15,0 4-7-15,-1 1-7 16,-1 3-2-16,0 2-17 16,0 3-45-16,1 4-86 15,-1 4-149-15,2 3-146 0,-1 3-75 16,3 1-25-16,6-1 21 16,1-3 72-16</inkml:trace>
  <inkml:trace contextRef="#ctx0" brushRef="#br0" timeOffset="128102.35">32411 10615 287 0,'-2'-3'369'16,"0"2"59"-16,2-1-22 16,-1 2-31-16,1-1-37 15,0 1-54-15,0 0-63 0,1 1-52 16,1-1-45-16,1 3-33 15,0 2-17-15,4 1-9 16,1 1 0-16,3 2 0 16,-2 2-5-16,3-1-8 15,0 2-4-15,-1 0-6 0,1-2-13 16,0 2-9-16,-3 0-6 16,4-2-7-16,-4-1-2 15,-1 0-11-15,2 0-34 16,-2-2-85-16,-2-1-140 15,0 0-196-15,4-2-106 0,-6-1-48 16,3 1 1-16,-2-6 74 16</inkml:trace>
  <inkml:trace contextRef="#ctx0" brushRef="#br0" timeOffset="128539.12">32747 10481 57 0,'12'-17'262'16,"-4"2"51"-16,1 1 3 0,-3 2-13 16,1 2 0-16,-2 0-22 15,-2 5-39-15,1 0-39 16,-1 2-45-16,-3 4-44 15,-1 2-38-15,-4 4-27 0,4 5-15 16,-4 2-9-16,0 0-6 16,0 4-1-16,0-1-1 15,-1 2-2-15,0-1 3 16,3 0-3-16,0 0 6 0,-1-2 6 16,4-1 12-16,7 1 21 15,-1-3 14-15,8-3 22 16,2-3 18-16,6 2 8 15,2-5 1-15,3-3-10 0,1-1-14 16,-1-1-22-16,0-3-39 16,-5-1-105-16,-3 1-260 15,-9 1-190-15,-9-2-102 16,-9 2-55-16,-9-3-14 0,-9 3 76 16</inkml:trace>
  <inkml:trace contextRef="#ctx0" brushRef="#br0" timeOffset="132507.1">28232 13716 91 0,'0'-17'187'16,"1"1"9"-16,2 1-60 15,4 0-25-15,2 0-1 0,1 0 8 16,-1 1 19-16,4 1 12 16,-5 0-3-16,1 3-10 15,-1 3-7-15,-2-1-13 16,-1 2-7-16,-2 2-11 16,0 1-9-16,-3 1-8 15,0 0-16-15,-3 4-3 0,-2 1-10 16,-4 2-6-1,-5 2 0-15,1 1-3 0,-3 4 4 16,2-2-4-16,0 4-6 16,3-2-6-16,1-2-6 15,3 2-5-15,3-2 1 16,9-1 0-16,3 3 1 16,3-6 6-16,3 5 6 15,7-2 3-15,1 0-3 0,0 2-1 16,0 1 1-16,0 0 1 15,-1-2-3-15,-4 2 2 16,-4 0 5-16,-4 0 5 16,-5 3 2-16,-4 0-1 15,-5 3 1-15,-7 0-2 16,-6 1-9-16,-4 0-10 0,-3 0-4 16,0-2-9-16,2-2-3 15,1-2-3-15,4-6-9 16,3-2-37-16,7-6-53 15,3-6-67-15,6-2-106 16,4-3-167-16,5 2-91 16,-1-2-18-16,5 2 21 15,-1 0 55-15</inkml:trace>
  <inkml:trace contextRef="#ctx0" brushRef="#br0" timeOffset="133054.1">28660 13556 226 0,'5'-10'294'0,"-2"3"36"15,-1 2-62-15,-4 1-42 16,-1 2-29-16,0 2-30 16,-2 3-27-16,-3 5-24 15,1 1-9-15,-2 2-3 16,0 6-4-16,0 4-6 16,-1 2-2-16,2 0 4 0,1 4-9 15,4-1-4-15,1-1-7 16,2 0-4-16,2-3-7 15,3-2-12-15,5-3-8 16,3-1-8-16,4-6-6 16,5-1-3-16,3-4-7 15,2-4-2-15,-2-2-5 16,1-7-3-16,-3-2-3 16,-3-4 0-16,-3-6-4 0,-7 0-1 15,-2-3-3-15,-8-4-5 16,-1-1-2-16,-9 0 0 15,-2-1-1-15,-4 3-2 16,-3 1 2-16,-1 4 1 16,-1 0 0-16,2 4-2 15,-2 2-15-15,5 3-48 0,1 2-101 16,5 2-172-16,0 4-119 16,5 1-64-16,5 3-15 15,0 0 30-15,5 4 92 16</inkml:trace>
  <inkml:trace contextRef="#ctx0" brushRef="#br0" timeOffset="133555.84">28692 13716 202 0,'-2'0'275'0,"0"0"4"15,1-2-10-15,1 1-7 16,-2-3-1-16,2 4-9 0,-1-1-12 15,1 1-8-15,0-2-16 16,0 2-33-16,0 0-29 16,0 0-28-16,0 2-21 15,3-1-22-15,2 4-17 16,3 2-2-16,1 0-4 16,0 2-2-16,1 0-13 15,1 1-10-15,0 0-5 0,0 1-3 16,2 0-7-16,0-1 1 15,-1 0-2-15,1 2-2 16,-1-4-3-16,3 1-3 16,0-3-22-16,4-1-60 15,3-4-115-15,4-2-186 16,0-6-147-16,4-1-75 0,-1-5-27 16,-3-6 36-16,0-2 100 15</inkml:trace>
  <inkml:trace contextRef="#ctx0" brushRef="#br0" timeOffset="134139.01">28965 13411 65 0,'-2'-5'174'16,"2"1"3"-16,0 0 11 0,0-1 7 15,0 2 9 1,2-1-6-16,0-1-3 0,-1 2-3 16,3-2-14-16,-3 3-7 15,3 1-11-15,0-2-14 16,-3-1-16-16,1 3-18 16,-1-1-19-16,1 2-15 15,0 2-7-15,-1-1-8 16,3 4-5-16,-1 2-3 0,0 5-3 15,3 2-2-15,-1 3-6 16,-2 5-1-16,2 2-4 16,-2 1-6-16,0 1 2 15,0-1-3-15,1 1 2 16,0-4-6-16,-3 1-1 16,4-3 0-16,2 0 8 15,1-3 11-15,2-2 5 16,7-3 7-16,5-3-1 0,6-5-4 15,7-6-8-15,5-5-32 16,2-3-92-16,-2-7-216 16,-2-4-188-16,-8-1-106 15,-7-2-54-15,-8 2-12 16,-5 0 64-16</inkml:trace>
  <inkml:trace contextRef="#ctx0" brushRef="#br3" timeOffset="149852.47">24760 17500 212 0,'-15'3'298'0,"-1"-3"17"15,-2 4 12-15,1-4-2 16,4 1 2-16,-3 2-5 16,2-2-21-16,3 0-28 0,-1 3-35 15,2-3-36-15,4 2-41 16,1 2-39-16,3-1-29 15,6 2-25-15,4 0-11 16,6 0-8-16,10 0-4 0,7-2-3 16,7-1-3-16,10-6-4 15,0 1-6-15,3-3-8 16,0-1-4-16,-3 0-5 0,-5-2-7 16,-5 4-10-16,-8-2-16 15,-6 3-44-15,-8 2-80 16,-10 1-125-16,-8 1-189 0,-7 5-120 15,-4 1-52-15,-2 3 4 16,-1-3 58-16,5-2 116 16</inkml:trace>
  <inkml:trace contextRef="#ctx0" brushRef="#br3" timeOffset="150420.12">25521 17311 249 0,'-9'-18'318'0,"-1"0"53"16,2 1-39-16,-5-2-10 0,2 1-15 15,2 4-15-15,-4 0-16 16,2 0-28-16,0 3-35 16,-2-1-37-16,5 4-33 15,0 0-36-15,1 3-33 0,2 2-23 16,0 1-17-16,2 4-12 16,1 3-7-16,1 9-6 15,2 5 0-15,-1 9-1 16,3 1-1-16,-1 5-1 0,0 0 2 15,3 0 0-15,-4-2-4 16,2-1-1-16,3-3-18 16,-3-2-42-16,2-3-60 0,-1-4-73 15,2-4-102-15,0-1-141 16,5-7-98-16,-3-4-20 16,3-3 24-16,0-3 56 0,-3-4 91 15</inkml:trace>
  <inkml:trace contextRef="#ctx0" brushRef="#br3" timeOffset="150786.71">25404 17227 116 0,'-4'-22'318'0,"1"0"43"15,3 5 23-15,3 2-78 0,2 0-57 16,3 2-41-16,6 3-26 16,2 3-20-16,5 2-3 15,1 2-11-15,-1 4-10 0,1 4-7 16,-2-1-15-16,-2 6-10 16,-3 2-12-16,-7 1-7 15,-4 5-7-15,-9 4-13 16,-11 7-10-16,-5 1-12 0,-9 3-8 15,-3 0-12-15,-2-3-10 16,-1-3-9-16,6-1-50 16,6-6-88-16,5-4-120 0,8-3-162 15,8-2-126-15,9-4-59 16,7-2 8-16,4-2 68 16,7-2 108-16</inkml:trace>
  <inkml:trace contextRef="#ctx0" brushRef="#br3" timeOffset="151571.91">25747 17445 256 0,'-2'-8'415'0,"-1"1"69"16,0 0 62-16,0 0-70 16,-1 2-62-16,1-2-57 15,2 2-71-15,-4 1-64 0,5 3-67 16,-1-1-61-16,1 4-39 15,0-1-26-15,0 5-13 16,1 1-9-16,1 1 0 0,2-1-1 16,1 3-3-16,1-3-6 15,2 1-1-15,3-4-9 16,2-2-12-16,3-4-10 16,0-1-15-16,1-3 1 0,1-2 4 15,0-4 4-15,-2-3 5 16,2 1 16-16,-6-3 10 15,2 2 8-15,-4 1 7 0,-2-1 15 16,0 3 13-16,-4 4 8 16,1 1 5-16,-2 3 3 15,1 4-5-15,-3 6-6 0,3 5-6 16,-4 3 1-16,0 8-2 16,0 3 2-16,0 3 2 15,0 4 1-15,0 4-2 16,0 1-6-16,0 4-4 0,0 1-5 15,-2 0-6-15,0 3-4 16,1 0-5-16,-3 1 2 0,3 0-4 16,-2-8 1-16,-1-3 3 0,0-5 2 15,-2-5-1-15,-1-5 0 0,-1-2-8 16,-1-6-4-16,-2-2-6 0,0-3-1 16,-1-6-3-16,-3-2 1 0,0-4 10 15,1-6 4-15,-2-5 6 16,2-7 8-16,1-6 9 15,1-1 5-15,2-3 7 0,6-2 0 16,4-3 5-16,4 4-6 16,5-2-3-16,6 3-8 15,3 2-5-15,4 1 8 0,0 4-3 16,1 4-4-16,-2 0-43 16,1 0-128-16,-1 4-252 15,-2 0-200-15,1 1-107 0,2-5-54 16,-1-2 13-16,6-3 112 15</inkml:trace>
  <inkml:trace contextRef="#ctx0" brushRef="#br3" timeOffset="152322.07">26242 17203 145 0,'-7'-3'239'15,"-1"1"4"-15,2-3 3 16,-1 0 5-16,2 0-4 15,0-5-13-15,-2 0-8 0,4-1-8 16,0-1-12-16,1-1-6 16,-1-1 1-16,0-1-1 15,-1 3-3-15,-1-1-11 0,1 2-14 16,1 1-24-16,0 1-28 16,0 2-25-16,1 0-25 15,1 2-21-15,-1 4-19 0,0 6-9 16,2 3-8-16,0 11-6 15,0 5 2-15,4 8 1 16,-3 3-2-16,4 5 0 16,-2 3-4-16,4-2-25 0,-4-1-38 15,3-5-57-15,-3-3-67 16,-1-3-78-16,-1-5-98 16,1-3-95-16,-1-6-88 15,3-5-14-15,-1-5 31 0,2-5 58 16,0-5 94-16</inkml:trace>
  <inkml:trace contextRef="#ctx0" brushRef="#br3" timeOffset="153205.93">26278 17154 21 0,'0'-21'294'0,"-2"-1"58"15,2 5 57-15,0-1-26 16,2 2-13-16,-2 1-24 0,1 3-15 15,-1 2-23-15,2 1-33 16,-2 3-36-16,0 0-42 16,0 2-36-16,0-1-35 15,0 2-29-15,0 1-28 16,0 1-20-16,0 2-14 16,2 3-10-16,-2 2-13 0,3 4-1 15,-2 6 3-15,1 8 2 16,1 1-1-16,-1 5-2 0,1 4 3 15,-1 2-4-15,-1 3-4 16,3-2-2-16,-2-1 4 16,0-5-2-16,1-2-1 15,2-7-4-15,-4-3 3 0,3-4-2 16,0-5-2-16,1-1-2 16,3-9 0-16,0-4 1 15,1-6-3-15,2-4-3 16,-3-5 2-16,2-6-2 0,-2 1 1 15,3 1-2-15,-5 2-2 16,1 4 2-16,-3 3 2 16,2 6 2-16,1 5 0 0,-4 7 1 15,2 7 3-15,-4 9 3 16,4 3 0-16,-3 4 0 16,-1 0 2-16,3-1-1 0,-2-1-3 15,1-3 1-15,1-5-4 16,4-2-14-16,1-4-40 15,7-4-57-15,2-6-70 0,5-4-80 16,1-4-85-16,3-5-65 16,-2-3-22-16,-3-2 21 15,2-7 44-15,-2 1 84 16,-3-2 103-16,-6 3 114 0,-4 1 103 16,-1 3 87-16,-3 4 78 15,-5-1 41-15,0 6 30 0,-5 4 8 16,-1 3 9-16,-1 5-13 15,-1 3-13-15,0 4-21 16,-1 2-27-16,4 5-28 16,1-1-38-16,-1 2-31 0,3 3-28 15,2-4-20-15,2 0-14 16,1-2-16-16,3-1-10 16,2-2-9-16,6-2-5 15,1-3-3-15,2-4-7 0,2-1 1 16,-2-4-2-16,2-3 5 15,-4-3-4-15,-3-3 1 0,-4-4-4 16,-5-1 2-16,-4-4 1 16,-4 0-5-16,-6 1-1 15,-2 1 0-15,-1 2 0 16,-2 4-7-16,2 0-15 16,0 2-55-16,1 6-92 0,2 3-115 15,6 1-145-15,4 5-166 16,6 3-80-16,4 3 0 15,4-1 63-15,5 1 100 0</inkml:trace>
  <inkml:trace contextRef="#ctx0" brushRef="#br3" timeOffset="153670.07">27041 17287 175 0,'5'-7'359'0,"-2"0"74"15,-3 2 46-15,0 0-39 16,0 0-31-16,0 3-29 0,-1 2-36 16,-1 0-48-16,0 2-53 15,1 6-46-15,-1 1-39 16,2 3-45-16,0 3-32 16,2 3-28-16,-1 0-16 15,3 2-10-15,0-2-13 0,0 0-3 16,1-1-3-16,0-3-1 15,-1-1-3-15,0 0 2 16,1-6-2-16,2-1 0 0,3-4 1 16,2-7-1-16,1-4 1 15,1-7-5-15,-2-5-3 16,2-5 0-16,-1-2-5 0,0 0-10 16,-1 3-3-16,-4 3-3 15,2 6 1-15,-4 2 0 16,-1 7 4-16,0 7 9 0,-2 9 6 15,2 3 4-15,1 6 3 16,-2 4 0-16,1-1 0 16,2 5-18-16,-2-4-57 15,-2-2-89-15,-2 1-141 0,-1-5-222 16,-1-1-112-16,-4-5-46 16,-2-2 22-16,-2-6 72 15,-4-3 130-15</inkml:trace>
  <inkml:trace contextRef="#ctx0" brushRef="#br3" timeOffset="154385.73">25974 16939 176 0,'-3'5'258'16,"-1"-3"15"-16,1 5-4 16,-1-2-6-16,1 0 4 15,0 2-2-15,0 0-11 0,-2 2-15 16,-3 0-23-16,3-2-19 15,-1 2-30-15,1 0-35 16,0-1-20-16,1 0-24 16,-2-3-12-16,2 2-24 0,1-3-11 15,2 2 2-15,1-3 2 16,1 1 11-16,2-1-5 16,5 2 9-16,2-2 2 0,2-2-1 15,7 1-16-15,3-4-12 16,5 1-15-16,3-4-34 15,2 1-60-15,3-1-88 0,-2 1-127 16,3-1-187-16,1 2-110 16,-2 1-33-16,-4-1 20 15,-1 3 67-15,-1-4 116 16</inkml:trace>
  <inkml:trace contextRef="#ctx0" brushRef="#br3" timeOffset="155368.13">24647 18279 12 0,'-14'2'356'0,"-1"2"54"15,4-3 56-15,-1 1 23 0,2 1-101 16,3-3-76-16,0 1-51 0,4-1-40 16,1 0-42-16,5 0-42 0,6-1-32 15,6 1-27-15,4-2-16 0,8 1-16 16,1-1-12-16,7-1-8 0,1 1-14 15,4 1-33-15,1-2-55 0,-5 2-88 16,-1 1-137-16,-3 0-179 0,-4 1-89 16,-6 1-26-16,-4 0 25 0,-4 2 72 15</inkml:trace>
  <inkml:trace contextRef="#ctx0" brushRef="#br3" timeOffset="156252.07">25390 18173 205 0,'-3'-4'405'16,"-4"0"56"-16,1-3 46 0,-2 5-61 16,0-1-106-16,2-1-74 0,1 3-49 15,0 0-46-15,0-1-35 0,4 1-33 16,-4 1-21-16,5 3-21 16,0-1-11-16,0 5-9 0,3 2-4 15,0 3-1-15,2 1-9 0,-2 2 1 16,2 3-7-16,-2 2-1 0,1-1-7 0,-1 2-3 15,1 0-3-15,-2 0-3 16,-1-1-1-16,-1-1-3 0,0-2-2 16,0 0-9-16,0-3-12 0,0-2-22 15,0-3-19-15,2-1-21 0,-2-2-20 16,1-2-8-16,-1-4-2 0,2-2 6 16,0 0 7-16,-2-6 2 0,0 1 8 0,0-2 16 15,-2-4 6-15,0-2 12 16,1 1 9-16,-2-6 14 0,-2 2 11 15,1-2 5-15,-1 0 4 0,-2 0 4 16,1 2 6-16,3 1 4 0,-2 0 6 16,4 5 10-16,-1-1 7 0,4 2 4 15,-1 1 5-15,5-2 5 0,2 4-2 16,0-1-2-16,5 0-2 0,-1 1 2 16,6 2-2-16,-2 0 3 0,2 2 4 15,0 2 7-15,-1 2 8 0,1 2 7 16,-2 1 11-16,-2 1 9 0,0 2 1 15,-4 2 1-15,0-1 0 0,-3 3-4 16,-2 2-6-16,-2-2-7 0,-3 2-9 16,-3-2 0-16,-1 4-8 0,0-2-4 15,-5-2-6-15,0 2 0 0,0 0 1 16,-3-4-4-16,-1-1-4 0,1 1-1 16,-2-2 0-16,2-2-3 0,-1 1 0 15,4-2-1-15,-3-3 4 0,2 2 3 16,2 1 1-16,1-3 3 0,2 2-3 15,-1 0-10-15,3-2 0 0,3 1-7 16,0 1-3-16,2 0-4 0,4 3-1 16,0 2 1-16,4-2 2 0,-1 4 1 15,5-1-1-15,-1 2 3 0,4-1 2 16,-1 1 6-16,2 1 2 0,-4 0 1 16,3-1 2-16,-1-2 1 0,0 1-1 15,-1 0-2-15,0-2-4 0,0-1-5 16,-2 0-2-16,0 0-5 0,1-2 1 15,1-1-7-15,0 0-18 0,0-3-59 16,-1-3-115-16,-5-1-185 0,4-2-220 16,-5-1-114-16,0-2-46 0,-2-2 25 15,3-2 97-15,-1-2 173 0</inkml:trace>
  <inkml:trace contextRef="#ctx0" brushRef="#br3" timeOffset="157318.07">28050 17440 225 0,'-17'6'360'0,"4"-1"32"0,3-1 35 16,5 1-119-16,8-2-83 16,9 0-63-16,10 0-41 15,5-3-30-15,9 0-29 0,5-3-25 16,3 0-57-16,2 0-87 16,-2-1-154-16,-2 3-112 15,-4-2-51-15,-7 0-28 16,-5 0 22-16</inkml:trace>
  <inkml:trace contextRef="#ctx0" brushRef="#br3" timeOffset="158635.1">28791 17205 264 0,'0'-12'369'0,"0"-2"49"16,3 1 11-16,-1-2-64 0,-2 1-52 15,1 0-30-15,-1-3-27 16,3 2-20-16,-1 0-25 16,0 0-27-16,-1-1-19 0,1 2-26 15,0 2-24-15,-2 1-26 16,1 4-17-16,-1-1-18 15,0 5-13-15,0 1-18 0,-1 6-5 16,1 5-7-16,-4 6-5 16,3 2-1-16,-1 8-3 15,0 0 2-15,-1 3 0 16,2-1 0-16,-1 3 1 0,-1-3-1 16,2 2 2-16,-1 0 1 15,1-2-1-15,-1-3-3 16,-1 0 3-16,3-4-2 0,-4-1-4 15,3 0 0-15,-1-2-2 16,2 0 2-16,-1-2 0 16,1-2 3-16,1-1-1 15,1-1 2-15,3-1 0 0,3-3 0 16,1 0-4-16,4-4 0 16,2-1 0-16,6 0 0 15,1-4 0-15,3 2 3 0,4-2 0 16,-4-3 1-16,3 2 1 15,-3-1-1-15,0-3-1 16,-3 2-3-16,-2 0-8 0,-4-1-12 16,0-2-10-16,-7 1-8 15,-1-1-13-15,-3 1-5 16,1-3 3-16,-4-2 8 16,-1 2 10-16,-1 0 8 0,0-2 17 15,-1 0 4-15,1 2 6 16,-2-2 0-16,1 0 0 15,1 2 4-15,-5 1 1 0,4 0 2 16,1 2 10-16,-2 1 7 16,0 0 9-16,2 3 1 15,0-2 4-15,-1 2 1 16,1 1-12-16,0 2 0 0,0 0-6 16,0-3-2-16,0 3-4 15,0 0-2-15,0-2 1 16,0 0-6-16,0 2-4 0,0 0 2 15,0 2-2-15,0 0-4 16,0 3 2-16,0 5 0 16,0 0 2-16,0 6-4 15,0 1 3-15,1 3 1 0,-1-1-2 16,2 2 0-16,0-1 0 16,-2 0 3-16,1 0-3 15,4-4-2-15,-2 1 1 16,2-3 3-16,-1-2-4 0,3-4-1 15,1 0-2-15,3-4 3 16,-2-1 1-16,7-6-1 16,-2-1 0-16,5-6 0 0,0 0 4 15,0-3-3-15,1-4-4 16,-3 0 0-16,1 1 2 16,-5-4 1-16,0 3-2 0,-5-1 2 15,-2 0 4-15,-1 1 1 16,-4 0 2-16,-1 4 7 15,0 1 4-15,-1 2 2 16,-1 0 6-16,2 5-4 0,-1-1 0 16,-1 2-7-16,0 1-1 15,2 3-8-15,-1 3-7 16,1 4 1-16,0 1-1 16,0 6 1-16,1 1 0 0,1 1 4 15,1 3 4-15,2 0-5 16,3-1-3-16,-2-1-16 15,2 0-52-15,2 0-66 0,4-3-80 16,-1-2-102-16,4-4-131 16,-1 1-145-16,1-2-45 15,2-2 21-15,-3 0 52 0,-1-2 93 16</inkml:trace>
  <inkml:trace contextRef="#ctx0" brushRef="#br3" timeOffset="159238.04">29798 17401 80 0,'11'-13'341'0,"-3"1"73"0,-1-3 67 15,-2 2-32-15,-1-4-42 16,-3 5-36-16,-2-2-35 15,-3 1-44-15,-1-1-42 16,-2 2-42-16,-3 2-40 0,1 2-38 16,-5 1-28-16,1 1-29 15,-1 2-20-15,0 2-14 16,0 3-15-16,-1 2-4 16,-2 3-7-16,2 1 2 0,-2 5-3 15,4 3-2-15,1 0 0 16,2 3-4-16,1 2 2 15,2-1-3-15,2-1-3 16,3 0 3-16,4-1-4 0,2 0 2 16,1-4-4-16,3-1 2 15,3-4-1-15,3-2 0 16,0-4 2-16,5-2 1 0,-1-2-1 16,2-4-1-16,-3-5 3 15,3-3 0-15,-5-1 4 16,-2-2 5-16,1-1 10 0,-4 2 5 15,-2 0 15-15,-1 6 7 16,-4 2 1-16,1 4 2 16,-1 4-4-16,-3 4-8 15,0 6-9-15,0 2-8 0,1 3-6 16,1 1-8-16,0-1-2 16,3 0-2-16,-2-1-2 15,4-1-3-15,0-3-7 16,1-1-31-16,1 0-95 0,4-4-144 15,-5 0-249-15,1-3-165 16,-1-2-82-16,-2 0-16 16,-2-4 69-16,-1-1 129 0</inkml:trace>
  <inkml:trace contextRef="#ctx0" brushRef="#br3" timeOffset="160151.5">28090 17999 236 0,'-10'2'344'16,"-1"1"50"-16,1-1 6 0,1-2-60 16,1 2-43-16,1-2-29 0,-2 2-37 15,6-1-31-15,0-1-37 0,1 2-26 16,1 0-15-16,2-2-4 0,2 1 2 15,2 1-1-15,8 0 1 0,-2-2-5 16,4 3-17-16,6-3-22 0,3 0-27 16,4-3-22-16,4 3-56 0,0-4-95 15,1-1-154-15,-2 2-221 0,-2-1-116 16,-2-2-55-16,-5 2 6 0,-5-1 68 16,-1 2 143-16</inkml:trace>
  <inkml:trace contextRef="#ctx0" brushRef="#br3" timeOffset="161083.67">29067 17865 21 0,'-2'-14'270'0,"0"1"45"0,1-1 42 15,-1 1-58-15,-1 0-40 16,0 3-18-16,-1-2-20 16,-4 2-16-16,2 0-17 0,-3 2-7 15,-3 0-11-15,-1 3-2 16,0-2-10-16,0 2-15 16,-1 5-11-16,-1 0-22 15,-2 2-20-15,3 3-21 0,-3 5-15 16,4 1-6-16,-4 4-12 15,5 2 2-15,0 7-5 16,4 2-3-16,3 2-4 0,3-2-5 16,2 0-2-16,5-3-3 0,3-1-4 15,3-3-1-15,2-1-1 0,6-2 0 16,0-4-5-16,5-2-17 0,2-3-35 16,3-4-52-16,1-3-68 0,0 0-72 15,2-3-88-15,-4 0-117 0,-1-1-98 16,-5 1-17-16,-3 0 25 0,-2 1 54 15,-6 0 80-15</inkml:trace>
  <inkml:trace contextRef="#ctx0" brushRef="#br3" timeOffset="161421.51">29518 17752 257 0,'2'-12'412'16,"-2"2"63"-16,-2 0 55 16,-1 1-94-16,-2 4-65 15,-1 2-52-15,-4 1-45 16,0 4-40-16,0 1-37 0,-1 6-35 15,-2 3-34-15,4 3-32 16,-4 3-29-16,4 3-25 16,1 8-16-16,-5 0-10 0,5 2-10 15,0 0-28-15,-1-6-45 0,-1 1-79 16,2-4-97-16,0-1-132 0,4-1-171 16,-1-2-76-16,4-2-3 0,1-1 48 15,1-5 82-15</inkml:trace>
  <inkml:trace contextRef="#ctx0" brushRef="#br3" timeOffset="161866.96">29858 17800 48 0,'3'-9'407'0,"-1"4"83"16,-2-2 71-16,0 2 46 15,-4 1-115-15,-1 3-86 0,-2-1-70 16,-3 2-54-16,1 2-57 15,-5 2-47-15,-2 2-44 16,-1 5-32-16,-4 1-22 16,4 6-22-16,-1 6-11 0,2 2-9 15,4 5-11-15,2-3-4 0,4 0-4 16,3-2-3-16,3-3-4 0,3 3-5 16,3-4 1-16,6-5-4 0,2 0 0 15,2-3-2-15,4-1-2 0,4-5-1 16,1-4-9-16,1-1-22 0,0-2-54 15,0-2-70-15,-1-2-89 0,-3 0-112 16,-3-3-140-16,0 0-139 0,-6 2-32 16,1-1 29-16,-6 4 65 0,0-3 101 15</inkml:trace>
  <inkml:trace contextRef="#ctx0" brushRef="#br3" timeOffset="162226.31">30206 17965 409 0,'-10'0'507'16,"-1"3"73"-16,2-1 67 0,1-1-96 15,0 1-113-15,-1-1-85 0,2 1-71 16,2-2-64-16,4 1-64 0,1-1-53 16,1 0-39-16,3 0-26 0,4 2-12 15,6-2-7-15,-2 0-2 0,7-2-3 16,1 2-5-16,0-1-2 0,3-1-3 16,-1 1-4-16,-1-2-10 0,0 0-26 15,-4 1-47-15,1-3-63 0,-7-2-94 16,1-1-131-16,-4 1-179 15,-3 5-92-15,-2-1-16 0,-3 3 31 16,0-4 79-16,-1-2 122 16</inkml:trace>
  <inkml:trace contextRef="#ctx0" brushRef="#br3" timeOffset="162483.34">30302 17870 323 0,'-4'-5'426'15,"-3"-4"83"-15,2 4 37 0,0-2-47 16,0 1-29-16,1-1-54 16,3 3-59-16,-1 0-65 15,-1 1-66-15,1 3-64 0,1 1-60 16,-3 4-38-16,3 7-25 16,-1 4-16-16,1 3-10 0,1 4-9 15,0 0 1-15,0-2-6 0,0-1-13 16,1 0-37-16,-1-2-66 15,0 0-87-15,-1 1-124 0,1-3-179 0,-4 0-134 16,2-2-41-16,0 0 23 16,2-2 63-16,2-4 112 0</inkml:trace>
  <inkml:trace contextRef="#ctx0" brushRef="#br3" timeOffset="162899.97">30680 17955 47 0,'-3'-2'390'15,"-2"4"77"-15,1 0 69 0,0-1 45 16,-1-1-106-16,2 2-67 16,-2-2-48-16,4 0-51 0,-2 0-51 15,-2 0-58-15,5 0-53 0,0 0-49 16,0 0-37-16,5 0-24 0,-2-2-16 16,5-1-7-16,0-4-7 0,4 2-2 15,3-2-1-15,0-1-2 16,1 0-2-16,5 1 0 15,-4 2-3-15,2-1-17 16,-2 2-57-16,1-1-84 0,-2-1-107 16,0 2-151-16,-1-1-182 15,-4 0-84-15,1 2 6 16,-2-2 54-16,2 1 96 16</inkml:trace>
  <inkml:trace contextRef="#ctx0" brushRef="#br3" timeOffset="163165.87">30849 17807 7 0,'-9'-4'383'15,"-1"1"92"-15,1 1 81 16,1-1 62-16,1-1-95 0,3 1-67 16,0 1-62-16,0 2-69 15,2-3-71-15,1 3-68 16,-2 3-59-16,1 1-46 15,-1 4-33-15,0 9-19 0,-2 3-9 16,0 6-7-16,-1 3-7 0,0-2-7 16,1 1-38-16,-3-2-76 15,0-1-113-15,-5 2-166 0,5-4-205 16,-1 0-100-16,-4-1-25 0,4 2 47 16,-4-3 94-16,2-1 156 0</inkml:trace>
  <inkml:trace contextRef="#ctx0" brushRef="#br3" timeOffset="164031.91">28190 18589 185 0,'-7'5'402'0,"0"-1"65"0,-1-1 61 16,-1 0-40-16,0-1-71 16,0 2-59-16,1-3-31 0,4 3-30 15,-2-4-41-15,3 1-43 0,-1 1-40 0,4-2-41 16,4 1-33-16,5-1-26 0,0 0-17 15,6 0-13-15,5 0-12 0,5 0-10 16,5-1-11-16,5-4-21 16,3 0-63-16,3-2-100 0,0 0-143 15,-1-1-236-15,1 2-133 0,-6-1-57 16,-5 2 19-16,-4-1 78 0,-6 2 133 16</inkml:trace>
  <inkml:trace contextRef="#ctx0" brushRef="#br3" timeOffset="165649.38">29145 18576 45 0,'-1'-11'410'16,"-3"4"57"-16,0-3 47 0,0 2 36 16,0-1-155-16,-2 2-94 0,1 0-63 15,2 1-33-15,-1-1-17 0,1 1-19 16,0 1-19-16,1-1-23 0,1 2-19 16,1-1-16-16,0 0-17 0,0 5-16 15,0-4-11-15,0 3-5 0,0-1-7 16,0 2-4-16,0 0 3 0,0 0-5 15,0 2 1-15,0-1-5 0,0 3-3 16,0-4 1-16,0 4-7 0,0-3-5 16,0 1-6-16,0 0 6 0,0-1-4 15,0-1-1-15,0 0 0 0,1 0 2 16,-1 0-2-16,4-1-1 0,-3-1-1 16,2-1 2-16,1-1 0 0,-3-4 4 15,2-1-1-15,2 1 2 0,0-2-2 16,-1 1 2-16,0-2-4 0,0 3-3 15,0-1 1-15,-3 1-5 0,1 1-1 16,-1 2 1-16,-1 2-1 0,0-1 3 16,0 4-4-16,0 0 4 0,0 2 0 15,0 3 1-15,0-1-1 0,0 5 1 16,2 0 1-16,0 3-1 0,-2-1 1 16,1 2 0-16,4 2 0 0,-4 4 0 15,1-2 1-15,-1 3-3 0,-1 1-2 16,2 0 1-16,0 3 1 0,-2-2-2 15,1 0-1-15,1 1 1 16,-2 0-1-16,0-3-1 0,0 2 0 16,0-4 1-16,0-3 0 0,0-3 1 0,-2 1 0 15,1-3 0-15,-1-3 2 0,-1 0-3 16,0-2 3-16,-3-2-1 0,-2-2-1 16,0 1 1-16,-3-4-2 15,1-1 3-15,-1-1-6 0,-1-3 3 16,-1-1-2-16,1-3 2 0,-1 1-2 15,1-2-9-15,2-2-6 0,0 2-19 16,3 1-35-16,1-2-53 0,0 2-58 16,3 1-75-16,1 1-91 0,2 0-118 15,2 3-133-15,1 0-38 0,5 3 20 16,-4-2 53-16,3 0 85 0</inkml:trace>
  <inkml:trace contextRef="#ctx0" brushRef="#br3" timeOffset="165966.01">29020 18441 242 0,'-18'1'371'0,"3"-1"43"16,1 0 39-16,3 0-107 0,1 0-83 16,4 2-54-16,-2-2-31 0,8 0-26 15,4 0-20-15,3 0-20 0,6-2-7 16,6 1-8-16,2-1-13 0,7-1-9 16,5-1-16-16,5-1-15 0,0-1-15 15,1 0-14-15,4-2-33 0,-5-1-59 16,-2-1-87-16,-1 0-127 0,-5 2-166 15,-5 2-84-15,-4 3-22 0,-7 2 29 16,-3-1 69-16</inkml:trace>
  <inkml:trace contextRef="#ctx0" brushRef="#br3" timeOffset="166566.44">29536 18640 263 0,'-4'-7'419'0,"0"0"54"0,0-1 50 16,-2-2-82-16,3 3-83 0,-2-2-49 16,1 0-30-16,-1 2-24 0,-2-2-19 0,-2 0-29 15,3 2-26-15,-2 0-36 0,0 1-32 16,-3 1-28-16,0 3-22 0,-2 4-18 16,0 1-15-16,-1 5-8 0,-2 3-8 15,-1 2-6-15,0 2 0 16,-1 0-4-16,4 3-1 0,-2 1-3 15,4-2 0-15,2 1-2 0,1-2-1 16,2-1 2-16,6-4-1 0,2 0 2 16,6-2 1-16,2-3 2 0,2-3 1 15,4-3-1-15,2-3 0 0,2-3 1 16,0-3 0-16,0-2-2 0,-2-3-2 16,0 1 5-16,-4-2-3 0,1-1 2 15,-1 2-1-15,-2 1 1 0,-3 1 2 16,-2 1-3-16,1 4 1 0,-1 1 0 15,-2 1 0-15,0 2-1 0,1 3 0 16,-2 3 1-16,2 2 1 0,-1 2 0 16,4 1-1-16,-2 2-2 0,2 1-1 15,0 2 2-15,3-4-10 0,-1 3-23 16,0-1-60-16,2-2-84 0,-3 1-109 16,4-3-132-16,-2 3-174 0,-1-3-94 15,0-4 1-15,2 2 55 0,-3-5 88 16,4 0 124-16</inkml:trace>
  <inkml:trace contextRef="#ctx0" brushRef="#br3" timeOffset="166949.07">29732 18597 24 0,'0'-9'362'0,"-2"1"70"0,2 1 63 16,0 2 25-16,-1-1-73 0,1 2-53 15,-2 1-39-15,2 0-42 0,0-1-44 16,0 4-52-16,2-3-49 0,-1 3-43 15,2 3-34-15,2-3-23 0,0 7-15 16,1-2-11-16,2 3-7 0,0 1-11 16,0 0-7-16,1 2-6 0,-1-2-2 15,1 0-4-15,-1 2-4 0,-1-2 1 16,-1-1 0-16,2 0-2 0,-3-2 0 16,-2 0 1-16,2-2 0 0,-2-1 0 15,0-1 1-15,0-1 1 0,1-1 3 16,1-3-2-16,2 0 1 0,-1-4-1 15,1-1 1-15,3-2-2 0,-1-4-1 16,-1-1 2-16,1-3-4 0,0-1-5 16,3-5 2-16,-3 1 0 0,0 1-2 15,-1 0-1-15,0 5 3 0,2 3-2 16,-2 4-6-16,-4 4-17 0,3 4-38 16,-2 4-65-16,-1 7-83 0,-1 0-101 15,-1 8-142-15,1 0-149 0,0 3-54 16,2 1 17-16,0 1 59 0,1-2 92 15</inkml:trace>
  <inkml:trace contextRef="#ctx0" brushRef="#br3" timeOffset="167433.15">30354 18586 225 0,'13'-12'369'0,"1"0"59"15,-3 2 46-15,-3-2-58 0,2 1-29 16,-4 1-19-16,-1-1-16 0,-2 2-17 16,-1 0-33-16,-2 2-37 0,-4 0-42 15,1 0-44-15,-3 3-33 0,-2-3-31 16,-3 5-19-16,0 0-11 0,-3 2-11 16,-1 2-8-16,0 3-8 0,-1 2-10 15,-3 2-8-15,1 1-12 0,-2 4-4 16,1 1-7-16,1 0-4 0,1 2-4 15,1 2-5-15,2-3 1 0,5 0-2 16,1 0-4-16,3-3-1 0,0-1 1 16,5-3 1-16,5 0 0 0,0-3 0 15,3-1 2-15,1-4 1 0,5-1 1 16,1-4 1-16,2-4 0 0,1-2 1 16,2-3-1-16,2-2 1 0,-4-1-2 15,0 0 1-15,3 1 6 0,-5 0 7 16,-1 2 6-16,-3 3 4 0,-3 3 7 15,0 2 1-15,-1 5-3 0,0 5-6 16,1 3-4-16,0 4-5 0,-1 2-4 16,0 4-3-16,1 0-6 15,-1 0-8-15,0 1-15 0,0-3-35 16,-1-3-77-16,0 1-143 0,-2-6-214 16,-4-1-232-16,-1-2-110 0,0-5-36 0,0 0 45 15,4-4 122-15,-1-4 205 16</inkml:trace>
  <inkml:trace contextRef="#ctx0" brushRef="#br3" timeOffset="170419.95">26937 12310 108 0,'-1'-12'209'0,"-4"3"28"15,0-1-69-15,2-3-26 16,-2 2-10-16,2-1-4 16,-1-1-2-16,2 1-9 15,0 2-1-15,1 0 3 16,-1 2 4-16,0 1-6 15,1-1-6-15,-1 3-2 16,-3-2-8-16,0 4-18 0,-5-2-18 16,-1 3-7-16,-4 2-13 15,-5 2-10-15,-1 6-4 16,-1 4-4-16,-3 3 1 16,-1 4-9-16,4 5 0 15,0 1-5-15,6 1 2 16,4 3-3-16,2 1-1 0,9 0 1 15,4 0-4-15,8-3-1 16,5-2-3-16,6-3-3 16,6-4-18-16,5-7-50 15,5-1-88-15,1-5-124 16,-4 0-115-16,-5-1-60 16,-4 1-16-16,-7-2 29 0,-8 2 84 15</inkml:trace>
  <inkml:trace contextRef="#ctx0" brushRef="#br3" timeOffset="170816.3">27187 12312 234 0,'-2'-21'331'16,"-1"1"56"-16,2-1-34 0,-1 1-18 15,0-1-9-15,-1 3-15 16,2 2-36-16,-3 3-27 16,3 1-35-16,-2 3-35 15,1 2-40-15,-1 6-33 16,-1 6-30-16,-5 5-23 15,3 9-14-15,-4 4-10 16,1 8-2-16,0 6-2 0,-4 6-4 16,0 4-5-16,0 8-6 15,-4 2-25-15,4-3-59 16,-2 0-83-16,0-1-123 16,6-3-171-16,0-5-115 15,4-3-40-15,3-10 23 16,5-6 63-16,2-8 110 0</inkml:trace>
  <inkml:trace contextRef="#ctx0" brushRef="#br3" timeOffset="171301.06">27337 12570 54 0,'16'-25'261'16,"1"-2"56"-16,-3 0 12 15,0 4-15-15,-4 1-3 16,0 0-7-16,-4 3-14 0,0 1-21 16,-3 2-28-16,-1 0-22 15,-1 1-29-15,-1 2-27 16,0 3-27-16,0-2-21 15,-1 4-19-15,-4 2-21 16,-3 1-13-16,0 3-17 16,-1 6-11-16,-4 4-11 0,2 6-9 15,-3 6-7-15,0 5-4 16,2 5 2-16,2 1-2 16,0 4 2-16,5 1 4 15,4-2-3-15,2-2 0 16,6-2 0-16,8-4 0 15,3-4 0-15,9-5-3 16,3-6 3-16,6-4 4 16,3-5-6-16,-1-7-31 0,1-3-72 15,-6-4-122-15,-6 2-215 16,-5-1-143-16,-10 4-71 16,1 0-11-16,-8 0 47 15,1 4 115-15</inkml:trace>
  <inkml:trace contextRef="#ctx0" brushRef="#br3" timeOffset="171666.36">27892 12505 35 0,'-19'0'295'0,"3"0"55"15,0 0 52-15,5 1-52 16,4-1-59-16,3 2-25 16,8-2-21-16,5 1-34 15,5-1-32-15,6 0-19 0,6-1-24 16,0-2-34-16,4-1-28 15,2-2-20-15,0 0-23 16,-1-2-27-16,-1-1-52 16,0 0-64-16,-3-1-108 15,-4 0-146-15,-4 1-113 16,-7-1-51-16,-3 1 10 0,-5 0 44 16,-8-1 93-16</inkml:trace>
  <inkml:trace contextRef="#ctx0" brushRef="#br3" timeOffset="171915.07">28072 12336 255 0,'-7'-3'357'0,"1"0"63"16,3 0-17-16,0 1-34 16,1 0-42-16,1 1-57 15,-1 2-52-15,1 4-49 16,1 4-47-16,-4 5-39 15,3 6-17-15,-2 6-13 16,-1 6-16-16,-3 2-31 16,0 4-61-16,3 3-93 0,-1-3-164 15,-2 2-142-15,6-6-75 16,1-3-22-16,4-7 31 16,5-7 80-16</inkml:trace>
  <inkml:trace contextRef="#ctx0" brushRef="#br3" timeOffset="172281.15">28284 12566 261 0,'1'-7'360'0,"-1"0"67"16,-1 0-6-16,-1 0-34 15,0 4-23-15,2-4-43 16,0 2-54-16,5 0-53 16,2 0-52-16,6-2-47 0,4 0-38 15,3-1-27-15,3 0-14 16,2-2-13-16,-2 4-8 15,1-1-6-15,-3 0-22 16,-1 2-50-16,1 0-78 16,-7 0-107-16,0 0-130 15,-4 3-130-15,-5 2-57 0,-5 0 11 16,-4 2 55 0,-4-1 94-16</inkml:trace>
  <inkml:trace contextRef="#ctx0" brushRef="#br3" timeOffset="172548.1">28445 12395 119 0,'-2'-5'324'0,"1"3"64"16,-2-1 31-16,1 1-32 16,0-1-13-16,2 1-24 15,-1-1-38-15,1 3-37 16,-2 0-44-16,-1 3-43 15,-1 4-40-15,0 8-39 0,0 8-31 16,-1 9-26-16,-2 4-15 16,4 10-49-16,-3 0-104 15,1 4-193-15,-1 2-194 16,-1-1-101-16,-1-1-53 16,-1-3 5-16,3-6 80 15</inkml:trace>
  <inkml:trace contextRef="#ctx0" brushRef="#br3" timeOffset="173632.27">23678 11071 38 0,'1'-16'279'15,"1"-4"51"-15,0-1 52 16,1-1-44-16,2-1-56 16,-1 1-28-16,1-2-11 15,-2 3-20-15,0-1-6 0,0 6 0 16,-3 1-4 0,-3 2-3-16,-2 2-17 0,0 2-26 15,-7 3-36-15,-1 1-39 16,-4 5-39-16,-1 5-31 15,-4 1-20-15,0 5-6 16,0 5-9-16,2 4-4 16,-1 2 5-16,5 5 5 15,2 0 6-15,4 2 1 16,6 1 1-16,2 0-1 16,8-3 4-16,4-2 0 0,7-2 3 15,10-5-4-15,3-5-14 16,5-5-51-16,3-2-86 15,2-6-130-15,0 0-209 16,-1 0-108-16,-6-2-45 16,-5 0 19-16,1-3 66 0,-6-3 122 15</inkml:trace>
  <inkml:trace contextRef="#ctx0" brushRef="#br3" timeOffset="173933.08">24207 10851 326 0,'5'-15'440'0,"-5"0"76"16,0 4 33-16,0 3-99 15,-5-1-71-15,2 6-69 16,0 3-73-16,-3 6-69 15,-2 3-54-15,-2 5-33 0,-1 4-25 16,0 6-15-16,-5 5-15 16,2 7-7-16,-3 4-9 15,-7 7-45-15,3 2-93 16,-6 5-162-16,2 2-194 16,-2 1-101-16,4-5-52 15,5-5 12-15,4-8 77 16</inkml:trace>
  <inkml:trace contextRef="#ctx0" brushRef="#br3" timeOffset="174380.98">24356 11119 169 0,'11'-22'313'0,"-3"1"66"15,-2 3-10-15,-3 1-7 16,1 3-4-16,-3-2-11 0,-2 4-35 16,-4 2-41-16,0-1-47 15,-1 4-43-15,-7 2-40 16,4 4-39-16,-4 2-28 15,-4 7-23-15,0 5-12 16,0 5-12-16,1 5-5 16,2 5-3-16,3 2-5 0,0 2-2 15,8-2-3-15,1 4 1 16,6-2-6-16,6-3 0 16,3-1-3-16,6-6 1 15,5-4-2-15,6-6-15 16,4-5-34-16,3-7-60 15,-1-4-94-15,1-4-138 16,-2 0-176-16,-4-1-79 16,1 2-13-16,-5 0 35 0,-5 1 79 15</inkml:trace>
  <inkml:trace contextRef="#ctx0" brushRef="#br3" timeOffset="174746.44">24751 11083 146 0,'-13'0'333'16,"-1"2"54"-16,5-2 23 16,2 1-82-16,6-1-54 15,2 0-39-15,7 0-43 16,9 0-38-16,1-1-30 16,9-1-22-16,1-1-27 0,4-1-21 15,1 1-20-15,1-2-17 16,-4 1-18-16,-4-1-48 15,-2 1-89-15,-4 1-151 16,-7 1-125-16,-5 0-66 16,-4 4-24-16,-4-2 16 15,0 0 81-15</inkml:trace>
  <inkml:trace contextRef="#ctx0" brushRef="#br3" timeOffset="174980.21">24915 10972 253 0,'-3'-3'322'15,"0"2"41"-15,0 2-15 0,2 2-54 16,-1 5-37-16,0 4-41 16,2 4-42-16,0 4-33 15,0 5-50-15,0 3-91 16,0 4-154-16,0 3-166 15,-1 2-87-15,-1-4-47 16,5 2-26-16,2-8 39 0</inkml:trace>
  <inkml:trace contextRef="#ctx0" brushRef="#br3" timeOffset="175350.26">25274 11078 145 0,'-8'-4'303'15,"2"-1"68"-15,0 0-1 16,-1 2-11-16,2-2-4 16,3 2-32-16,2-2-46 15,5 1-53-15,5-2-56 16,5-2-49-16,3 1-39 0,8-1-25 16,2-2-22-16,0 3-32 15,1-2-60-15,-2 0-94 16,-3 0-109-16,-4 1-144 15,-3 5-96-15,-5-2-32 16,-9 5 23-16,-3 0 70 16</inkml:trace>
  <inkml:trace contextRef="#ctx0" brushRef="#br3" timeOffset="175632.45">25344 10926 77 0,'-4'-5'328'15,"1"2"67"-15,2 0 57 16,-4 3-55-16,4 2-38 16,-2 4-32-16,1 4-43 15,0 4-56-15,1 5-46 16,-1 5-47-16,2 4-40 15,2 1-43-15,-2 4-79 0,1 0-138 16,1 2-225-16,-4-3-119 16,1 0-62-16,-6-1-28 15,-1-11 35-15,-3-2 116 16</inkml:trace>
  <inkml:trace contextRef="#ctx0" brushRef="#br3" timeOffset="176771.57">22461 7945 131 0,'-4'-5'287'16,"3"3"43"-16,-4-4-5 15,1 2-9-15,-1-5-16 16,0 1-22-16,0-1-16 0,0-2-20 16,0 1-23-16,2-1-27 15,1 1-27-15,-2-1-17 16,3 1-18-16,-1-1-22 15,1 4-19-15,-3-1-11 0,1 2-15 16,-2 3-17-16,0 0-8 16,-4 2-12-16,-2 2-9 15,-2 5-7-15,-1 2-9 16,-2 2 1-16,1 5-6 16,0 2-2-16,4 1 0 0,3 3-3 15,4-2 2-15,2 2 2 16,5-1 5-16,7-2-1 15,5-2-1-15,6 0-13 16,6-7-36-16,3-1-65 0,3-3-103 16,1-4-164-16,0-1-150 15,-4-1-67-15,-3-2-3 16,-3 0 39-16,-4-1 90 16</inkml:trace>
  <inkml:trace contextRef="#ctx0" brushRef="#br3" timeOffset="177084.1">22804 7807 264 0,'1'-12'379'0,"-1"0"58"16,-1 3-7-16,-1 1-66 15,-1 3-47-15,0 2-59 16,-4 6-62-16,2 5-51 16,-4 6-44-16,1 4-31 0,0 6-20 15,-2 7-17-15,-2 3-15 16,-2 7-11-16,-5 5-23 16,-3 6-71-16,-2 5-109 15,0 1-146-15,-1-1-116 16,1-2-60-16,4-8-12 0,7-6 48 15,5-7 97-15</inkml:trace>
  <inkml:trace contextRef="#ctx0" brushRef="#br3" timeOffset="177514.69">22917 8118 246 0,'10'-15'327'0,"-1"-2"32"0,-2 4 6 15,-6-2-8-15,1 6-22 16,-4 1-39-16,1 0-47 15,-6 4-52-15,-2 3-48 16,-2 2-41-16,-5 3-31 0,0 6-21 16,-1 2-18-16,1 2-9 15,0 5-7-15,3 0-4 16,4 4-5-16,1 0-4 16,7 2 2-16,4-2-3 15,8 0-2-15,3-2-2 0,6-4 2 16,9-3-4-16,3-4-5 15,2-2-22-15,1-4-41 16,2-3-80-16,-4-4-134 16,-5 0-163-16,-1-4-80 15,-5 2-25-15,-6-4 15 0,-3-1 66 16</inkml:trace>
  <inkml:trace contextRef="#ctx0" brushRef="#br3" timeOffset="177847.95">23244 8170 185 0,'-6'0'367'0,"-1"0"62"16,3 0 47-16,3 0-94 16,1-2-77-16,5-1-58 15,2 1-58-15,4-1-60 16,2 0-43-16,4 2-27 16,-1-2-22-16,3 1-13 15,-2 0-16-15,-1 2-36 0,2-1-84 16,-6-1-136-16,4 0-154 15,-3-1-78-15,-3-2-35 16,-1 2 9-16,-5-5 70 0</inkml:trace>
  <inkml:trace contextRef="#ctx0" brushRef="#br3" timeOffset="178114.55">23314 8049 208 0,'-6'-3'352'0,"-1"0"71"16,1 0 11-16,2 0-42 16,0 1-48-16,3 0-55 0,-1 2-62 15,1 4-61-15,1 2-54 16,0 2-37-16,1 5-21 16,-1 1-14-16,2 6-12 15,-1 3-14-15,1 0-38 16,0 5-68-16,-1-1-93 0,2 2-138 15,3-4-134-15,1-2-69 16,-1-3-5-16,2-3 41 16,3-7 80-16</inkml:trace>
  <inkml:trace contextRef="#ctx0" brushRef="#br3" timeOffset="178464.36">23556 8149 131 0,'0'-5'351'15,"0"1"68"-15,0 0 56 16,0 1-79-16,0 1-61 15,2 1-52-15,-1-1-56 0,6-1-53 16,2 2-42-16,4-1-33 16,2 1-24-16,3-2-18 15,1 0-20-15,2 0-13 16,1 1-13-16,-4-1-22 16,3 2-46-16,-4-1-57 0,0 1-68 15,-4 1-84-15,-1 0-115 16,-6-1-94-16,-6 1-18 15,0 0 24-15,-5-4 54 16,-1 1 73-16</inkml:trace>
  <inkml:trace contextRef="#ctx0" brushRef="#br3" timeOffset="178696.61">23618 8015 301 0,'-7'-4'378'0,"2"3"56"15,0 2-2-15,1 3-65 16,-1 1-44-16,4 3-56 0,-1 4-49 16,2 1-47-16,3 3-48 15,2 3-38-15,1 1-68 16,1 3-135-16,-3 4-231 16,-2 2-125-16,-4 2-66 15,-4 3-32-15,-5 0 11 0,-2 3 106 16</inkml:trace>
  <inkml:trace contextRef="#ctx0" brushRef="#br3" timeOffset="180567.07">12217 6578 78 0,'2'-4'294'15,"-2"0"56"-15,0-5 28 16,0-1-51-16,-4 0-28 16,2-2-34-16,1-2-44 15,-1 2-38-15,1-5-43 16,1 2-31-16,0 0-26 0,1 0-13 15,-1 2-7-15,2-2-5 16,-2 3 10-16,0 4 11 16,-2 0 6-16,-1 2-4 15,-2 2-6-15,-3 2-11 16,-6 4-18-16,1 4-21 0,-5 4-13 16,0 7-3-16,-1 3-8 15,0 5-1-15,3 1-1 16,2 5-4-16,6-1-1 15,2 1 2-15,4-1-2 0,7 0-1 16,5-3-1-16,4-1 1 16,3-4-1-16,9-4-1 15,0-4 2-15,6-4-11 16,1-5-42-16,0-4-80 0,-3-4-151 16,-3-1-162-16,-2-3-89 15,-7-1-36-15,-6-1 22 16,-2-1 69-16</inkml:trace>
  <inkml:trace contextRef="#ctx0" brushRef="#br3" timeOffset="180898.31">12622 6408 152 0,'2'-17'364'0,"1"2"73"15,-6 2 55-15,1 3-87 16,-1 0-67-16,0 3-55 16,-3 5-72-16,-2 4-70 0,0 5-48 15,0 5-38-15,-3 8-18 16,2 4-15-16,-1 5-5 15,-1 6-6-15,0 5-4 16,1 3-1-16,-2 3-42 16,1 2-84-16,-5 5-147 15,3-1-151-15,-2 2-84 0,0-1-40 16,3-7 14-16,4-4 76 16</inkml:trace>
  <inkml:trace contextRef="#ctx0" brushRef="#br3" timeOffset="181347.1">12842 6696 212 0,'10'-18'312'16,"-3"-3"49"-16,-2 0-9 16,-1 0 0-16,-3 1-17 15,1-1-18-15,-4 5-21 0,2 1-38 16,-3 1-49-16,0 5-41 16,-2 1-40-16,-4 3-44 15,-2 5-34-15,-3 8-19 16,-1 3-16-16,0 6-6 15,0 3-7-15,4 5 0 0,-1 0-1 16,5 2-4-16,4 3 1 16,3-4-5-16,5-1 4 15,6-1 3-15,4-3-1 16,7-1 1-16,3-6-2 0,5-2-18 16,1-7-45-16,4-2-75 15,-1-3-107-15,1-5-161 16,-5-2-113-16,-3-2-47 15,-6-4 14-15,-2 2 56 16,-4-1 95-16</inkml:trace>
  <inkml:trace contextRef="#ctx0" brushRef="#br3" timeOffset="181655.78">13264 6631 55 0,'-9'0'350'16,"-2"2"82"-16,1-2 65 16,4 1-18-16,-1-1-93 15,3 2-69-15,1-2-78 0,3 0-73 16,3 0-68-16,8-2-46 15,3 1-26-15,8-3-16 16,5 1-29-16,2-1-50 16,-1 1-66-16,0-3-94 15,-5 3-132-15,1-1-110 0,-9-1-33 16,-2 1 11-16,-7-3 53 16,-1 2 82-16</inkml:trace>
  <inkml:trace contextRef="#ctx0" brushRef="#br3" timeOffset="181912.8">13364 6523 135 0,'-6'-3'320'0,"1"0"72"0,0 1 7 16,0 0-7-16,4 1-26 16,-4-1-51-16,2 2-55 15,0 0-68-15,1 2-58 16,-1 1-51-16,3 7-38 15,-2 3-22-15,2 5-8 0,0 4-6 16,2 3-15-16,0 3-63 16,-1 3-94-16,4 0-154 15,-2 0-131-15,3-2-69 16,-1-3-22-16,1-2 38 0,4-10 86 16</inkml:trace>
  <inkml:trace contextRef="#ctx0" brushRef="#br3" timeOffset="182273.37">13648 6676 306 0,'-10'2'384'0,"0"-2"68"0,3 0-22 15,0 0-37-15,2 0-34 16,4-2-57-16,1 1-69 16,1-1-60-16,4-1-55 0,7-2-43 15,4 2-28-15,3-4-19 16,3 1-13-16,3 0-1 15,1-3-12-15,-1 1-23 16,0 1-35-16,-3-1-48 16,-4 1-76-16,-4-2-108 0,-4 2-129 15,-5 1-80-15,-5 2-22 16,-4 0 21-16,-4 1 58 16</inkml:trace>
  <inkml:trace contextRef="#ctx0" brushRef="#br3" timeOffset="182529.34">13707 6523 288 0,'-6'-8'365'15,"1"-2"49"-15,3 3 9 0,-1 0-22 16,2 2-35-16,-3 0-52 16,3 2-60-16,-1 1-68 15,2 2-63-15,0 5-42 16,3 7-34-16,1 5-21 0,0 7-11 15,3 3-4-15,0 4-25 16,1 3-65-16,0 2-107 16,2-2-178-16,-2 0-127 15,-5-1-67-15,-2-1-13 0,1-7 45 16,1-4 91-16</inkml:trace>
  <inkml:trace contextRef="#ctx0" brushRef="#br1" timeOffset="205650.4">30306 8881 120 0,'1'-18'125'0,"1"0"0"16,-2-3 12-16,2 2 19 0,0-1 17 16,0 0 4-16,-1 3-1 15,2 0-15-15,1 2-15 16,-3 1-18-16,3 0-10 16,0 2 0-16,0 1-6 0,-1 1 1 15,-2-1-2-15,2 2 2 16,-1 1-9-16,-1-1-8 15,-1 1-9-15,2 1-8 16,-2 0-12-16,0 2-12 16,-2 3-7-16,2-1-12 15,0 3-8-15,0 0-13 0,-1 3-2 16,-1 2-9-16,-1 7 0 16,2 5 2-16,-2 7-2 15,3 3 1-15,-2 5 1 16,2 2 1-16,2 4 1 0,-2-1-3 15,3 1-4-15,-3-2-25 16,1-2-36-16,-1-4-57 16,0-2-82-16,0-3-121 15,0-5-118-15,-1-2-39 16,-2-6 2-16,1-5 33 0,2-7 75 16</inkml:trace>
  <inkml:trace contextRef="#ctx0" brushRef="#br1" timeOffset="206057.66">30264 8700 54 0,'0'-17'234'16,"3"2"45"-16,1-2-39 15,4 3-12-15,2 0 7 16,2-1-18-16,3 1-23 0,6 3-20 16,3-1-19-16,4 3-22 15,4 2-27-15,-2 0-23 16,2 4-17-16,-1 1-19 16,-2 4-7-16,-3 1-4 15,-4 6 3-15,-2 3-2 0,-6 5 6 16,-8 5 0-16,-8 3-3 15,-6 6-9-15,-10 0-10 16,-8 2-2-16,-4 0-8 16,-1 0-8-16,-2 1 0 15,-1-4-9-15,6-2-31 0,3-4-75 16,7-4-106-16,2-4-117 16,12-3-101-16,4-4-45 15,4-3 5-15,9-2 60 16</inkml:trace>
  <inkml:trace contextRef="#ctx0" brushRef="#br1" timeOffset="206792.73">30778 8835 204 0,'14'-17'290'15,"0"0"9"-15,-1-1 14 16,-4 3 0-16,-4 0-20 0,-2 3-25 16,-3 2-35-16,-3 1-38 15,-3 5-45-15,-7 4-37 16,-1 4-27-16,-5 7-25 16,-3 5-19-16,1 5-8 15,-2 3-13-15,4 3-6 0,4 0-4 16,5-1 0-16,3-2-3 15,6-4-3-15,2-5 0 16,6-1 1-16,3-3-3 0,8-8 1 16,2-6-4-16,2-5 0 15,-2-7 0-15,2-2-5 16,-7-3 4-16,0-2 2 16,-1 2 6-16,-6 2 4 15,0 1 5-15,-3 7 0 0,-4 2 0 16,2 8 2-16,-1 8-4 15,0 4-1-15,4 5-6 16,0 3 1-16,2 1-4 16,4 1-6-16,1-3-15 15,6-1-23-15,-1-5-30 0,4-5-40 16,0-5-37-16,0-6-28 16,0-5-11-16,-1-5 5 15,-4-7 18-15,2-4 37 16,-4-4 34-16,2-5 26 15,-4-6 26-15,0-1 15 0,-1-6 23 16,-3 2 26-16,-1 5 35 16,-3 1 27-16,-2 7 29 15,-1 6 28-15,-2 3 14 16,0 7-9-16,-4 4-18 0,3 4-22 16,-3 7-21-16,0 5-20 15,0 6-22-15,0 3-15 16,3 6-7-16,-1 5-6 15,2 2-3-15,2 3-7 16,-2 3 0-16,0 0-2 0,-2 3-13 16,-1-2-33-16,-4 2-58 15,1-2-95-15,-2 2-125 16,-6-4-117-16,3-3-51 16,-3-2-1-16,4-6 39 15,0-4 80-15</inkml:trace>
  <inkml:trace contextRef="#ctx0" brushRef="#br1" timeOffset="207439.97">31047 8821 23 0,'3'-7'206'15,"2"-2"16"-15,3 0-13 0,4 1-20 16,4 0-17-16,3-2-16 15,4 3-28-15,2-3-25 16,3-2-17-16,2 2 8 16,0 0 5-16,0-1 6 0,-2 1 8 15,-1 0 13-15,0-2 9 16,-5 3-8-16,-3 1-5 16,-1-3-4-16,-6 2-5 0,2-1-11 15,-6 2-3-15,-1 0-6 16,-6-1-8-16,1 2-10 15,-4-1-7-15,-2 3-10 16,-3 3-11-16,-2 2-8 16,-4 2-10-16,0 3-4 0,-1 3-6 15,2 6-10-15,-1 3-5 16,-1 0 0-16,4 5-4 16,-1 2-5-16,3-1-1 15,3 1 6-15,4-1 0 0,-1-4-1 16,2-1 10-16,2-3-2 15,1-2 6-15,2-1 5 16,1-5 9-16,7-4-2 16,-4-3-7-16,4-5 2 0,1-5-3 15,2-4-6-15,-2-4-5 16,-1-4-3-16,1-1-3 16,-4 1 0-16,-2 1 0 0,1 4 4 15,-4 2 5-15,-1 5-1 16,-2 2 6-16,0 7-4 15,-2 2 5-15,0 7-5 16,0 4-3-16,1 6 1 0,4 0-5 16,1 4 2-16,0 0-15 15,2 0-28-15,4-3-62 16,0-1-94-16,-1-4-132 16,5-2-161-16,-2-4-85 0,2-3-22 15,-3-5 36-15,1-3 80 16</inkml:trace>
  <inkml:trace contextRef="#ctx0" brushRef="#br1" timeOffset="207862.04">31715 8578 105 0,'5'-22'329'0,"0"-3"77"16,-4 0 55-16,3 1-45 16,-4 2-24-16,-2 1-25 15,0 1-28-15,2 4-34 0,-1 3-36 16,1 1-39-16,-2 2-35 16,1 3-39-16,1 1-41 15,0 0-38-15,0 4-30 16,1-1-26-16,1 5-8 0,1 1-8 15,0 4-4-15,2 3 2 16,3 6 0-16,-4 4 2 16,0 2 3-16,0 3 0 15,0 4 1-15,-3 1-1 0,3 2 2 16,0-1-2-16,-4 1-8 16,0 0-21-16,-3-1-33 15,2-2-46-15,-3-3-49 16,3-4-63-16,-1-5-63 0,-1-4-62 15,0-3-80-15,-1-5-77 16,0-2-49-16,-4-6 13 16,3-4 43-16,0-4 66 15</inkml:trace>
  <inkml:trace contextRef="#ctx0" brushRef="#br1" timeOffset="208143.66">31714 8640 75 0,'4'-9'253'15,"3"1"34"-15,1-2-8 16,4 0-8-16,-1 1-6 16,5-1-20-16,2 0-32 0,0 2-28 15,3 0-23-15,1 3-38 16,0 0-19-16,-1 5-15 16,-4 2-6-16,1 3-7 0,-7 3-6 15,-6 4 0-15,-4 3-5 16,-7 5-6-16,-7 1-16 15,-7 3-11-15,-2-1-8 16,-4 1-14-16,1-4-36 0,-1-2-75 16,5-2-114-16,3-4-180 15,2-5-97-15,7-4-47 16,9-3 5-16,3-8 54 16</inkml:trace>
  <inkml:trace contextRef="#ctx0" brushRef="#br1" timeOffset="208735.99">32142 8611 29 0,'11'-12'294'0,"5"-3"67"15,-3 0 57-15,1-2-44 0,-3-2-37 16,-1 1-34-16,-1 2-29 16,-1 0-40-16,-5 3-37 15,0 0-30-15,-1 2-30 0,-5 4-22 16,-2 1-21-16,-3 4-24 16,-6 2-12-16,-1 5-20 15,-4 7-11-15,1 3-5 0,-3 3-7 16,2 2-4-16,1 2-5 15,3 0-1-15,2 2 4 16,4-2-1-16,1 0 0 16,5-2-4-16,3 0-2 0,1-4 2 15,4-2-1-15,1-2 3 16,7-4-3-16,-2-5-1 16,5-2 3-16,-2-5-1 15,3-4-4-15,-1-2-1 0,1-7-2 16,-2-1 1-16,-1-1-1 15,-1-2 3-15,-4 0 3 16,0 3 4-16,-2 2 5 16,-2 1 4-16,0 6 2 0,-2 1 2 15,-2 4-2-15,4 4-4 16,-2 7 1-16,0 3-7 16,0 4 0-16,1 4-2 15,2 0-1-15,0 2-25 0,0 1-58 16,1-5-79-16,-1-1-114 15,1-2-173-15,-3-3-122 16,4-5-46-16,-3-5 18 0,0-5 65 16,-1-3 102-16</inkml:trace>
  <inkml:trace contextRef="#ctx0" brushRef="#br1" timeOffset="209178">32442 8361 5 0,'10'-10'288'0,"-2"5"62"15,1-1 61-15,-2 1-25 0,-1 1-45 16,-1 1-37-16,-2 0-40 16,0 1-51-16,-1 2-54 15,-2 0-49-15,0 5-31 16,-2 0-23-16,-1 5-15 0,1 0-9 15,1 2-4-15,-1 1 2 16,1 2 1-16,1-2 8 16,1 2 18-16,2-3 15 15,2 3 21-15,1-3 18 0,-1 1 22 16,0-3 8-16,0 1-7 16,-1-2-9-16,0 2-17 15,-3-4-19-15,1 3-17 16,-5-1-17-16,-2 1-6 0,-3 0-7 15,-6 1-9-15,-1-1-9 16,2 0-6-16,-2 0-7 16,0-3-13-16,3 0-21 15,2-2-59-15,1-5-102 0,0 0-147 16,4-2-220-16,2-3-125 16,3-2-54-16,4-1 19 15,3-4 83-15,7 2 135 16</inkml:trace>
  <inkml:trace contextRef="#ctx0" brushRef="#br1" timeOffset="209607.13">32613 8558 186 0,'5'4'345'0,"1"-3"64"15,5-1 48-15,3-1-89 0,2-4-60 16,8-2-24-16,3-3-38 16,0-2-49-16,1-5-35 15,-1 0-35-15,2-2-31 0,-2 0-26 16,-4-4-11-16,1 3-10 16,-7 0-10-16,1-2-7 15,-7 4-4-15,-2 2-11 0,-6 2-2 16,-4 6-9-16,-9 3-6 15,-6 5-6-15,-2 5-2 16,-6 3 1-16,0 6 0 0,0 2-1 16,2 2 6-16,6 1 2 15,1 1 2-15,7 1 1 16,3-1 3-16,5-1 4 0,3-1 0 16,7-3-3-16,4 0 2 15,3-2-8-15,5-6-15 16,3 0-80-16,4-7-161 0,-5-2-192 15,1-5-104-15,-4-1-49 16,-3-2-11-16,-5 0 59 16</inkml:trace>
  <inkml:trace contextRef="#ctx0" brushRef="#br1" timeOffset="210440.37">30931 9264 29 0,'13'-23'206'15,"3"0"35"-15,-3-2-42 16,1 3-8-16,0 1 4 0,-2 2 3 16,0 2-8-1,-4 2-4-15,1 3-2 0,-4 3-12 16,-2 1-18-16,-5 3-24 16,-4 5-26-16,-7 3-31 15,1 2-26-15,-4 3-21 0,-2 2-10 16,3 2-6-16,-1 1-3 15,2-1-3-15,2 0-4 16,8-2 0-16,0 0-2 16,8-1 2-16,5 2 5 15,4-2 3-15,6 0-1 0,1-1-4 16,4 1 1-16,-2 1 2 16,2-3-6-16,-4 1-2 15,-2-1 7-15,-4-1 6 16,-4 2 13-16,-4-3 6 0,-6 3 6 15,-6 1 0-15,-6 1-2 16,-6 2-6-16,-4 1-12 16,-4 0-8-16,1 4-10 15,-2-4-18-15,5-1-26 0,2 0-49 16,7-3-64-16,5-3-81 16,4-1-96-16,8-4-84 15,4-1-22-15,3-5 19 16,8 0 50-16</inkml:trace>
  <inkml:trace contextRef="#ctx0" brushRef="#br1" timeOffset="211506.81">31180 9283 52 0,'8'-9'304'0,"1"1"69"15,-4-2 45-15,1 1-24 16,0 0-23-16,-1 1-38 15,-1 0-51-15,0 1-54 16,-1 2-59-16,-1 1-47 0,1 1-37 16,-2 3-25-16,4 0-20 15,0 7-19-15,3 1-7 16,-2 4-10-16,0 1 1 16,2 0-5-16,-1 0-5 0,0-1 4 15,0 0 1-15,1-2 9 16,-2-3 5-16,3-1 9 15,1-4 4-15,0-5-2 16,2-5 2-16,-2-4-11 0,-1-2-7 16,2-6-5-16,-1 0-4 15,-2 1 2-15,1 0-1 16,-3 0 1-16,1 6 3 16,-2 0 1-16,-1 5 2 15,2 1-5-15,1 2-3 0,-2 3 3 16,3 4 0-16,-2 3 3 15,2 2 8-15,0 5 5 0,-2 1 7 16,-1 3 6-16,0 4 4 16,-3 0 7-16,0 2 0 15,-2 1-3-15,-2-1-4 16,-2 1-8-16,1 0-2 0,0-2-12 16,-1 2-4-16,3-2-3 15,-4 1-3-15,3-3-3 16,1 0-1-16,-1 2 0 15,1-3-1-15,1 2 1 0,-2-5 4 16,0-2 0-16,0-3 2 16,0 2-1-16,-1-5 5 15,-4-2-4-15,3-2-1 0,-4-3-3 16,-2-3-3-16,1-4-3 16,-3-2-2-16,-1-4 0 15,0-4-11-15,0 0-10 16,4-4-7-16,-1-1-12 15,1 1-9-15,4 1-16 0,4 0 10 16,2 0 2-16,4 2-2 16,6-2 2-16,2 3-1 15,2-3 2-15,3 2-4 16,4 1 4-16,0 0 9 0,1 0 7 16,3 1 10-16,-1 0 16 15,0-3 9-15,2 2 7 16,-3 2 4-16,-2-1 6 0,-1 1 9 15,1 1 1-15,-6-2 11 16,1 2 4-16,-2 3 2 16,-3 1 1-16,-4 0 3 0,-2 3 2 15,2 0-3-15,-3 4 5 16,-2-1-5-16,-3 3-5 16,0 1-4-16,0 1-9 15,-3 3-4-15,-1 3-9 0,4 2 0 16,0 0-3-16,4 3-3 15,-1-1 0-15,2 2-1 16,1 1-2-16,1-2-2 16,0 3 2-16,1-2 0 0,2 0 4 15,-1 0-4-15,-3-1 5 16,1 0-1-16,-2-2 2 16,-2-1 1-16,-3 0 3 0,-3-2 3 15,-2-1-3-15,-5 0 0 16,-2-2-9-16,-4 1-28 15,0-1-52-15,-2-4-104 16,3 0-197-16,-1-2-137 0,0-3-73 16,7-2-17-16,2-4 34 15,9-1 89-15</inkml:trace>
  <inkml:trace contextRef="#ctx0" brushRef="#br1" timeOffset="211873.45">32024 8940 369 0,'4'-15'462'15,"3"3"96"-15,-6 2 70 16,3 1-88-16,-2 1-55 0,0 5-55 15,-1 0-77-15,-1 1-79 16,4 2-72-16,-3 3-64 16,3 2-46-16,-1 7-28 0,0 5-15 15,-1 5-13-15,-2 5-10 16,-2 4-8-16,-1 5-6 16,-5 2-11-16,1 2-17 0,-2-1-39 15,1-3-65-15,2-2-82 16,1-5-78-16,2-5-73 15,3-5-70-15,3-4-62 16,2-7-51-16,3-5-22 16,-2-4 31-16,-1-6 49 0,-1-1 70 15</inkml:trace>
  <inkml:trace contextRef="#ctx0" brushRef="#br1" timeOffset="212323.31">31945 9227 255 0,'-8'-2'345'15,"3"0"34"-15,2-1-17 0,3-2-24 16,4 1-37-16,4-1-46 16,5-2-41-16,5-1-37 15,2 1-26-15,2-2-30 16,0 0-26-16,2 0-21 0,0 0-21 16,-2-1-10-16,-2 3-4 15,-1-3-1-15,-4 0 1 16,-1 4 3-16,-1-2 8 15,-4 1 2-15,-1 0 3 0,-5 1-3 16,-1-1-1-16,-2 0-8 16,-2 0-15-16,-1 4-7 15,-2-2-7-15,-3 0-7 0,2 2-1 16,-2 2-1-16,0 1 2 16,-1 1 0-16,1 3-1 15,1 1 1-15,1 4-2 16,-2 3-1-16,5 1 3 0,1 4-3 15,1-1 1-15,2 3 0 16,4-2-4-16,3-1 2 16,0-1-3-16,2-2-4 0,3-1-4 15,2-2-9-15,0-3-24 16,2-1-49-16,3-4-77 16,-1-3-103-16,2-1-136 15,-3-3-128-15,4-2-49 0,-2-5 10 16,-2 0 57-16,-1-2 97 15</inkml:trace>
  <inkml:trace contextRef="#ctx0" brushRef="#br1" timeOffset="213002.1">32436 9090 54 0,'1'-5'302'0,"-1"2"57"0,2-1 62 15,0-1-45-15,-2 1-30 16,1 0-16-16,1-1-23 15,-1 1-27-15,1-3-29 0,1 4-30 16,-3-2-18-16,2 3-21 16,0-1-23-16,-2 3-23 15,0 0-24-15,0 0-20 16,-2 4-26-16,0 4-20 0,-1 0-11 16,0 5-9-16,-2 1-6 15,-1 2-5-15,0-1-3 16,-1 2-4-16,2 0-3 15,1-3 2-15,-1-2-2 0,-1-2-1 16,4-4-1-16,1-2 2 16,1-5-3-16,1-6 3 15,7-3-5-15,0-6-1 0,0-4-1 16,2-4-1-16,3-1-1 16,0-1-1-16,0 2-1 15,0 4 0-15,-2 4 1 16,0 4-3-16,-2 4 3 15,-1 4-1-15,0 11 5 0,-3 3 2 16,-2 7 3-16,-2 2 0 16,-1 3 5-16,0 0 4 15,0-1 1-15,-1-2-1 0,1-2-1 16,-3-2 2-16,3-5-2 16,0-1-3-16,0-4 1 15,4-5-3-15,1-5-3 16,2-6-2-16,3-4-4 0,2-4-6 15,2-4-1-15,-2 2-1 16,1-3 1-16,1 4 1 16,-4 5-7-16,0 2 2 0,-1 5-2 15,-1 6-4-15,0 4-1 16,-3 6 2-16,0 3 10 16,-1 4-2-16,-3 4 7 0,-1-2 3 15,0 1 11-15,0 2-6 16,0-2-5-16,0-1-14 15,0-4-51-15,0 0-69 0,-1-4-115 16,1-3-149-16,0-6-182 16,0 0-88-16,1-3-4 15,3-3 44-15,-1-3 86 0</inkml:trace>
  <inkml:trace contextRef="#ctx0" brushRef="#br1" timeOffset="213490.23">32841 8973 74 0,'13'-9'301'0,"-1"1"64"15,-2-1 33-15,1 2-36 16,3-1-30-16,-5 1-37 0,1 0-37 16,1-1-46-16,-2 4-42 15,-1-3-30-15,2 2-26 16,-6 2-19-16,0 1-16 0,-3-1-12 15,-1 3-14-15,-1 0-6 16,-3 4-10-16,1 0-6 16,-2 3-7-16,-2 0-5 0,0 4-5 15,3 0 5-15,-3-1 0 16,4 0 2-16,0 1 1 0,0-1 7 16,3 0 14-16,3-1 7 15,2 1 14-15,-1-2 10 16,3 3 11-16,-1-2 1 15,2-1-5-15,0 2-7 0,-2 0-13 16,1-3-8-16,2 2-9 16,-4-1-4-16,-1-1 3 0,1 0 1 15,-2 0-2-15,-1 0-1 16,-4-1-2-16,-1 1-3 16,-3 0-9-16,-7-2-7 0,1 2-10 15,-1-3-21-15,-1-1-42 16,1-2-79-16,-3-4-129 15,5-2-203-15,-1-2-180 16,5-2-82-16,3-4-16 0,5 3 49 16,6-1 113-16</inkml:trace>
  <inkml:trace contextRef="#ctx0" brushRef="#br1" timeOffset="213697.34">33215 9005 202 0,'9'1'442'0,"0"0"92"15,-1 0 65-15,1 1-22 0,4 0-157 16,-4-2-97-16,-1-2-98 16,1 0-202-16,-5 0-329 15,-8-4-181-15,-6-1-98 16,-6 2-50-16,-11-2-9 0,-6 4 101 15</inkml:trace>
  <inkml:trace contextRef="#ctx0" brushRef="#br1" timeOffset="-199067.55">322 7943 133 0,'-2'-5'178'0,"-1"2"-3"15,2-1-4-15,1-2 2 16,-2 0 0-16,-1 1-7 0,1-3 7 16,-1-1-5-16,-2 0-7 15,1-1-3-15,-1-3-6 16,-1 4-2-16,-1-6-17 15,1 2-16-15,1 0-11 16,-3-1-13-16,1-1-10 16,0 0-17-16,2 2-7 0,0 1-7 15,2-1-3-15,0 5-7 16,-1-2-3-16,2 5-2 16,-1 1-3-16,3-2-3 15,-3 4-6-15,1 0-6 16,2 1-3-16,0-1-1 15,0 2-3-15,0 0-1 0,-1 0-2 16,1-2 0-16,0 2-4 16,0 0-3-16,1 2 4 15,-1 0-2-15,2 2 1 16,3 3 0-16,-2 2 1 16,4 4 1-16,-2 2 0 0,2 0-5 15,-1 5 2-15,3-1-1 16,-1-1 0-16,-1 0 0 15,-1-2-2-15,3 3 3 16,-1-4-2-16,-1 1-14 16,1-4-22-16,-1 2-35 15,-2-1-45-15,1-1-58 0,1-4-58 16,-2 2-67 0,0-1-72-16,2-3-70 0,-2 0-6 15,-2-2 26-15,0-1 45 16</inkml:trace>
  <inkml:trace contextRef="#ctx0" brushRef="#br1" timeOffset="-198610.47">248 7733 123 0,'-2'-10'259'16,"1"2"11"-16,-1 0-23 15,2 1-39-15,-2 2-40 0,2 0-33 16,2 1-36-16,3-1-26 16,1 2-9-16,3 2-2 15,-1 1-2-15,2 1 1 16,2 1-3-16,-2 1-1 15,3 3-4-15,-1 1 1 0,-1 4 0 16,2 0 2-16,-2 2 0 16,-3 3-4-16,1 2-1 15,-1 3-2-15,-3 0-1 16,-2 2-7-16,-1 3-6 16,-4-1-4-16,-1 0-7 15,-2 1-6-15,-1 0-5 16,-2-3-7-16,2-1-13 0,1-5-38 15,2-2-82-15,1-1-120 16,1-5-127-16,2-2-61 16,4-6-26-16,3-6 19 15,6-7 72-15</inkml:trace>
  <inkml:trace contextRef="#ctx0" brushRef="#br1" timeOffset="-198057.61">635 7833 12 0,'0'-9'298'0,"0"0"58"16,-2-2 53-16,-3 2-29 16,1-3-51-16,-2 2-31 15,-1-2-30-15,1 3-25 16,1 0-28-16,0 1-19 15,-2 2-21-15,2 2-19 0,0 1-28 16,-3 1-30 0,-1 5-22-16,1 2-27 0,0 2-23 15,0 7-12-15,-3 2-8 16,6 2-3-16,-1 0-3 16,4 3-3-16,1-2-6 0,2-2-5 15,4 0-5-15,0-4-6 16,7-4-2-16,-2-3 0 15,4-6 2-15,3-6 9 16,-2-6 9-16,2-3 3 16,-4-7 4-16,-1-1 0 15,-4-1 6-15,-1 1-1 0,-4 3 8 16,1 3 10-16,-2 2 18 16,1 4 15-16,-3 3 1 15,0 4 2-15,0 0-3 16,-2 8-14-16,2 1-19 15,2 7-14-15,1 0-3 0,1 3-9 16,2 2-6-16,2 0-14 16,1-1-24-16,2-1-34 15,3 0-53-15,-1-3-73 16,2-5-89-16,2-3-98 16,0-4-121-16,-1-4-45 15,0-6 8-15,-5-4 50 16,0-2 82-16</inkml:trace>
  <inkml:trace contextRef="#ctx0" brushRef="#br1" timeOffset="-197777.31">790 7501 29 0,'-5'-18'291'0,"0"5"61"16,2-1 46-16,-1 5-44 15,0 2-42-15,3 0-40 16,-1 3-51-16,1 0-57 15,1 2-47-15,1 2-36 16,4 2-24-16,1 2-19 16,2 5-9-16,3 3 1 15,2 3-4-15,-2 3-2 0,2 3-12 16,2 0-19-16,-2 3-42 16,1 0-57-16,-1 0-86 15,1-1-103-15,-1 0-116 16,2-6-49-16,-2 0 2 0,-3-5 41 15,-1-3 70-15</inkml:trace>
  <inkml:trace contextRef="#ctx0" brushRef="#br1" timeOffset="-197157.57">900 7668 122 0,'-6'0'231'16,"3"0"-4"-16,2-2-40 16,2 2-32-16,2-3-34 15,5 0-40-15,3-4-16 0,3-1-12 16,2-4-12-16,3-1-15 16,0-1-9-16,2-1-4 15,-1-1-4-15,-4-1 2 16,1 0 18-16,-2 3 21 15,-1-1 28-15,-6 3 38 16,0 2 32-16,-2 1 29 0,-3-1 15 16,-2 3 13-16,-2 1-9 15,-2 2-17-15,-3 3-23 16,-1 1-29-16,-1 3-29 16,-4 2-26-16,2 5-25 15,1 0-17-15,0-1-8 16,2 5-12-16,2 0-2 0,2 1-7 15,3 1-3-15,3 0-3 16,1 2 1-16,2-1 0 16,1-2-6-16,3 1 1 15,0-4 0-15,0-4 3 16,2-2 5-16,-1-3 1 0,1-5 9 16,0-3 5-16,-3-5 0 15,2-2 4-15,-3-3 2 16,-3 1 7-16,1-3 12 15,-1 5 20-15,-2 0 15 16,0 4 2-16,-1 1 2 16,-1 2-8-16,2 3-17 0,2 2-18 15,0 2-20-15,4 3-8 16,-1 2-9-16,2 0-19 16,1 0-43-16,0 2-73 15,2-2-107-15,4 1-135 16,5-3-157-16,-1-5-70 0,2-3-1 15,-2-3 50-15,2-5 95 16</inkml:trace>
  <inkml:trace contextRef="#ctx0" brushRef="#br1" timeOffset="-196506.62">1648 7288 5 0,'-9'-5'355'0,"-1"3"33"0,-1-4 25 16,5-4 18-16,-1-2-156 15,4-1-93-15,0-5-38 16,1-1-10-16,4-3-6 16,0-1-5-16,1 0-7 0,0 3-5 15,0 0-3-15,-1 3-3 16,1 5 5-16,-3 3 2 16,0 2-7-16,0 2-11 15,-3 2-19-15,0 3-19 0,-4 3-23 16,1 2-19-16,-3 4-7 15,2 1-8-15,1 2-5 16,1 2 2-16,0-2-4 16,2 3 0-16,3-2-4 0,3 2 5 15,2-2-1-15,0 2 1 16,3-3 0-16,6 2 5 16,-3-2 2-16,4-1 1 15,3 0 3-15,-1 0 3 0,1 0 0 16,2-1-1-16,-2-1-1 15,1 0 2-15,-4 2-3 16,-3-4 5-16,-1 2 13 16,-2 0 13-16,-6 2 11 0,-1 2 12 15,-4 2 7-15,-3 0 3 16,-2 0-9-16,-1-1-12 16,0-1-12-16,1-1-8 0,0-3-9 15,1-3-12-15,1-1-16 16,0-3-35-16,0 0-83 15,2-4-146-15,0 1-227 0,3-3-122 16,0-2-48-16,4-4-3 16,3-3 62-16,3-1 134 15</inkml:trace>
  <inkml:trace contextRef="#ctx0" brushRef="#br1" timeOffset="-196141.48">1884 7068 234 0,'-2'-12'410'0,"0"1"64"16,1 3 57-16,-1-1-37 16,1 2-129-16,-1 2-54 15,2 2-31-15,0 1-40 0,0 0-51 16,0 1-44-16,0 2-39 15,3 1-33-15,0 3-27 16,2 7-26-16,2 0-8 16,5 2-6-16,-2 4-4 0,1 1 1 15,5 5 1-15,2 2 2 16,-3-1 0-16,5 4-4 16,-4-5 1-16,-2 2-16 0,1-4-36 15,-3-4-68-15,-2-1-93 16,-2-4-116-16,0-3-140 15,-1-2-115-15,-4-3-33 16,1-7 33-16,-3-3 73 16,-1-8 106-16</inkml:trace>
  <inkml:trace contextRef="#ctx0" brushRef="#br1" timeOffset="-195622.44">2002 7206 278 0,'-15'-2'352'0,"0"-1"61"15,4 0 7-15,0 0-74 0,2 0-52 16,4 1-36-16,1-1-49 16,6-2-56-16,3-3-49 15,5-3-40-15,2-2-24 16,2-2-17-16,3 0-14 0,-2 1-4 16,1-1-2-16,-4 2 2 15,-2 3-4-15,-1 2 8 16,-2 1 15-16,-4 2 17 15,0 2 12-15,-3 3 6 16,-3 0 3-16,1 3-6 0,-3 2-9 16,2-1-23-16,0 1-9 15,0 1-12-15,2 0-8 16,2-1-5-16,2 2 0 16,2 2 6-16,1-1-6 0,2-1 7 15,5 0 3-15,-2 2 0 16,2-1 3-16,2-1-3 15,-2 2 3-15,1 0-3 0,-1-2-1 16,-1 2 2-16,-2-1 0 16,-2-1 5-16,-2 1 0 15,2 0 4-15,-3-2 0 16,0-2-2-16,-2 2-3 16,0-3-3-16,2 0-2 0,-2-2-2 15,1 3-8-15,1-4-24 16,-2 0-32-16,4 0-58 0,1-5-80 15,1-1-77-15,1-3-81 16,-1-3-74-16,4-1-47 16,-4-2 15-16,1-2 55 15,-1-1 69-15</inkml:trace>
  <inkml:trace contextRef="#ctx0" brushRef="#br1" timeOffset="-194988.58">2337 7048 81 0,'-1'-10'247'0,"-1"3"37"16,-1-3 23-16,-2 4 10 0,2 0 1 15,-3 1-12-15,3 1-9 16,-2 0-11-16,3 1-29 16,-1 1-24-16,0-1-22 15,1 0-20-15,2 2-18 0,-1-1-25 16,-1 2-22-16,0 0-22 16,2 0-24-16,0 0-21 15,0 3-23-15,0 0-14 16,2 5-12-16,1 0-5 0,-1 4-1 15,3 4-7-15,-2 0 1 16,3 1 2-16,-1-1 2 16,1 2-3-16,0-2-3 15,1 0 2-15,-2-4-2 0,1-1-4 16,0-2-7-16,-1-1-1 16,1-4 2-16,-1-1 2 15,3-3 1-15,1-4 6 16,-1-4 7-16,-1-2 3 0,-2-3 3 15,-2-2-1-15,-1-1 1 16,-4-3-1-16,0 0 0 16,-1 1 1-16,-2 0 6 15,0 1 7-15,1 2 11 0,-1 3 8 16,-3 2 3-16,5 1 2 16,0 4-3-16,1 0-6 15,-1 0-8-15,3 2-9 0,-2-1-10 16,2 4-5-16,0-3-6 15,0 2-1-15,0 0-2 16,0 1-1-16,2 1 1 0,-2 3 0 16,3 0 4-16,-1 1 1 15,3 0-1-15,2 3 0 16,-2 1 1-16,1 0-1 16,1 0-1-16,1 0-4 15,1 3 2-15,2 0-3 16,-3-2-5-16,3 1-16 0,-3-1-37 15,0 1-60-15,3-2-79 16,-3 0-101-16,-2-1-111 16,2-1-146-16,-2 0-62 0,-1 1 7 15,0-4 53-15,0-2 88 16</inkml:trace>
  <inkml:trace contextRef="#ctx0" brushRef="#br1" timeOffset="-194527.96">2666 6852 342 0,'2'-9'431'0,"-2"1"72"0,-2 2 44 15,0 0-90-15,-1 0-55 16,0 2-42-16,-1-2-48 15,-1 2-53-15,0 1-45 0,2 1-42 16,-2 0-40-16,0 1-34 16,2-1-25-16,-3 0-19 15,3 4-13-15,-2 1-12 16,0 1-11-16,-3 6-8 0,3 0-3 16,-2 5-6-16,2 2-1 15,2 2-3-15,0 0-2 16,1 1 4-16,2-2-5 15,3 0 0-15,0-2 1 0,4 0 0 16,2-3 0-16,2 0 1 16,0-1 3-16,5 0 1 15,3-5 0-15,2-2 0 16,1 0-5-16,0-5-22 0,-1-3-69 16,-3-2-117-16,0-4-171 15,-1-6-202-15,-6 2-103 16,0-5-34-16,-4 1 37 15,-1-7 101-15,-3 1 165 16</inkml:trace>
  <inkml:trace contextRef="#ctx0" brushRef="#br1" timeOffset="-194119.61">2821 6628 26 0,'-8'-15'357'0,"-1"0"67"0,-1-1 71 15,-1-3 35-15,0 5-87 16,3-1-43-16,0 1-27 16,0 4-27-16,2 0-38 0,0 3-44 15,1 0-46-15,3 5-54 16,-1-1-41-16,3 0-40 15,0 3-32-15,0 3-25 16,3 4-17-16,0 5-4 0,4 1-4 16,2 5-1-16,-1 4 2 15,3 3 0-15,3 1 2 16,-1 4-3-16,0 1-1 16,1 3-6-16,-1-1-20 0,1 0-34 15,-3-2-52-15,1-2-69 16,-2-2-70-16,1-4-64 15,-2-3-70-15,-1-3-62 16,2-4-53-16,-3-2-40 16,0-4 9-16,-4-2 40 15,-3-5 67-15,0 0 86 0</inkml:trace>
  <inkml:trace contextRef="#ctx0" brushRef="#br1" timeOffset="-193524.5">2892 6874 182 0,'-8'-6'305'0,"2"-1"53"0,1 2-25 16,-1 1-27-16,3-1-27 16,1 1-34-16,2 1-39 15,2-2-42-15,1-1-37 0,6-1-36 16,-2-2-34-16,1-1-19 16,2 2-11-16,-2-3-2 15,2 4-5-15,-2-2 8 16,0 2 4-16,-2 3 2 15,-1 0 3-15,-2 1 0 0,0 1 2 16,1 2 3-16,-1 2 6 16,1 1 5-16,1 3 3 15,-2 3 0-15,2 1-4 0,1 2-9 16,1 3-9-16,2 0-11 16,1 0-9-16,-1 2-6 15,4-3-3-15,-2 2 1 16,4-3 2-16,-3-4 0 15,-1 0 4-15,3-3 7 16,-1-3 11-16,-1-6 10 0,-2-3 4 16,-1-4 2-16,-1-3 4 15,-5-6-8-15,-1-2-5 16,-4-1-15-16,0-3-3 16,-1 0-5-16,-3 1-2 0,0 2 0 15,1 3-2-15,0 5 3 16,2 0 1-16,0 5-4 15,1 3-2-15,-2-1-4 16,4 2-4-16,0 2-5 16,0 1-3-16,3 2 2 0,0 4 3 15,3 2-2-15,2 1-1 16,2 2-7-16,2 3-16 16,1 1-31-16,-1 3-40 0,1-3-49 15,-1 1-66-15,-2-2-78 16,0-2-100-16,0-1-109 15,-1-1-36-15,-3-3 13 16,1-5 45-16,-1-1 77 16</inkml:trace>
  <inkml:trace contextRef="#ctx0" brushRef="#br1" timeOffset="-192999.59">3289 6626 312 0,'-5'-4'437'0,"0"0"71"16,2-1 50-16,0 2-93 15,1-1-90-15,1 1-64 16,-1 0-60-16,2 1-62 16,0 2-50-16,0-1-46 0,3-1-39 15,2 2-25-15,3 0-15 16,0 2-9-16,5 1 0 16,1 0-4-16,0 4 1 15,2 2 2-15,1 3 6 16,-1 2 1-16,3 3-1 0,-6 0 6 15,1 0-1-15,-3-2-4 16,1 2 4-16,-5-7 3 16,-1-1 21-16,-1-3 23 15,-2-2 35-15,-1-2 18 0,-2-5 7 16,-2-5-3-16,-1-5-14 16,-3-9-29-16,-1-1-36 15,-1-5-26-15,1-3-26 16,0 3-49-16,4 0-93 15,0 4-123-15,3 5-128 0,3 4-142 16,0 6-126-16,-1 4-32 16,3 2 50-16,-2 6 97 15,3-1 121-15</inkml:trace>
  <inkml:trace contextRef="#ctx0" brushRef="#br1" timeOffset="-192610.69">3534 6546 114 0,'4'-2'330'16,"1"-2"57"-16,0-2 55 16,1-5-45-16,1 0-62 15,2-5-31-15,2-1-20 0,-3 1-16 16,1-2-22-16,-2 3-24 16,-2 1-16-16,-2 4-19 15,0 1-17-15,-1 2-18 16,-4 3-28-16,-3 4-26 15,-3 4-25-15,-4 6-22 0,1 3-20 16,-3 7-16-16,2 3-12 16,3 0-3-16,2 3-3 15,3 0-1-15,1-1-1 16,6 1 2-16,3-2-2 16,2-4 1-16,3 2-1 0,3-5-2 15,1-3-13-15,0-2-23 16,3-4-48-16,-1-4-71 15,1-7-84-15,1-4-86 16,-2-5-117-16,-3-6-131 0,2-5-42 16,-5-6 25-16,-3-2 58 15,1-6 82-15</inkml:trace>
  <inkml:trace contextRef="#ctx0" brushRef="#br1" timeOffset="-192225.22">3758 6226 215 0,'-1'2'285'0,"-1"1"15"15,2 0-16-15,0 3-18 16,0 0-8-16,0 1-15 16,0 1-23-16,2 2-19 15,-1-1-26-15,-1 1-21 16,2 0-22-16,1 0-21 0,0 1-11 15,2-1-6-15,0 0 0 16,2 2-4-16,1-2-6 16,2 2 0-16,2-2-5 0,1 2-7 15,0-1-9 1,1 2-9-16,-1-2-9 0,-1 2-8 16,-2-2 1-16,-2-1 5 15,-2 2 13-15,-5-2 8 16,-2 5 2-16,-7 2-2 15,-3-3-11-15,-3 1-35 0,-2-5-94 16,-3-3-136-16,0-2-218 16,-3-6-164-16,2-4-88 15,2-4-22-15,1-6 51 16,4-3 111-16</inkml:trace>
  <inkml:trace contextRef="#ctx0" brushRef="#br4" timeOffset="-177181.46">27286 14930 24 0,'-8'-4'120'0,"2"-1"-16"15,0 0-9-15,1 2-12 16,0-2-10-16,2-1 2 0,1 0-5 15,1 0-2-15,-1 0-10 16,1 2-4-16,1-4 1 16,0 3-6-16,0-1-3 15,0-1-10-15,0 3-4 16,0-1-7-16,0 1-16 16,0 1-5-16,1-1-3 0,1 2 0 15,-2-1-1-15,1 0-2 16,1 1 2-16,0 1 0 15,-2-2 0-15,1 3 4 16,-1-2 7-16,2 1 9 16,-2 1 15-16,1 0 6 15,-1 0 11-15,0 0 12 16,2 0 13-16,-2 0 11 0,0 0 13 16,0 0 13-16,0 0 12 15,0 0 7-15,0 0 2 16,0 0 3-16,0 0-4 15,0 0-6-15,-2 0-10 16,2 1-8-16,-3 1-12 16,2 1-15-16,-3 1-9 0,3 3-11 15,-4 0-13-15,1 3-2 16,-3 1-6-16,2 2 2 16,1-1-2-16,-4 5-3 15,-3 0 0-15,0 3-4 16,-3 2-5-16,1 1-7 15,-4 3-5-15,1-2-5 16,2-1-3-16,1 1-6 0,0-1-23 16,4-3-39-16,4-5-50 15,3-2-74-15,9-4-100 16,3-2-124-16,8-2-98 16,3-5-23-16,4-5 15 15,-3-2 58-15,2-2 90 16</inkml:trace>
  <inkml:trace contextRef="#ctx0" brushRef="#br4" timeOffset="-176813.33">27478 14812 198 0,'12'-10'312'0,"-2"0"57"15,-1 1-13-15,-2 4-32 16,0 0-23-16,-2 2-16 16,-2 3-17-16,1 1-25 15,-4 4-18-15,0 2-21 16,-4 2-20-16,-2 4-18 0,-3 2-22 16,-6 3-23-16,2 5-28 15,-5 0-17-15,-3 2-18 16,0 3-15-16,-2 0-15 15,-1 1-11-15,1-3-9 16,3-1-12-16,2 0-21 16,5-2-54-16,0-3-78 15,5-1-92-15,7-5-106 0,4 1-132 16,5-6-101-16,4-2-11 16,4-4 45-16,5-5 71 15,-2-4 103-15</inkml:trace>
  <inkml:trace contextRef="#ctx0" brushRef="#br4" timeOffset="-176481.6">27767 14858 270 0,'14'-10'334'15,"-3"3"58"-15,-3-1-23 16,-2 4-47-16,-2 1-25 15,0 3-16-15,-2 0-28 0,0 4-32 16,-2 2-25-16,-4 3-27 16,0 4-28-16,-3 4-26 15,-3 0-24-15,-3 4-21 16,-4 3-21-16,-1 0-14 16,-4 3-13-16,2-2-5 15,2 2-9-15,-4-1-3 0,6-2-6 16,-2-2-25-16,6-1-52 15,2-4-89-15,6-4-121 16,5-1-156-16,8-7-110 16,7-5-42-16,6-8 25 15,4-3 68-15,4-6 112 16</inkml:trace>
  <inkml:trace contextRef="#ctx0" brushRef="#br4" timeOffset="-176198.33">28025 14925 62 0,'12'-9'326'0,"-2"2"63"15,-6 2 64-15,1 2-41 16,-3 0-52-16,-4 4-39 16,-1 4-53-16,-3 4-51 15,-6 3-55-15,-2 4-45 16,1 2-33-16,-4 2-21 15,1-1-22-15,-2 3-10 16,-1-2-9-16,-1-1-8 16,0 2-14-16,1 1-27 0,3-3-53 15,1-2-67-15,3-1-118 16,4-4-162-16,8-3-91 16,8-6-30-16,8-6 23 15,6-7 51-15</inkml:trace>
  <inkml:trace contextRef="#ctx0" brushRef="#br4" timeOffset="-175911.39">28336 14836 129 0,'16'-9'367'16,"-8"2"53"-16,-3 2 52 15,-1 5-27-15,-8 2-87 0,0 4-62 16,-4 1-36-16,0 4-31 15,-4 2-38-15,1 1-43 16,-1 2-31-16,2 4-36 16,-3 1-24-16,-1-1-16 15,1 5-14-15,-3-1-9 16,4-2-11-16,0 0-4 0,-2-2-31 16,6-2-64-16,3-4-119 15,2-2-186-15,6-5-138 16,2-4-68-16,8-6-13 15,3-4 44-15,6-4 104 16</inkml:trace>
  <inkml:trace contextRef="#ctx0" brushRef="#br4" timeOffset="-175642.61">28624 14841 278 0,'12'-9'398'16,"1"3"50"-16,-5 1 53 15,-5 5-98-15,-1 3-81 16,-6 3-60-16,1 5-44 16,-3 2-41-16,-1 3-42 0,-2 2-46 15,-2 3-35-15,-3 3-24 16,-2 1-9-16,-1-1-7 16,1-2-9-16,-1 1-5 15,0-4-24-15,3-2-48 16,5-1-84-16,1-4-122 15,5-3-162-15,6-4-87 0,3-7-31 16,5-4 24-16,7-4 70 16</inkml:trace>
  <inkml:trace contextRef="#ctx0" brushRef="#br4" timeOffset="-173113.64">29050 14771 100 0,'-1'2'254'0,"-3"1"50"0,4-1-11 15,-3-2-21-15,3 1-10 16,-1-1-15-16,1 0-19 16,-2 0-32-16,2 0-35 15,0 0-33-15,2 0-23 16,-2 1-14-16,0-1-11 16,1 0-10-16,-1 0-10 0,2 0-10 15,1 3-10-15,4-3-8 16,-1 0-6-16,5 3-6 15,-2-2-1-15,4-1-1 16,4-1 0-16,1-2-1 16,2-2-2-16,1 0-1 15,2-2 5-15,-2 0-1 16,5 0-1-16,-4-2-2 16,3-1 3-16,-3-1 4 0,3 1-8 15,-3-4 0-15,4 0 2 16,-3 0 4-16,-2 0 0 15,3 1-2-15,-4-1 6 16,-1 1 1-16,3 1 1 16,-3 0-2-16,-1 1-3 0,-1 0 5 15,-1 2-2-15,0-1 0 16,-3 0 3-16,4-1 0 16,-4 1 9-16,0-2 8 15,0-1 6-15,1 1 9 16,-2 0 5-16,-3 0 2 15,4 1-3-15,-5-3-5 16,1 0-3-16,0-1-5 16,3-1-3-16,-3-2-3 0,0 2-3 15,1-2-1-15,-2 1-1 16,1-1-1-16,-1 0-1 16,-1 1-2-16,-1-2-1 15,-1 1-3-15,1 0-5 16,-5 1-6-16,3-3-6 15,-1 0-2-15,0-1-6 0,0-1-4 16,2-1 0 0,-2-1-2-16,5 2-2 0,-3 0 0 15,-1-1 0-15,1 0 0 16,-1 3-1-16,0 1 3 16,0 1-3-16,1 2 3 15,-1-1 2-15,-3 0 0 16,3 1 2-16,-1-2-2 0,-2-1 3 15,3 0-5-15,-3 0 0 16,1 0 1-16,-2-1-1 16,1 3 0-16,1-2-4 15,0 3 4-15,-1 0 0 16,3-1-3-16,-2 2 3 16,0-2-2-16,-1 1 2 15,3-1 2-15,-3 0-3 0,2 1-1 16,1-2-2-16,0 2 0 15,0 0 0-15,1-1 2 16,0 2 6-16,-1-2 1 16,0 4 1-16,0 0 1 15,0 1 3-15,0-1-6 16,2-1 0-16,-2 4-2 0,0-1-1 16,0-1 1-1,0 2-1-15,-3 1 2 16,1 1 3-16,-1 1-2 0,1 3 2 15,0-1-1-15,-2 1 5 16,0 1-2-16,0 0 4 16,0 1 0-16,0 1 1 15,0-1-1-15,0 0-2 0,0 2 1 16,0 0-2-16,-4 0-3 16,1 0-1-16,-2 4-8 15,-4 0-5-15,-4 4-3 16,-1 1 1-16,-3 2 1 15,-3 6 1-15,0 3 9 16,-3 4 7-16,1-1-1 16,-1 4 3-16,1-1 0 0,2 1-1 15,2-2-1-15,1 1 0 16,4-4 0-16,1-3-6 16,4-3-2-16,0-2 0 15,3-4 0-15,-1-1-5 16,4-2 2-16,2-2 1 15,2-1 2-15,4-4 0 0,0 0 0 16,4-5-1-16,-1-4-1 16,4-1 0-16,0-3-3 15,-1 0 0-15,-1-4-1 16,3 2-1-16,-3 0 4 16,-1 2 1-16,1-1 0 15,-3 4 0-15,0-1-1 16,-2 1 2-16,3 1-2 0,-2-1-3 15,-1 2 2-15,2 0 0 16,1 1 2-16,-2-1-1 16,-1 1-1-16,2-1 3 15,-3 1 0-15,3 0 0 16,-5 0 0-16,2 1 1 16,0 2 0-16,-2-1 1 0,-2 1-2 15,3 0-1-15,-3 0 1 16,2 1 1-16,-2-1 0 15,3 1 4-15,-1-2 3 16,-1 3 2-16,1-1-3 16,-2-1 2-16,3 1-4 15,-4 1-3-15,1-1-5 16,1 1-2-16,-2 2 3 16,0-2-6-16,0 2 8 0,0-1-6 15,1 1 2-15,-1 0 5 16,2 1 2-16,1 1 4 15,2 3-1-15,-1 0 2 16,1 3 4-16,0 2-2 16,0 0-2-16,0 4-3 15,2 2 0-15,0 1 3 0,-1 3-1 16,1 1 1-16,-3 1-2 16,4 2 3-16,-2 2-1 15,1-1 0-15,-2-1-1 16,2 0 1-16,-2 2 1 15,-2-4-3-15,0-1 0 16,1-1 0-16,-1-3 1 16,0-2-2-16,0-2-2 0,0-3 3 15,-1-2-3-15,1-1 0 16,-2-1-2-16,1-2 2 16,-1-1 2-16,3 1-1 15,-1-4 1-15,2 1-2 16,-4-1-11-16,3 0-37 15,-3-1-109-15,-4-3-209 0,-3-1-247 16,-6-3-128-16,-6-2-58 16,-8-1-4-16,-2 2 89 15,-4 3 196-15</inkml:trace>
  <inkml:trace contextRef="#ctx0" brushRef="#br4" timeOffset="-168181.29">30351 11168 41 0,'2'-3'146'0,"-4"-1"-14"16,1 1 4-16,-3-4-1 16,3 4-2-16,-1-3 9 0,-1 1-2 15,0-1-1-15,0 3-7 16,0-2-9-16,0 3-8 16,-1-3-9-16,3 2-14 15,-1 0-5-15,0 0-4 16,2-1-1-16,4-3-4 15,-3-3 3-15,6-2 0 0,-2-1 1 16,-1-4-1-16,2-2 1 16,2-5 1-16,0-2-4 15,3-3-8-15,0-5 1 16,2-3 0-16,3-4 1 16,-2 0 3-16,2-5 5 15,-2-2 10-15,3-1 3 16,-2-5-2-16,4-3-6 15,-1-6-5-15,0 0-11 0,3-7-14 16,-1-3-16-16,1-2-8 16,-2-2-9-16,-2-3-5 15,2-2-3-15,-3 0 5 16,0-5 3-16,-5 1 5 16,0 1 5-16,-3 1 6 15,-3-1-3-15,-1-2-6 0,1-4-3 16,-4-3-10-16,1-4-12 15,-4-5-7-15,1 0-4 16,-4-3 1-16,2-1 2 16,-3 2 3-16,1 1 6 15,-2 5 8-15,-2 5 5 0,1 3-3 16,0 1 1-16,-4 4-1 16,2 0-2-16,1 4-4 15,-1-1-3-15,-1 5-6 16,5 3-2-16,-1 0-1 0,3 2 1 15,-1 2 0-15,2 4 2 16,0-1 6-16,0 2 2 16,-2 4-1-16,-3-1-2 15,-1 4 2-15,1 0-1 16,-2 0-4-16,-1 4 1 0,-2 0-1 16,0-2 0-16,0 1-7 15,-2-1 0-15,0 2 0 16,0 1 1-16,-2 1-1 15,2 2-1-15,-2 2 5 0,-2 6-3 16,2 0 0-16,-4 4 2 16,4 3-3-16,-4 1 1 15,3 3-1-15,0 2 2 16,-4 0 2-16,2 0-2 16,-1 2 0-16,-1-3 3 0,-2 2 2 15,2-5-1-15,-1 0-2 16,0 0 4-16,-2-3-2 15,0-1 4-15,-1 0 5 16,-1-1 1-16,0 0 3 16,-3-2-1-16,0 2 3 0,0-2-10 15,-2 3-3-15,1 1 0 16,-2 1-4-16,-2 0 0 16,0 4-1-16,-1-2 1 15,-1 3 0-15,-1-1 0 0,-2 3 1 16,-2-2-1-16,-2 2-4 15,2-1-1-15,-6 2 0 16,2-1-3-16,-4 0-2 16,0 0-2-16,-3 3 2 0,-2-1-1 15,-2 2-2-15,-2-2 0 16,1 4-1-16,-4 1 0 16,2-1 4-16,-3 2 4 15,0-1 6-15,-1 3 4 16,1-1 3-16,1 4 6 0,2 1-5 15,4-2 1-15,0 4 1 16,4 3-4-16,1-1-6 16,6 0 3-16,4 3 1 15,2 3-3-15,5-2-1 16,2 1 0-16,2 2 3 0,-2-1-2 16,1 0-4-16,-4 1 3 15,4 1-2-15,-3 0 0 16,0 0 0-16,-4-1 1 15,-5 2-1-15,-1-1 0 16,-3-3-2-16,2 1 0 16,-1 2-4-16,4-1-1 0,0 1 2 15,2-2 0-15,1 3-11 16,1-1-3-16,2-1 2 16,0 3-3-16,3-2 2 15,3-1 0-15,0 2 11 0,0 0 6 16,1 2 3-16,-2-1 0 15,-1 1 0-15,0 0 0 16,1 1 0-16,1 1 1 16,-2 0-4-16,4-2 5 15,-2 4-1-15,0-1 0 16,3-2 1-16,1 3-1 0,2-1 4 16,-1-1-7-16,2 3 1 15,-3-2-1-15,2 1 0 16,1 2 2-16,-6-1-2 15,2 2 4-15,-3 1-2 0,0-1 1 16,-1 1 0-16,1 0-2 16,0 1 0-16,-2-2-1 15,2 2-2-15,-2-2 3 16,2 1-2-16,-1-1-2 0,-2 1 2 16,-1 0 0-16,-1 1-1 15,4-1 0-15,-5 1-2 16,4-1 5-16,1 1-8 15,2 0-1-15,1-2 18 16,4 4 8-16,-2-4 2 16,4 3 2-16,2-1 4 15,2-2 4-15,1 2-14 0,1 0-6 16,-3-2-4-16,3 2-1 16,1 0-1-16,-6 2 1 15,5-2 0-15,-4 1 1 16,1 1 2-16,-2-1 1 15,-1 0-1-15,2 0 1 0,-1 2 1 16,1-2-5-16,-1 0 0 16,3 0-2-16,0-1 1 15,2 1 2-15,-3 1-4 0,0-1 1 16,3 0 3-16,-3 2-1 16,5 1-4-16,-3-1-3 15,1-2 4-15,0 1 0 16,1 2-2-16,0-2 5 15,2 1 0-15,-1-2 1 16,0 2 1-16,-2 0-3 0,3-2 0 16,-2 2-1-16,2 0 1 15,0-2 3-15,-1 0-5 16,1 1 0-16,-1-1 0 16,0 2-1-16,-2 1 1 15,3-1 1-15,-2 1 2 0,2 0-2 16,-1 2-1-16,3 0 0 15,-1-3 0-15,2 2-2 16,2-1-1-16,0 0-1 0,-3 1 4 16,3-1-2-16,0-1-2 15,0 1 4-15,-1 2 1 16,-3-2-1-16,3 2 0 16,-2 2-1-16,1 0 0 15,-3-1 1-15,3-1 0 0,0 2-3 16,0 0 3-16,1-2 0 15,0 0 2-15,2-1-5 16,-2-4-2-16,4 1 2 16,1-1-1-16,-1-2 4 0,-2 1 1 15,-2-2-1-15,4 0 0 16,-3 1 4-16,2-1-2 16,-1 1-4-16,-2-1-2 0,3 2 4 15,1-2 0-15,0-1 0 16,0-1 0-16,4 0-1 15,-3-2 2-15,0 0-1 16,3-1-2-16,-3-1-1 16,4 2 2-16,-3 0 2 0,2 2-4 15,-1 2-2-15,-1 4 0 16,-2 3-1-16,2 2 5 16,-3-1-4-16,3 0 3 15,-1-3-1-15,1-2-6 16,3-3-10-16,-1 0-13 0,1-4-24 15,1-1-34-15,2-4-35 16,1-5-22-16,0 0-20 16,2-3-10-16,1-4 9 15,-2 1 24-15,-1-1 28 0,1 1 23 16,-1 1 24-16,1-2 21 16,-1 2 15-16,0 0 13 15,0 0 6-15,0-1 8 16,1 1 6-16,-1 0 2 0,1 0 0 15,-1-2 2-15,-3 2 3 16,2 0 3-16,-1 0 2 16,0 2 2-16,-1-2 0 15,-1 1 6-15,2 1-1 0,-1 0 0 16,-1 0 1-16,2 2-3 16,0-1 5-16,-1-1 0 15,-1 0-3-15,2 0-1 16,0 0 4-16,-2 0 4 15,0 1 0-15,0 0 1 0,0 2 1 16,0 0 1-16,0 2-3 16,0 2-5-16,0-2-7 15,0 3 0-15,0 1-9 16,0-1-2-16,0 1-2 0,0-1-2 16,0 2-2-16,-2-2-2 15,0 2 4-15,2 0-3 16,-1 2-2-16,1 0 3 15,-4 1 1-15,1 3 2 16,2-1 0-16,-4 4 0 16,2 1 1-16,-2 0-1 0,1 2 0 15,-3 0 0-15,2 0-1 16,2-2 1-16,-2 2 0 16,2 0-2-16,0-3 2 0,-3-1-3 15,3 0 4-15,-2-1-3 16,2 1-2-16,-2 0 2 15,0 0 2-15,2 1 0 16,-3-2 0-16,3 1 0 0,-1 0 2 16,1-1-1-16,2 1-4 15,-3-3 1-15,1 3-2 16,0-1 1-16,1 3-1 16,1-1 0-16,-4 1 4 0,4 0 2 15,-1 0-2-15,-1 0-1 16,1 2-2-16,-1 0 3 15,2-1-1-15,-1 1 0 16,0-2 0-16,1 4 2 16,1-4 1-16,-2 2 0 15,2-2-5-15,0 2-3 0,0-5 0 16,0-1 6-16,0-1-4 16,0 0 4-16,0 0 4 15,0-2 1-15,0-2 3 16,0 2-3-16,0-2 3 0,0 1-3 15,0-2 2-15,0 0-1 16,0 2-1-16,0-1 1 16,0-1-2-16,-2 2-4 15,2-2 1-15,0 1-3 16,0 1 2-16,0-1-3 0,0 1 3 16,0-2 4-16,0 1-4 15,0 0 0-15,0-1 0 16,0 0 0-16,2 0 0 15,0 0 1-15,-2 0 9 16,1 0 8-16,-1 0 9 0,4-2 8 16,-3-1 8-16,6-2-1 15,2-4-3-15,-1-1-4 16,5-2-8-16,1-2-5 16,3 1-7-16,5-4-3 15,3 1-4-15,2-2 0 0,0-1-4 16,1 2-2-16,2-1 6 15,1-2 0-15,-1 0 8 16,-5 3 5-16,4-3 0 16,-2 1 7-16,-2 0 2 0,0-1 5 15,-3 2-2-15,-1 1 2 16,-2 2-2-16,-5 1 3 16,-2 4-6-16,-2 0-3 15,-2 4 0-15,0 0-6 0,-5 1 2 16,2 3-7-16,-4-1-4 15,-1 1-1-15,2 0-3 16,-1 1-3-16,-1-1-4 16,2 0-1-16,0 2 0 0,-2 0-6 15,0 0-25-15,0 0-53 16,0 4-68-16,-4 2-86 16,0 3-128-16,-6 3-163 15,-1 0-64-15,-2 1 6 16,-4 1 46-16,3 0 73 0</inkml:trace>
  <inkml:trace contextRef="#ctx0" brushRef="#br4" timeOffset="-166829.59">24800 5525 5 0,'2'-7'42'0,"1"0"11"16,0-1 12-16,0 1 14 15,0 1 5-15,2 0-1 16,-2 1-3-16,0 2-1 0,-1 0-5 15,-1 0-13-15,3 0-5 16,-4 2-2-16,1 0-3 16,1 1 2-16,-1-2 4 15,-1 2 9-15,2-1 7 0,0-1 14 16,-2 2 12-16,1 0 5 16,-1 0 1-16,0 0-8 15,0-2-10-15,0 2-13 16,0 0-16-16,0 0-16 15,0 2-11-15,0-2-11 0,0 0-11 16,0 0-2-16,2 0-8 16,-1 0-3-16,2 0 5 15,-1 0 6-15,-1 2 4 16,3-1 6-16,-3-1 6 0,2 2 2 16,1-2 1-16,0 0 4 15,5 0 9-15,0 0 1 16,0 0 7-16,8-2 7 15,-1 1-2-15,6-1-1 0,0-1-9 16,4-1 0-16,1 1-5 16,1 1-6-16,-1-1-5 15,0 1-3-15,-2 0 1 16,-3 2-9-16,-2-3-5 16,-2 3-5-16,-3 3-2 0,0-3-2 15,-3 2 0-15,-4 0 1 16,1-1 2-16,-3-1 3 15,1 2 0-15,-3 0 1 0,2-2-1 16,-1 0 0-16,0 0-2 16,0 0-2-16,1 0-2 15,1 0 0-15,0 0 2 0,0 0 0 16,1 0 3-16,-2 0 0 16,2 0 1-16,0 0 2 15,-4 0-2-15,0 0 2 16,-1 0-1-16,-1 0 7 15,1 0 1-15,-3 0 5 16,1 0 7-16,-1 0 4 0,-1 0 2 16,1-2-1-16,-3 0-6 15,1 2-11-15,0 0-13 16,1-1-29-16,-1 1-45 16,0 0-43-16,2 0-47 0,-1 0-44 15,-1 1-35-15,1 1-7 16,-6 0 25-16,4 1 27 15,-4 1 40-15,2-1 41 0,-3 2 41 16,0-3 28-16,-2 3 18 16,2-1 13-16,-1-2 10 15,0 1 8-15,1 0 5 16,0-2 4-16,-4 0 8 16,3-1 8-16,1 0 13 0,0 0 14 15,-3 0 2-15,5 0 5 16,-2 0 6-16,0 0-8 15,-3 2-7-15,-2 0-14 16,-1 2-4-16,0 1-1 0,-3 0-8 16,-3 2 0-16,2 2-5 15,-3-1 0-15,2 2-6 16,-1 0-6-16,2 1-4 16,-1-1-2-16,0 2 3 0,3-2-1 15,1 4-6-15,0-3 0 16,1 1 0-16,5-4-6 15,1 2-13-15,3-3-11 16,1-1-14-16,4-2-16 0,0-1-17 16,4 1-20-16,1-3-16 15,1-1-27-15,2 0-41 16,3-1-44-16,-2-3-22 16,3 1 1-16,-2-2 17 0</inkml:trace>
  <inkml:trace contextRef="#ctx0" brushRef="#br4" timeOffset="-162782.35">23795 7507 55 0,'-2'0'74'16,"0"1"6"-16,2 1 5 0,-3 0 0 15,2-1 10-15,-4 1 2 16,2-2 6-16,-2 1-1 16,-1 1-1-16,-1-2-1 15,-2 0-6-15,0 0-7 16,-3 0-3-16,2-2-5 0,-5 1 8 16,0 1-4-16,2-3-1 15,-4-1 1-15,0 2-2 16,-1-3 1-16,-3 1-6 15,-1-1-2-15,-3 1-8 16,-1-1-4-16,-4 0-5 0,0 0-10 16,-1 0-7-16,1 1-4 15,0-2-4-15,0 4-4 16,1-1-4-16,-1 0-1 16,0 0-4-16,0 0 1 0,-1 0 2 15,0 0 2-15,3-2-2 16,-2 3 2-16,-2-3-2 15,2 2 1-15,-1 0-2 16,-3 3-6-16,1-3-2 0,2 3 3 16,-6 3-6-16,1 0 2 15,-3 0 2-15,0 2 4 16,0-1 3-16,-4 1 4 16,2 1 5-16,0 0 3 15,-3-2 2-15,1 1 2 0,1 0-6 16,-1 3-2-16,1-1-5 15,0 0-3-15,2 2-1 16,1 1-8-16,-2 1 1 16,3-1-4-16,1 2 2 0,3 1-3 15,-4-1-4-15,3 4-3 16,0 0 2-16,2 1-2 16,0 1 0-16,0 1 2 15,-1 1 2-15,0 2 6 16,0 0 3-16,-5 3 11 0,3 0 6 15,-4 0 2-15,1 0 2 16,1-1-3-16,0 2 0 16,0-3-1-16,-5 3-3 0,2 0 2 15,-2 2 1-15,2-2 4 16,0 0-6-16,0 1-3 16,2 1-4-16,-1 0-5 15,2 0-3-15,0 1-7 16,4-1-1-16,-1-1 2 15,0 1-2-15,3 0-1 0,2-1-3 16,0 2-2-16,0-3 2 16,2 4 0-16,-2 2-2 15,-2 2 6-15,-1 2 2 16,0 5 3-16,-4 1-3 0,0 0 0 16,0-1-2-16,2 1 0 15,2-2-10-15,-2-3-3 16,3 1-2-16,-1-3 1 15,3-3 2-15,0-1 1 0,0-4 5 16,0 4 5-16,0-2 0 16,-2-1-2-16,1 2 2 15,-3 1 2-15,0 1 0 16,-1 2 3-16,-1-1-2 0,1 1-2 16,3-3-1-16,-1-3-3 15,3 1-3-15,0-1 1 16,-1 1 0-16,-3-1-1 15,0 2 5-15,-2 0 6 16,-1 2 4-16,-3-1 0 16,-2 1 4-16,-1 3 3 0,0-3-4 15,-1 2 1-15,1 0-8 16,1 0-2-16,1-1-1 16,1-2-4-16,-1 3 1 15,3-3-4-15,0-3 4 16,-1 3 0-16,3-3 1 15,-3 4-2-15,1-1 2 16,2 1 0-16,0-2 1 16,0 0 2-16,1-2-4 15,1 2 5-15,0-2-5 0,2 1 0 16,-1-1 0-16,-1-1-3 16,-1 1 5-16,-2 0-4 15,1-1 3-15,-2 2 0 16,-3-3 1-16,0 1-3 15,-1-1-3-15,-2-1 4 16,1 1-4-16,-1-2-4 0,0 1-2 16,-3 1-2-16,1 0 3 15,-5 2-4-15,-1 0 2 16,3 1-8-16,-3-2-2 16,3 0-1-16,5-1-1 15,2-2 3-15,3-4-3 16,8 0 10-16,2-3 6 15,5-1-1-15,-1-2 1 0,1-1 10 16,2-2 7-16,0 1 3 16,-2-2 2-16,0 2 5 15,1 1-1-15,-4 1-8 16,5 1-4-16,-2 0-4 16,2-3 0-16,0 2-2 15,1 0 3-15,-1 0 0 0,0 0-3 16,-1 0-1-16,2 2 3 15,-3-3-1-15,2-1-3 16,4 1 0-16,1-2 0 16,3-1-3-16,1-3-3 15,4 0-9-15,2-2-25 16,6-3-30-16,2-2-44 0,4-1-62 16,3-3-82-16,3-1-85 15,0-2-66-15,0 3-108 16,0-3-25-16,-1 0 25 15,-2-2 63-15,-3-2 82 16</inkml:trace>
  <inkml:trace contextRef="#ctx0" brushRef="#br4" timeOffset="-162001.28">17535 10805 145 0,'7'-15'214'16,"-6"3"14"-16,2 1 13 15,-1-1 4-15,0 1-3 16,-2 2-13-16,1 2-10 0,-1 1-19 15,0 2-18-15,-1-1-20 16,1 2-26-16,-4 1-25 16,1 0-27-16,-2 4-22 15,0 3-24-15,-5 0-16 16,0 4-9-16,-1 2-11 16,-1 3 6-16,-5 2-3 15,4 4 4-15,-4 2 2 16,0-2-1-16,1 1-1 15,1 5-1-15,0-4-1 0,3-2-1 16,1 1-1-16,-2-1 1 16,5-5 0-16,2-1 1 15,1-2-4-15,0 1-1 16,-1-2 1-16,5-1-2 16,-3-4-1-16,1 0-1 15,0 2 2-15,1-4-2 16,2 1 1-16,-1-2-4 0,1 1 1 15,0 1-1-15,1-1 2 16,-1 2 2-16,2 1 0 16,1-2 4-16,-1 2 1 15,1 3-1-15,0-2-2 16,0 3 2-16,2 1 0 16,-1 0-4-16,1 2 0 15,0-1 3-15,0 0-1 0,1 1 3 16,4 0 0-16,-2-2 7 15,-2-2 6-15,5-1 2 16,-2 0 3-16,1-2 4 16,-1 1 3-16,1-2 0 15,-2-1-6-15,0-3 0 16,3 2-3-16,-5-1-6 0,2 1-1 16,0 1-3-16,1-2-2 15,-1-1-3-15,0 1-2 16,3-3-2-16,-1 3-18 15,3-3-64-15,-3-3-166 16,2 3-172-16,-3-5-91 16,0-3-46-16,-2-1-10 0,-6-3 50 15</inkml:trace>
  <inkml:trace contextRef="#ctx0" brushRef="#br4" timeOffset="-159317.6">16862 11064 126 0,'14'-18'239'15,"-3"0"-4"-15,-2 0 7 16,0 1 2-16,-3-1-3 15,-3 3-8-15,0-2-12 16,-1 2-13-16,-2 1-22 0,0-1-21 16,-2 1-29-16,-2 1-32 15,-3-1-25-15,2 0-15 16,-4 3-14-16,3-1-7 16,-2 1 0-16,0 1 3 15,-1 0-3-15,-1 0-2 16,0 3-1-16,2-2-9 15,-2 3-3-15,-2 0-6 16,2 1-2-16,0 2-9 16,-1 3-5-16,-3 0-2 15,1 3-4-15,-3 2-4 0,0 2 0 16,1 1-4-16,0 1 5 16,-4 3 5-16,3 2-1 15,-1-3 5-15,1 4-3 16,-1 0 4-16,1 0 0 15,0 2-7-15,2-1 3 16,-2 2-1-16,3-1-1 16,-1 0-1-16,3 0 3 0,0 1-2 15,2 2 3-15,1 0-3 16,0 3-1-16,-1 0 3 16,2 2 0-16,1 1-3 15,2 1 3-15,0 2-3 16,1 0 2-16,1 1 2 15,2 0-1-15,2 2 1 0,1-2-3 16,1 0 6-16,1-1-3 16,0 0 0-16,3-2 2 15,1 0-2-15,-1-1 0 16,2-1 0-16,-2-1 0 16,4 0 0-16,1-1 0 15,3-1 2-15,2 0 0 0,3 0 3 16,3-1 2-16,1-1 1 15,4 0 1-15,1-2 1 16,3-1 2-16,0-4-3 16,2-2 1-16,3-3-1 15,-1-5 1-15,2-6 0 16,-1-1-4-16,0-4 6 16,-2-5 1-16,0 0 0 0,-3-4-2 15,-3 0 5-15,-1-3 2 16,-5 0 8-16,-2-1 6 15,-2-1 0-15,-2-2 12 16,-4 0 1-16,-3-3-1 16,0 0-5-16,-3 0-5 15,-3-4 5-15,-2 2-3 0,-3-2 5 16,-1-1 3-16,-4 0 3 16,-2-1 5-16,-5 0-3 15,-1 1 0-15,-2-3-10 16,-5 2-4-16,0 0-8 15,-5 1-9-15,-1 2-4 16,1 0-9-16,-2 1-5 0,0 0-5 16,2 2-6-1,1 5-18-15,2-2-72 0,5 8-131 16,-2 6-222-16,-1 4-168 16,-5 4-85-16,-2 5-26 15,-6 0 41-15,-3 3 121 16</inkml:trace>
  <inkml:trace contextRef="#ctx0" brushRef="#br4" timeOffset="-157217.28">16294 11445 42 0,'8'-11'208'16,"0"0"13"-16,2 1 29 16,-6 2 37-16,1 1 23 15,-2 2-6-15,1 0-23 0,-3 2-4 16,-2-1-46 0,-3 3-47-16,-2 0-43 0,-5 2-38 15,0 0-18-15,-8 3-31 16,0 1-13-16,-8 3-10 15,-3 4-6-15,-5-1-1 16,-4 2-3-16,-7 1 0 16,-3 3-4-16,-2 3 2 0,-4-5 0 15,0 3-1-15,0-1-3 16,-2-1-3-16,3 1 0 16,-2-1 0-16,3-2-2 15,1 2 1-15,2-2 0 16,3 1 2-16,3-2 2 15,0-1-2-15,2 0-6 0,3 1-1 16,-2-3-2 0,0 2-4-16,-3 0 5 0,-1 0 3 15,-4 0 4-15,0 1 4 16,-3 1 6-16,0 1 5 16,1-2-5-16,-1 2 2 15,-1-2 6-15,1 3 0 16,-1-3 1-16,4-1 0 15,3 0 0-15,1-1-5 16,-3-1-6-16,2 0-4 0,-1 2-3 16,-1 0-3-16,1-2-4 15,3 0 2-15,-2-1-2 16,0 1 0-16,-4 0-2 16,-2 0-1-16,-1 2 2 15,1-2-2-15,0 1-2 16,4 1-5-16,-2 0-3 15,-1 2-4-15,0-1 3 16,3 2 2-16,2-1-1 0,0-2 10 16,3 1 4-16,1-1 3 15,0 0 0-15,3-2-3 16,0-2-1-16,2 1 1 16,2-1-4-16,5-2 2 0,5-1-6 15,2 0 4 1,5-1-1-16,1-1-2 0,4-1 0 15,0 0-8-15,1-1-23 16,-4 1-60-16,3 0-87 16,0-2-134-16,-1 5-184 15,1-3-95-15,-2-1-28 16,-3 1 34-16,1-5 68 16</inkml:trace>
  <inkml:trace contextRef="#ctx0" brushRef="#br4" timeOffset="-156349.33">12885 11956 185 0,'-5'-26'223'0,"-1"1"6"16,-4 1 0-16,-4 3-4 15,-2 0-16-15,-2 3-20 0,-6 0-17 16,1 3-18-16,-5 2-16 16,-2 2-10-16,3 2-17 15,-3 2-11-15,0 4-19 16,0 3-17-16,-2 0-15 16,2 3-17-16,0 4-9 15,-1 2-12-15,-1 3 1 0,4 2-3 16,-1 2-1-1,1 1 4-15,3 6 6 0,0-1 10 16,4 3 3-16,0 3 7 16,2 1 5-16,0 1 7 15,4 3-3-15,0 2-5 16,0 2-4-16,3-1-3 16,2 3-3-16,2-1-8 15,3 1 4-15,1-3-3 0,3 3-3 16,4 0 0-16,2-2-4 15,3-1 1-15,4 2-1 16,3-2 2-16,5 1-6 16,4-2 4-16,3-2-1 15,3-2-2-15,1-2 2 16,6-4 0-16,2-2 8 0,1-5-5 16,4-4 1-16,1-6-1 15,0-1-4-15,-2-6-2 16,3-1-1-16,-4-4 0 15,2-3-5-15,-4-3 0 16,0-4 2-16,-1-4 2 0,-4-4-1 16,-4-6 2-1,-1-3 1-15,-4-6 1 0,-7-5 3 16,-2-3 1-16,-6-3-2 16,-7-3-4-16,-8-3-1 15,-5-1-4-15,-7 4-6 16,-3 2-2-16,-5 7-2 15,-1 3-1-15,1 7-15 0,4 3-66 16,1 9-127 0,3 6-220-16,0 5-115 0,6 2-61 15,1 3-18-15,5-2 51 16,4-2 115-16</inkml:trace>
  <inkml:trace contextRef="#ctx0" brushRef="#br4" timeOffset="-155784.08">13277 11886 214 0,'-3'-8'290'0,"-2"1"27"0,0 3-32 16,0-3-17-16,1 2-24 15,-2 1-27-15,-1 1-32 16,3 2-36-16,-5 0-31 16,1 1-29-16,-1 2-28 15,-2 5-20-15,-3 1-13 16,3 4-13-16,-2 4-3 15,-1 4-4-15,4 4-2 0,-2 0-3 16,1 0-3-16,0 3 2 16,1-3-2-16,2 1 0 15,2 1 4-15,1-2-4 16,0-2-23-16,1 0-43 16,2-3-49-16,2-1-63 15,5 0-84-15,-4-3-81 0,2 0-51 16,-1-3 0-16,0-3 32 15,-1-4 46-15</inkml:trace>
  <inkml:trace contextRef="#ctx0" brushRef="#br4" timeOffset="-155449.5">13029 12276 137 0,'-5'4'200'15,"-1"-3"13"-15,2 1 2 16,1-1-4-16,2-1-1 16,-1 0-9-16,2 0-23 0,2 0-25 15,1 0-25-15,0 2-19 16,5 0-15-16,0 3-10 16,3 0-2-16,0 2-2 15,6 1 6-15,-1 1 8 16,5 2 5-16,2-3 2 15,0 2 6-15,5-3-5 16,2-1-11-16,0-2-13 16,4-1-19-16,0-1-34 0,-1-4-74 15,-3 2-142-15,0-3-197 16,-9 3-104-16,-4 0-58 16,-5 0-16-16,-12 0 45 15</inkml:trace>
  <inkml:trace contextRef="#ctx0" brushRef="#br4" timeOffset="-153003.02">6189 12301 18 0,'-9'-3'115'0,"-2"2"5"16,3 0 2-16,0-2 0 15,0 1-4-15,2-1-1 16,-2-1-2-16,1 1-6 0,-2 1-11 15,3-1 10-15,1 0 4 16,0 1 4-16,0 1-1 16,1-3 4-16,-1 4-1 15,4-1-18-15,-1 1-14 16,2-1-22-16,2 1-16 0,-1 1-12 16,5 0-9-16,1 3 6 15,2-1 6-15,4 0 12 16,1 5 14-16,5-1 13 15,2 0 14-15,4 0 7 16,5 1 8-16,5 0-3 16,4-2-2-16,2 0-9 15,6-2-10-15,1-1-12 16,4 2-12-16,3-2-7 0,2 0-16 16,1 0-15-16,3-1-3 15,4 1 1-15,1 2-1 16,2-1-3-16,2-1 5 15,1 4 6-15,0-2-6 16,-1 2-5-16,-1 0-3 16,-3 2-1-16,-1-1-6 15,-3 1 0-15,0-2 0 0,-2-1-2 16,1-1 2-16,-1 0-1 16,0-5 3-16,2 2 1 15,-2 0 9-15,3-2 6 16,-3-2 6-16,2 0 6 15,1-1 2-15,-1 1-1 0,3-5-5 16,1 3-5-16,2 0-9 16,-2 1-2-16,1 0-5 15,-1 1 0-15,1 0-3 16,0 1-3-16,-2 1 3 16,0 1-1-16,0-1 1 15,-2 2-3-15,4 0 1 16,-1-2 1-16,0 3-2 15,1-2-8-15,1-1-7 0,0 2 3 16,1-2 3-16,1-2 2 16,-2-1 3-16,0-2 8 15,0 1 8-15,-5 0 2 16,-1-1-4-16,-4 0 1 16,-1 2 0-16,-3-2-4 15,-4 2-4-15,-1 1-4 0,-3-3-2 16,0 3 0-16,-3-1-6 15,1-1 5-15,-3 1 0 16,0 3 0-16,0-4-2 16,0 1 0-16,-1-2 2 15,1 3-2-15,-2-4 2 16,0 3-1-16,0-1-3 0,0 0 3 16,-2 1 3-16,-2-1 1 15,-2 1-1-15,0 1 2 16,0 0 5-16,-1 1 0 15,1 1-1-15,0-2-1 16,0 0 0-16,0 1 4 16,-1-3 1-16,1 3 0 0,-1-1 4 15,1-3 3-15,0 3 1 16,-1 0 3-16,3-2 1 16,-2 0 0-16,1-1 3 15,1-2-3-15,-1 2-2 16,0-1 0-16,-4-2 0 15,2 2-3-15,-2-2-2 0,-3 3 3 16,1-1-3 0,1-1-3-16,-4 3 0 0,-1-1-1 15,-2 0-3-15,-2 0-3 16,-5 2-2-16,0-1 0 16,-2 1-1-16,-5 0-4 15,1 1-5-15,-4 1-23 0,-5 1-71 16,-5 1-156-16,-8 1-258 15,-13 5-139-15,-12-1-66 16,-11 1-17-16,-13-4 49 16,-10-1 146-16</inkml:trace>
  <inkml:trace contextRef="#ctx0" brushRef="#br4" timeOffset="-151847.59">6567 11901 156 0,'0'-3'234'0,"-3"-2"-9"15,0 1-12-15,-5-1-6 16,0 1-3-16,-6 1-17 15,3 1-14-15,-5 4-19 16,0 1-25-16,-3 1-30 16,-1 7-23-16,-1 3-22 15,-3 5-21-15,-1 1-15 16,0 5-5-16,-2 3-2 0,1 1-2 16,-2-1-1-16,1 4-1 15,-1-2 2-15,1 0-4 16,2-3-5-16,3-3-5 15,2 1-28-15,5-5-38 16,5-4-44-16,7-2-48 16,3-2-54-16,3-2-61 15,5-3-51-15,0-2-1 0,1-2 19 16,-4 1 39-16</inkml:trace>
  <inkml:trace contextRef="#ctx0" brushRef="#br4" timeOffset="-151383.89">6044 12434 182 0,'-5'-1'247'16,"2"-2"14"-16,0-1 12 16,1 2 0-16,0-2-2 0,1 0-10 15,1 0-25-15,1 1-31 16,1-1-36-16,1 1-37 15,1-1-35-15,2 4-34 16,5 0-22-16,5 5-6 16,3 3-1-16,1 4-3 15,7 3 5-15,0 2 0 16,5 6-2-16,1 0-7 16,3 2-5-16,4 1-5 0,-1-4-7 15,1 0-8-15,2-1-34 16,-2-7-100-16,1-2-197 15,0-7-118-15,-6-10-64 16,-4-8-26-16,-4-12 12 16,-9-4 90-16</inkml:trace>
  <inkml:trace contextRef="#ctx0" brushRef="#br4" timeOffset="-148934.55">13648 10572 184 0,'-15'-17'327'0,"3"1"50"16,0 1-19-1,2 4-40-15,-1 1-50 0,4 2-58 16,0 1-56-16,2 2-52 16,2 2-39-16,3 4-28 15,2 4-18-15,1 7-15 16,2 6-1-16,1 6-7 0,3 8-2 15,-1 5-9-15,1 7 1 16,-3 4 1-16,3 3-1 16,-3 0-9-16,3-1-31 15,0-1-39-15,-1-4-51 16,1-8-63-16,-1-8-64 16,3-7-63-16,-1-9-22 15,-4-8 17-15,-1-8 40 16</inkml:trace>
  <inkml:trace contextRef="#ctx0" brushRef="#br4" timeOffset="-148049.21">13558 10630 63 0,'2'-21'161'0,"4"-1"-6"16,5 3-12-16,5-1-12 15,3 3-2-15,7 4 3 16,0 0 8-16,6 6-10 16,-2 2-9-16,2 2-9 15,-4 6-12-15,-1 2-13 16,-4 2-13-16,-8 7-16 0,-3 4-5 16,-9 6-10-16,-11 5-14 15,-9 4-7-15,-10 1-14 16,-3 3 0-16,-3-1-4 15,-2-4-4-15,4-5 3 16,4-3 10-16,3-6 12 16,4-1 6-16,7-7 11 15,3 0 3-15,7-5 0 0,3-1-3 16,7-3-7-16,4-2-7 16,1 1-5-16,3-2 5 15,3 2 4-15,0 2 2 16,4 1 6-16,0 2 2 15,-1 1 2-15,3 3-3 16,-1 2-5-16,1 2-6 0,1 2-3 16,-2 1-7-16,2 3 2 15,-2-3-8-15,1 0-4 16,-3-1 0-16,2-1-2 16,-2-8-4-16,-1 0-21 15,-1-5-34-15,0-3-55 16,-1-6-73-16,1-3-74 0,-1-8-58 15,-3-5-30-15,0 0 4 16,-2-6 48-16,-1 3 63 16,-2 1 75-16,-2-2 77 15,-1 6 71-15,-2 0 69 16,-1 5 50-16,-2 2 47 16,-2 4 14-16,-5 4 2 15,-1 4-4-15,-2 6-23 16,-2 4-28-16,-1 5-24 0,0 7-2 15,3 1-6-15,-1 4-6 16,4 3-9-16,4 0-13 16,2 0-12-16,7 1-11 15,3-3-12-15,3-2-8 16,5-4-5-16,6-4-6 16,2-8 3-16,3-4-7 15,0-6-1-15,0-5-5 0,-6-6 0 16,-3-5 3-16,-7-3-1 15,-8-3-4-15,-7-4 7 16,-10-2 3-16,-5 0-1 16,-8 2-1-16,-4 4-1 15,1 1 1-15,-1 8-10 16,7 3-33-16,0 5-55 0,10 5-68 16,5 6-74-16,14 2-84 15,4 4-57-15,10 0-2 16,5 0 37-16,6-2 57 15</inkml:trace>
  <inkml:trace contextRef="#ctx0" brushRef="#br4" timeOffset="-147351.4">14530 10753 65 0,'3'-12'293'0,"-6"1"57"0,-4 2 15 15,-1-1-9-15,-2 2-30 16,-1 3-46-16,2 1-48 15,-3 6-50-15,3 3-46 16,1 4-47-16,5 6-30 16,3 3-24-16,3 3-12 15,5 3-11-15,5 0-8 0,1 0-3 16,3-2-1-16,4 0 0 16,-4-5 0-16,4-3 2 15,-1-6-2-15,-2-3-3 16,1-6-1-16,-5-10-2 15,0-4 4-15,-3-9 2 16,-4-5 5-16,-2-3 0 16,-5-4 5-16,0 0 1 15,0 1 1-15,-4 5 1 0,3 7 0 16,-1 1-2-16,0 9 0 16,1 5-2-16,2 8-6 15,1 8-4-15,5 6-3 16,3 7-1-16,2 2-8 15,5 3-19-15,0 0-11 16,2-4-15-16,3 0-23 0,-1-4-26 16,-1-4-27-1,4-4-21-15,-3-5-26 0,1-7 0 16,-3-4 11-16,-5-8 27 16,0-6 31-16,-4-4 44 15,-4-5 48-15,-3-5 27 16,-3-5 26-16,-3-3 13 0,0-3 22 15,-2 1 30-15,0 1 15 16,0 4 22-16,1 5 10 16,-1 7-1-16,4 8-16 15,1 5-24-15,3 11-25 16,4 10-30-16,3 9-22 16,1 11-8-16,7 8-1 0,0 4-2 15,0 7-3 1,2-1-5-16,-4 3-15 0,3 1-33 15,-6-5-52-15,1-2-52 16,-3-6-52-16,2-5-37 16,-5-9-35-16,-2-9-29 15,1-5-9-15,-7-8-9 16,-2-9 25-16,-3-5 23 16</inkml:trace>
  <inkml:trace contextRef="#ctx0" brushRef="#br4" timeOffset="-147052.62">15033 10671 120 0,'-5'-11'176'0,"2"1"-25"16,3 0-20-16,3 3-20 15,2-2-14-15,4 0-6 16,1-1-1-16,4 1 12 0,2-2 11 16,-1 3 7-16,2-1 2 15,-3 1-2-15,2 4-3 16,-3 4-7-16,0 4-6 15,0 4-3-15,3 4-8 16,-3 5-14-16,1 1-12 16,0 2-12-16,-1-2-20 15,3-2-11-15,2-1-7 16,-2-5-8-16,6-3-30 0,0-5-89 16,-1-6-145-16,1-5-104 15,-1-6-55-15,-4-5-27 16,-3-9 14-16</inkml:trace>
  <inkml:trace contextRef="#ctx0" brushRef="#br4" timeOffset="-146874.55">15390 10387 91 0,'-13'-4'299'15,"1"1"29"-15,4-1 15 16,3 2-102-16,2-1-94 15,6 0-84-15,4 0-123 0,4 3-143 16,4 0-72-16,0 1-39 16,1 4-13-16,-4 2 22 15</inkml:trace>
  <inkml:trace contextRef="#ctx0" brushRef="#br4" timeOffset="-146116.56">15490 10456 209 0,'3'0'326'0,"2"0"53"16,-4 0-26-16,1 2-30 16,1 2-14-16,0 2-24 15,4 4-31-15,-1 5-31 16,3 5-31-16,-1 1-34 16,2 1-44-16,1 2-36 0,-3 1-27 15,1-6-21-15,1-3-13 16,1-1-3-16,0-10-5 15,3-5 3-15,2-7-3 16,1-10 4-16,2-5-4 16,-1-7-1-16,-2-5-1 15,1-2-1-15,-3-3-3 16,-1 6 0-16,-2 3-3 0,-2 3-4 16,-3 9-1-16,1 5-3 15,-2 10 2-15,0 8-2 16,-1 7 0-16,5 6 7 15,1 1 1-15,1 3-2 16,3-4-3-16,4-3 0 16,4-7-1-16,3-3-2 15,2-6-2-15,3-8 0 0,3-8-1 16,1-3-1-16,-3-9 0 16,2-4 1-16,-4-4 2 15,-6-3 3-15,-1-2 0 16,-9-1 5-16,-1 2 1 15,-7 4 1-15,-5 5 8 16,-3 7 0-16,-4 5 1 0,-3 8-4 16,0 7 3-16,-4 9-6 15,5 6-3-15,2 7-2 16,4 5 2-16,3 5 1 16,7 3-1-16,1 2 2 15,5 1 2-15,2 2 0 16,2 2-1-16,1 0 6 0,2 3 0 15,1-1 3-15,0 2 4 16,-1-2 4-16,-4-3 4 16,-4-2-3-16,-4-1 4 15,-3-7 7-15,-6-3 2 16,-6-2-1-16,-4-6-1 16,-5-6 2-16,-2-9-4 15,2-11-2-15,-2-10-7 16,7-6-1-16,5-7-8 0,7-7-23 15,6-3-77-15,6-3-206 16,2-3-191-16,1 2-102 16,1 3-49-16,1 3-12 15,-1 2 61-15</inkml:trace>
  <inkml:trace contextRef="#ctx0" brushRef="#br4" timeOffset="-132939.37">2345 11980 14 0,'0'1'66'15,"0"1"-7"-15,0-2-9 16,0 1-14-16,0-1-10 16,0 0-7-16,0 2-10 0,0-2-3 15,0 0 2-15,0 0 10 16,0-2 11-16,0 2 9 15,0 0 12-15,0 0 12 16,0 0 18-16,0 0 1 16,0 0-4-16,-1 0 2 15,1 0-11-15,-2 0-18 0,1 0-21 16,-3 0-7-16,3 0-1 16,-1 2-9-16,-1 0 7 15,1-2 7-15,-1 0 4 16,0 0 7-16,-5 0-3 15,0 0 14-15,-3 0-4 16,-3 0-3-16,-2-2-6 16,-6 0 1-16,0-1 0 0,-3-2-1 15,1-1 5-15,-6-3 8 16,-2-4 2-16,-2 0 0 16,-1-4 0-16,0-3-3 15,0 3-2-15,0-1-3 16,2 1-2-16,0-3-8 0,-3 2-10 15,3 0-3-15,-1 0 0 16,0 0-5-16,-1 0 7 16,0-2 1-16,0 2 3 15,3-4 7-15,-4 2-1 16,3-1 5-16,2-1-4 16,-1-1 11-16,0 1 7 0,1 0-4 15,-1-3 1-15,2 1 1 16,-2-1-3-16,1-1-12 15,-1-1-8-15,-1-2-6 16,0 1-2-16,-1 1-3 16,1-4-7-16,1 0 7 15,1 4 0-15,1-4-2 16,1 1 2-16,3 0 0 0,2 2-2 16,-1-2-3-16,4 0 1 15,2 1 1-15,0-1-5 16,5 2 0-16,-3 0 4 15,4-1 3-15,-1 0 1 16,1-1 2-16,1 0 1 16,2 1-1-16,2-3-5 15,-2 0-3-15,1-3-2 16,1 3-5-16,0-3 4 16,-1 1-4-16,-1-1 1 15,4 2 0-15,-1-1-2 16,0 0 0-16,2 0-2 15,0 0 2-15,1 1 0 0,-3-2-2 16,4 2 3-16,-3-2-1 16,3 1 3-16,-2-4-3 15,0 1-4-15,0 1 1 16,-1-1-2-16,0 2-1 16,1 1 0-16,0 1 2 15,0 1 1-15,2 2-2 16,0 4 2-16,0-2-1 15,1 3-1-15,2 0-1 16,0 0 1-16,0 1-6 0,0 1 4 16,2-2-1-16,1 1 2 15,2 0 5-15,-2-2 1 16,2 1 3-16,0-1 0 16,1 1-2-16,-3 0 3 15,2 0-4-15,-2 1 0 16,0 2 2-16,0-2-4 15,1 2 6-15,-1-1 3 0,3 3-7 16,-3 0 1-16,3 0 3 16,-1 1-2-16,0 1-2 15,1-2 0-15,2 0 4 16,-3 3-3-16,1-1-5 16,1 2 4-16,-1-1 0 15,0 0 0-15,-1 4 0 0,1-2-1 16,-1 2 5-16,1-3-1 15,2 1-1-15,0-1 0 16,0-4-4-16,0 0 6 16,3-2-3-16,-3-1-2 15,3 0-1-15,-2-1-2 0,-1 3 2 16,-1 1-3-16,1 3 2 16,-1-2 0-16,-2 4 3 15,0-1-1-15,0 1 1 16,1-2 0-16,0 2-1 15,-1-1-5-15,1-1 2 16,1 0 1-16,-1-3 2 16,0 3-5-16,1 0-2 0,-1-2 7 15,2 1-2-15,-2 0-4 16,4 2 5-16,-4 0 0 16,2-3 4-16,-2 3-5 15,2-1 3-15,-3-1 1 16,3 1 1-16,-2 0-2 15,-1 0-3-15,3 0 1 0,-2-2 0 16,2 1-5-16,0 2 2 16,1-2-2-16,-2 2 1 15,-1 0 5-15,2 0-1 16,0 2 3-16,0 0 1 16,-2-1 2-16,1 3 2 15,0-2-4-15,-1 0 0 16,1 1-2-16,3 1-5 0,-1-2 4 15,-1 2-3-15,3-1 4 16,1-1 1-16,0 0 2 16,-3 1 1-16,2 0-4 15,-1 0 3-15,-1 2-2 16,-1 3-1-16,-2-1-1 16,-1 1 0-16,0 2 5 0,0-1-4 15,2 0 0-15,-2 0-2 16,1-3 3-16,1 0 0 15,1 0-1-15,3-1 2 16,0-1-2-16,3-1 5 16,-1 1-1-16,4-5 3 0,-1 5-1 15,1-4 1-15,1 3 3 16,-1 0-3-16,-1 0-2 16,3 2 1-16,-2-1-4 0,1-1 1 15,-1 0 0-15,-3 3-2 16,2-2-2-16,-3 0 1 15,2 3 3-15,0 0-1 16,0-2-2-16,0 2 0 16,2-1 3-16,-1 3-3 0,3-3 0 15,-3 3 2-15,4-1 1 16,1 1 0-16,-2-1 0 0,5-1 1 16,-1 0-3-16,2 1-2 15,-2-4 1-15,2 0 2 16,0 2 1-16,-1-2-3 15,1 1 1-15,-4 0-1 0,1 0-1 16,-2 3 0-16,2-4-1 16,-4 4 2-16,1 0-2 15,2 1 2-15,-1-1 0 0,2-1-2 16,2 0-1-16,0 0 1 16,1-1-2-16,0-2 3 15,2 1-5-15,0 1 2 16,1-2 4-16,-3-1-1 0,1 4-4 15,1-4-1-15,0 3 3 16,0-1 0-16,-2 1-2 16,2 1-5-16,-2-2 2 15,-1 2 2-15,3 0-3 0,-2 0 6 16,0 0-5-16,0 2 4 16,-1-2-3-16,0 0-2 15,0 1-3-15,-1 0-3 16,-1 1 5-16,-1 2-2 0,1-3 6 15,-2 1 6-15,0 2 1 16,0 0 3-16,1 1-4 16,-2-1 1-16,1 1 3 15,2-1-4-15,-2 1 0 16,0-2 2-16,0 1 4 0,-2 0 2 16,2 0-6-16,-3 1 6 15,0-2-4-15,0 2-3 16,-3-1-2-16,2 2-5 15,-2-1 0-15,2 1 0 0,-2 0 2 16,2 0 3-16,0 0 1 16,4-1 1-16,-4 1 3 15,3-2-2-15,3 1 2 16,-1 1 4-16,1-2-2 16,0 2-2-16,0-2-3 0,-3 0 0 15,0 2-3-15,0-1 0 16,0 0-2-16,-2 0 0 15,1 0 1-15,1 1 3 16,-3 1 0-16,1-3 1 16,-1 2 1-16,1 2 1 15,2-4-3-15,-3 1-2 16,1 2 2-16,-1-1-1 0,1-1 1 16,1 1 0-16,-1-2 4 15,-2 2-1-15,4 0-1 16,-4-2-2-16,1 3 0 15,1-1-1-15,-4 0-1 16,4 2-1-16,-4-2-2 16,1 3 1-16,-3-4 2 0,2 4-2 15,1-1-2-15,-2-1-1 16,3 2 6-16,-2-1 1 16,1-3-5-16,2 3 5 15,-2-1 1-15,0 0-1 16,2 0-5-16,-5 2 4 0,0-1-1 15,2-1 1-15,-2 2-3 16,-1 0 0-16,-1 0 6 16,0 0-2-16,1 0-2 15,1 0 2-15,0 0 3 0,-1 0 0 16,0 0 3-16,2 0 7 16,-3 0 4-16,2 0-3 15,-1 0 3-15,-1 0-3 16,2 0-5-16,-3 0-4 15,2 0 0-15,-1 0-3 0,2 0-1 16,-3 0 4-16,1 0 0 16,-2 0-4-16,-1 0-1 15,2 0 4-15,-3 0-4 16,-1 0-4-16,1 0 1 16,-3 0 5-16,1 0-3 15,-1 0-1-15,-1 0-2 0,-1 0 6 16,2 0 0-16,-2 0-4 15,1 0 3-15,1 0 2 16,-2 0 1-16,0 0-1 16,0 0 1-16,0 0-1 15,0 0 2-15,0 0-7 0,0 0 2 16,0 0 0-16,0 0 0 16,0-2 10-16,0 1 14 15,-2 1 21-15,1-1 6 16,-1-1 5-16,-1-2 1 15,-2-1-5-15,0-1-12 0,-4-1-15 16,1-1-3-16,-3 1-3 16,0 0-1-16,-2-3-5 15,-1 0-8-15,3 2-7 16,-2 1-10-16,1-1 0 16,2 2 0-16,1 0 1 0,0 0 8 15,1 1 3-15,-1 2 5 16,2-2 0-16,1 1-6 15,-1 0 1-15,2 1-6 16,0 0 3-16,1 1 1 16,-1 1-1-16,-1-3 3 0,1 4 2 15,0-2 3-15,2 1-2 16,-2-3 0-16,1 3 1 16,-1 0 2-16,2-2-4 15,0 3-1-15,-1-2 0 0,3 1 3 16,-2-1-2-16,1 2-2 15,0 0 2-15,1 0 2 16,-1-1-7-16,2 1 3 16,-1-2-2-16,1 2 1 15,0 0-1-15,0-1 1 0,0 1 1 16,0 0-3-16,0 0 5 16,0 0 0-16,0 0-4 15,1 0-4-15,-1 0-2 16,2 0 3-16,-1 0-5 15,3 1 0-15,2-1 4 0,0 3 2 16,5-1 0-16,-1 1-1 16,4 0 1-16,2-1 8 15,0 3 7-15,4-3-1 16,-1 3 6-16,-1 0 1 16,2-1-1-16,-1 2-9 0,0-2-3 15,0 1 1-15,1 0-4 16,-5 1 2-16,-1-1-2 15,2-1 3-15,-5-1-1 16,1 2-3-16,0-2-3 0,-4 0 2 16,1 0 0-16,-1-2 1 15,-3 2-1-15,0-1 0 16,-2-1 2-16,1 1 1 16,-1-2 2-16,-1 2-4 15,-2-2 3-15,2 2 0 16,-2-1-3-16,0-1 0 0,-2 4 0 15,0-3 4-15,-1 6-2 16,-3-3-1-16,1 4 2 16,-1 0 0-16,1 0-2 15,-3 2-1-15,-1 1-5 0,-2-2 3 16,-2 3 0-16,2 0 1 16,-2 0-3-16,-1 0 4 15,0 0 0-15,0 1 0 16,1-1 0-16,1-1 0 15,2 2 2-15,0-5-2 16,0 1 0-16,2-2-2 0,0-1-3 16,1 2-7-16,-2-3 0 15,1 0 5-15,2 1-5 16,-1 1 3-16,-2-1 6 16,1-1 9-16,2 0-3 0,-3 1-1 15,2-1 2-15,1 2-3 16,-1-1 2-16,2-2-1 15,0-1-2-15,2 2 0 16,-1-2-1-16,2-1 0 16,-1 0-1-16,2-1-7 0,1-1-31 15,4 0-40-15,4-3-127 16,6-2-183-16,3-6-97 16,3-8-44-16,0-9 3 15,-1-7 24-15</inkml:trace>
  <inkml:trace contextRef="#ctx0" brushRef="#br4" timeOffset="-129003.83">6009 6363 42 0,'-1'-1'67'15,"-1"-1"2"-15,2 0-2 16,-2 2-10-16,1-1 0 16,-1-1-4-16,2 2-1 0,-2 0 5 15,1 0 0-15,1 0 7 16,-2 0 6-16,2 0-2 16,0 0 1-16,0 0-12 15,0 0-2-15,0 0-14 16,0 0-10-16,0 0-6 0,0 0-1 15,0 0 3-15,0 0 2 16,0 0 6-16,0 0 5 16,0 0 4-16,0 0-9 15,0 0-4-15,0 0-7 0,0 0-5 16,0 0-7-16,0 0-8 16,0 0 1-16,2 0 3 15,-2 0-4-15,1-2 2 16,-1 2 4-16,0 0 4 15,-1 0 0-15,1 0-3 0,0 0 4 16,0 0-6-16,0 0 3 16,0 0 1-16,0 0 10 15,0 0 0-15,-2-3 2 16,2-1 6-16,-2-1 10 0,0 0 0 16,0-2 4-16,-1-1 3 15,0-3 1-15,0-1 5 16,-1-3-2-16,3 0 0 15,-1-2 2-15,-1 1 4 0,0 1 2 16,1-2-4-16,-2 2-1 16,-1 1 2-16,2 0-5 15,1 1-11-15,-1 1-3 16,0 0-8-16,1 0-10 16,-1 1-7-16,3 1-7 0,-2-2-1 15,2-1-3-15,-1-2-3 16,-1 1 2-16,2 0 4 15,-2 1 6-15,0 1 3 16,2 2 2-16,-2 1 6 16,2-1 2-16,-1 3-4 15,1-1-2-15,0 1-2 0,0-1-3 16,-2 2-2-16,2 0-3 16,-2 0 3-16,1 2-5 15,1 1 7-15,-2 0-4 16,2 0-1-16,-1 1-4 15,-1 2 0-15,2-2-4 0,0 2-7 16,0 0 2-16,0 0 1 16,0 0 2-16,0 0 0 15,0 0 1-15,0 0 2 16,0 0-3-16,0 0 1 16,0 0-5-16,0 0 2 15,0 0 4-15,-2 0-3 16,1 2 3-16,1 0-2 0,-2 1 4 15,1 0-2-15,-1-1 0 16,0 0 2-16,2 1 3 16,-1 0-2-16,-1-1 2 15,2-1 3-15,0 1-1 16,0-2 0-16,0 0-1 16,0 0-2-16,0 0-1 0,0 0-3 15,0 0 4-15,0-3 2 16,-1-2 0-16,-2 0 2 15,3-3-3-15,-2-3-2 16,2 1-3-16,-1-1-2 16,-1-1 4-16,0 2-4 0,1 2 7 15,1 0-2-15,-2 1-3 16,2 2-1-16,0 0-1 16,0 1 0-16,0 1-1 15,0-2 3-15,0 1 2 16,0 0-1-16,0 1 2 0,0 0-1 15,0 0 0-15,0 2 0 16,0-3 1-16,0 2-1 16,0-1 0-16,0 1-2 15,0 2 0-15,0-1-3 0,0-1 3 16,0 2 3-16,0-1-5 16,0 1 1-16,0 0-3 15,0 0 3-15,0 0-2 16,0 0-1-16,-1 0 2 15,-1 0 0-15,2 0-1 16,-2 1-2-16,2-1-3 0,-1 0 3 16,1 0 0-16,0 2 4 15,-2 1 1-15,2 1 1 16,-1 2-1-16,-1 3 1 16,0 0 1-16,-1 3-2 15,-3 0 3-15,1 2 0 16,1-1 2-16,-1-1-3 0,0 0-3 15,0 0 0-15,-1-1-3 16,0 0 1-16,3-1-1 16,-2 0-1-16,2-2 4 15,-1-3-1-15,3 2-3 16,-1-4 1-16,0 2 0 0,0-1 4 16,2-1-4-16,0-1 2 15,0 1 2-15,0-3-1 16,0 2-2-16,0 0 3 15,0-2 4-15,0 1-4 0,0-1-1 16,0 0 2-16,0 0 1 16,0 0 0-16,0-1-1 15,0 1 4-15,2-2-1 16,0-3 0-16,0 0 1 16,1-6 1-16,0-1-1 15,2-3 0-15,0 0 2 16,-2 1-6-16,2-3 4 0,-1 2-5 15,-1 0 0-15,1 2-2 16,-1 2 1-16,0 0 2 16,0 3-1-16,-1-1 0 15,1 2 0-15,0 0 2 16,2-1-1-16,-2 2-1 0,0-2 1 16,0 3 3-16,0-1 2 15,-1 2-3-15,1-3 2 16,-1 2 0-16,1 2 0 15,-1 1-3-15,-1 0-2 16,1-1-2-16,-2 3 1 0,3 0-5 16,-2 0 1-16,1 0-1 15,-1 2 2-15,4-1 2 16,0 3 1-16,1-1-2 16,1 2-1-16,2 2 1 15,1 0 2-15,1 0-1 0,1 2 2 16,1-1 2-16,1 2-2 15,-1-1 4-15,1 1 0 16,0 0-3-16,-1-1-1 16,0-1 0-16,-4-3 1 15,2 1-5-15,-3-1 2 0,-3-1 5 16,-2-1 4-16,0-1 7 16,0-1 2-16,-1 1 11 15,1-2-3-15,0 0 0 16,-3 0-3-16,2 0-14 15,-1 0-68-15,-1-2-201 16,0 2-145-16,-3-5-81 0,-6 0-39 16,-1-4-15-16,-1 0 49 15</inkml:trace>
  <inkml:trace contextRef="#ctx0" brushRef="#br4" timeOffset="-125257.63">6904 5875 105 0,'-2'1'115'16,"1"-1"-5"-16,1 2-10 0,-2-2-12 15,2 1-6-15,0-1-8 16,-1 0-19-16,1 0-9 16,0 0-7-16,0 0-6 15,0 0-5-15,0 0 5 16,0 0 3-16,0 0 3 0,0 0-1 16,0 2 15-16,0-2 17 15,-2 0 17-15,2 0 12 16,-2 0 2-16,1 0 6 15,-1 0-16-15,-1 0-15 0,3 0-23 16,-2 0-16-16,1 0-17 16,-1 0-4-16,2 0-9 15,0 0-8-15,0 0-7 16,2 0-2-16,1-2 0 16,0 1-4-16,5-1 3 0,1 1 4 15,3-2 10 1,2 0 1-16,3 0 8 0,2-3 1 15,0-1 4-15,3-1 7 16,2 0-3-16,1-1-1 16,1-1 2-16,2 0 3 15,-1-1 2-15,1-1-1 16,1 0 7-16,-1-1 3 0,1 3 1 16,-4-2-2-16,0 0 2 15,-1 2 0-15,-3 1-8 16,-3 0-1-16,0 2 0 15,-4 1-8-15,-3-1-5 0,-1 4-8 16,-1-2 0-16,-3 1-1 16,-1 1-4-16,0 1 3 15,-2 0 1-15,-1 2 8 16,-2-1 6-16,3-1 8 16,-3 2 4-16,-3 0 6 0,3 0 6 15,-2 0-2-15,-1 0-6 16,-2 0-5-16,-3 0-7 15,2-2-7-15,-3 1-4 16,-1 1-7-16,2-2 1 16,-3 0-3-16,3-1-7 0,-3 3 3 15,0-2-6-15,2 1 6 16,-1-1 0-16,2-1 2 16,-3 0 5-16,2 0 0 0,-1 2-2 15,1-2-3-15,1 0-2 16,-2 1 0-16,1 1 0 15,3-3-2-15,-1 2 6 16,2-1 3-16,0 2 6 16,0-1 2-16,1-1 1 0,1 3-3 15,2-2-3-15,-1 2-2 16,0-2-4-16,1 2-3 16,-1 0-3-16,2 0-4 15,0 0 1-15,0 0 3 0,0 0-2 16,0 0 0-16,0 0 1 15,0 0 3-15,0 0-1 16,3 0-5-16,-1 0 2 16,4 4-2-16,3-1 2 0,-1 2 0 15,2-2-2-15,2 2 6 16,3 0 0-16,-1-1 2 16,2 0 0-16,1 1 4 15,-1-2 1-15,1-1-3 0,1-2 2 16,-1 3-3-16,-1-3 1 15,-2 0-4-15,-4 0 0 16,-2 0 5-16,-1 0 0 16,-2 0 8-16,-2 1 12 15,-1 0 5-15,0-1 2 0,-2 2 1 16,0-2-1-16,0 0-7 16,0 0-13-16,-2 0-5 15,2 0-5-15,-3 3-3 16,1 0 0-16,-1 4-6 0,-2 0 1 15,-1 2 2-15,-2 1 0 16,2 2-1-16,-4 2 5 16,-2 1 4-16,2 2-1 15,1-2-1-15,-2-1 1 16,4-2-1-16,-1 0-2 0,4-2-1 16,-1-2-1-16,0-4 2 15,4 3-2-15,-1-4-10 16,1-1-29-16,2-2-64 15,1 0-154-15,4-4-148 16,0-4-79-16,-1-4-34 0,1-4 6 16,-1-2 56-16</inkml:trace>
  <inkml:trace contextRef="#ctx0" brushRef="#br4" timeOffset="-122922.74">8620 5525 208 0,'4'-9'242'15,"0"-1"-22"-15,-2 3-9 16,1 1-4-16,-1 1-14 0,2 1-29 16,-4 1-27-16,2 1-19 15,-1 1-20-15,-1-1-19 16,2 1-17-16,-2-1-6 15,0 2-11-15,0-1-12 0,0 1-5 16,0 0-6-16,2 1-6 16,-1-1-2-16,1 2-5 15,1 1 0-15,2 0-1 16,1 2 2-16,3 0 2 16,-1 0 1-16,0 2 3 0,3-1 0 15,0 1 5-15,-1 0 7 16,2-2-4-16,1 4 3 15,3-3-4-15,0 2 4 0,4 0-2 16,2 1-3-16,2-1 4 16,3 0 0-16,2 3 0 15,1-3 1-15,0 2 1 16,1 0-1-16,1-1-3 16,1 0-2-16,1 0 0 15,1-1 7-15,0-3-2 16,2 2 7-16,-1-4 4 0,1-1 2 15,0-2 3-15,0 3-2 16,-3-3-9-16,1 0-11 16,-1 0-1-16,2-3-1 0,3 3-3 15,1-4 0-15,1 3 8 16,3-3 2-16,1-1 4 16,-1-3-3-16,-3 1 2 15,0 2-2-15,0-2 0 16,-1-1-5-16,-4 0 0 0,1 2 0 15,-2-3-3-15,0 1-3 16,-3-1-4-16,-4 1-4 16,2 1-1-16,-3-1-5 0,-3 1-2 15,-2-1 3-15,0 2-1 16,-1-1 0-16,-4 0 0 16,2 0-2-16,-1 2 4 15,1-3-4-15,1-1 2 16,-1 0 3-16,3-3-2 0,0 0 4 15,-1-1-2-15,0 1 2 16,2-1-2-16,-4 0 0 16,3-1-5-16,-3 1 2 15,0 0-2-15,0-1-2 0,0 2 2 16,0-1 0-16,0 2 2 16,-3-1 3-16,1-1 7 15,-1 1 4-15,-2 0 10 16,-2 2 4-16,0 0 7 15,-1-1-3-15,3-1-8 0,-3 2-7 16,-1-4-7-16,2 1-3 16,-2 2-2-16,1-1-2 15,0 1-2-15,-1-1-2 16,1 0-2-16,0 0-3 0,-2 2-2 16,1-2 1-16,1 1 3 15,-3 1 15-15,0 0 10 16,-1 0 8-16,0 0 5 15,-1 3 2-15,-1-1 3 0,0 1-9 16,-2 1-3-16,0 1-4 16,-2 1-3-16,2 0-2 15,-3-1 0-15,2 2-1 16,-2 2 3-16,0-2-3 0,0 3-2 16,0-2 3-16,-2 0-3 15,2 2-1-15,-3 0-5 16,-1 0-15-16,-1 0-8 15,-6 0-6-15,0 4-3 16,-5-1-3-16,-4-1-1 0,0 3 11 16,-5 1 10-16,0 1 4 15,-2-1 2-15,-1 1 0 16,-1 1-2-16,-1 1 0 16,2 1 0-16,2-2-2 0,-1 1-4 15,5-1 1-15,2-1 2 16,6-2 1-16,1-2-1 15,2 0 3-15,4-2 0 16,3 2 3-16,-1-3-5 0,2 1 4 16,0 1-2-16,1-2-2 15,2 0 5-15,0 0-2 16,0 0-1-16,0 0 1 16,0 0-1-16,2 0-1 15,1 0-4-15,3-2 1 16,0 1-1-16,6 0-2 0,0-1 0 15,1 1 4-15,4-1-3 16,1 1 2-16,2-2 3 16,2 1-3-16,-1-1 1 0,1 0 0 15,0 1 3-15,-1-3 0 16,-1 2-3-16,1-1 1 16,-7 1 1-16,0-2 0 15,-1 1 1-15,-5 1 0 0,1 3-2 16,-2-2 2-16,-3 0 0 15,1 1 2-15,-2-1-1 16,-1 2 2-16,1-2 1 16,-1 1 1-16,-2 1-1 15,3 0-4-15,-2 0-2 0,-1 0-1 16,2 0-2-16,-2 0 2 16,0 0-1-16,1 0 2 15,-1 0 4-15,0 0-4 16,0 0 4-16,0 0-4 0,0 1-2 15,0-1-2-15,0 0-3 16,0 0 4-16,0 0-4 16,0 2 2-16,0-2 1 0,2 0 4 15,-2 2 1-15,2-1 1 16,-1 1-3-16,2 0 5 16,-1 1-2-16,1 4 1 15,-1 2-1-15,1 1 0 16,0 5 3-16,2 2 2 0,-2 4-1 15,0 2-3-15,0 3 0 16,0 3 3-16,1-1-3 16,-3-1-1-16,1 2 2 15,1-4 0-15,-1-1 3 0,-1-2-4 16,1-5-1-16,2-3-1 16,-2-2 1-16,-1-2 15 15,-1 0-7-15,2-5-1 16,-2 2 4-16,0-7 6 0,0 4 12 15,2-1-4-15,-2-3 27 16,0 0 1-16,0 0 0 16,0-2-8-16,0 1-13 15,0-3-15-15,-2 4-22 16,2 0-18-16,-2-3-69 0,-1 3-173 16,-6 0-247-16,-4 0-126 15,-9 3-69-15,-8-1-19 16,-5 5 51-16,-6 1 164 0</inkml:trace>
  <inkml:trace contextRef="#ctx0" brushRef="#br2" timeOffset="-105627.58">548 14757 82 0,'-10'-17'238'0,"0"2"36"16,2 1 3-16,0-1 7 15,1 3-1-15,0 4-12 16,2-1-25-16,2 3-45 0,-1 1-52 15,1 1-39 1,2 2-35-16,-1 2-30 0,2 2-15 16,2 4-14-16,1 6-1 15,2 4-5-15,-1 6-3 16,1 4 2-16,3 6 0 16,-2 4-1-16,1 3 0 15,-1 4 0-15,5 1-2 16,-3 1 2-16,0 2-4 15,0-1 2-15,3-1 0 16,-2-2 0-16,1-1-3 0,-1-1 2 16,-1-5-4-1,2-4-1-15,-3-3 0 0,0-5 0 16,-3-3 3-16,0-5 12 16,-3-5 27-16,-1 0 14 15,-3-5 3-15,-2-2 4 16,-4-4 1-16,-4 0-16 15,-1-1-22-15,0-2-10 16,1 0-6-16,-1-2-8 16,1 2 1-16,2 0 2 15,0 0-3-15,3 2-3 16,2-2-2-16,-2 1-1 16,2 0 2-16,-1-1 2 15,1-1-4-15,1 1-8 16,2 1-48-16,-3-1-100 0,4-1-186 15,4 1-118-15,4-3-58 16,2-1-24-16,3-1 30 16,1-2 93-16</inkml:trace>
  <inkml:trace contextRef="#ctx0" brushRef="#br2" timeOffset="-105079.34">540 14812 108 0,'-3'-12'220'16,"-2"-2"-13"-16,1-1-5 16,2 3 12-16,-1 1-13 15,3-1-14-15,-2 1-12 16,2 3-15-16,-1-1-17 16,-1 4-16-16,2 0-11 15,0 2-9-15,0 3-10 16,0 3-7-16,2 3-11 0,1 3-12 15,0 5-13-15,5 1-12 16,-2 6-7-16,5 3-9 16,2 6-6-16,3 4 4 15,1 3 0-15,4 3-3 16,-1 0-4-16,2 0-2 16,-1-3-2-16,-1-2-7 15,1 0 0-15,-5-4-4 16,1-2-7-16,-4-3-10 15,-1-6-19-15,-4-3-19 16,-1-3-32-16,-4-3-31 0,0-1-37 16,-3-3-42-16,0 1-62 15,-3-2-75-15,0-4-44 16,-4 2-11-16,2-3 24 16,-1-2 39-16</inkml:trace>
  <inkml:trace contextRef="#ctx0" brushRef="#br2" timeOffset="-104846.05">598 15291 69 0,'-3'-3'245'0,"3"0"24"0,0-2-29 15,5-4-57-15,3-3-40 16,5-2-39-16,2-2-27 15,4-2-27-15,1 0-15 16,2 2-29-16,1 0-77 16,-2 0-121-16,1 5-61 15,0 1-31-15,0 1-17 16,-4 0 5-16</inkml:trace>
  <inkml:trace contextRef="#ctx0" brushRef="#br2" timeOffset="-104160.85">1063 14950 60 0,'-6'-7'312'0,"-2"0"64"15,-3 0 55-15,0 1-51 16,-1 1-39-16,-3 3-31 0,1-1-41 15,1 3-45-15,-3 3-42 16,-1 2-37-16,1 3-41 16,2 3-24-16,1 2-24 15,1 5-12-15,0 2-19 16,3 2-9-16,3 3-3 16,3 3-6-16,1 1-2 15,2-3-1-15,3 1-1 16,2-3-2-16,4-1-4 15,1-5 3-15,3-3-3 16,1-5-4-16,3-7 6 0,4-7 1 16,-2-7 3-16,-2-7 0 15,-1-4 5-15,-3-6 6 16,-4-7 5-16,-4-2 1 16,-5-4 4-16,-4-1 7 15,-3 0 1-15,-1-1 6 16,0 5-1-16,-3 1 7 15,0 3-1-15,-2 1-2 16,-1 2-6-16,1 3-8 0,-1 0-1 16,3 6-1-16,1 0 6 15,1 6 1-15,3 3 7 16,-1 2 3-16,4 4-7 16,0-1-7-16,0 2-7 15,1 3-8-15,-2-1-9 16,4 2-5-16,-2-1-3 15,2 3-4-15,2 3 0 16,-1 2 1-16,5 5-1 16,-1 5 4-16,5 6-6 0,-1 5-12 15,4 4-37-15,1 3-48 16,2 4-53-16,-2 3-66 16,3 0-77-16,1 0-108 15,-1 1-114-15,2-4-31 16,-1-4 10-16,2-8 46 15,-1-3 71-15</inkml:trace>
  <inkml:trace contextRef="#ctx0" brushRef="#br2" timeOffset="-103378.7">1400 14905 35 0,'-3'-15'291'16,"-2"2"58"-16,-1 1 42 0,-2 0-30 16,-2 0-20-16,-1 1-39 15,0 2-35-15,0 0-39 16,0 0-38-16,-3 1-35 15,4 1-27-15,-2 2-19 16,-1 0-7-16,3 2-15 16,0 1-15-16,0 0-15 15,2 4-16-15,-4 3-14 16,5 4-16-16,-1 4-3 16,0 4-4-16,2 4-1 0,3 3-3 15,-2 4 0-15,5 2 0 16,0 0-1-16,3 0-6 15,2-2-1-15,1-5-5 16,1-3 1-16,2-5-1 16,1-2-1-16,5-5 2 15,3-8 4-15,-1-4 2 16,2-9-5-16,-1-3-3 16,-1-7 2-16,-3-4 2 15,-1-6-3-15,-7-5 10 0,-1-2 5 16,-7-2 13-16,-4-3 11 15,-4-2 2-15,-5 3 9 16,0-1 7-16,-2 3 11 16,-2 3 5-16,2 3 4 15,0 4 9-15,2 6 0 16,1 1 0-16,3 6-6 16,1 2-13-16,1 3-9 15,3 4-12-15,1 1-11 16,2 3-9-16,1 2-4 15,0 4-8-15,4 4-2 0,1 5-1 16,2 7-2-16,3 1 1 16,1 7 3-16,2 3 2 15,2 2 2-15,3 4 0 16,-2 0 1-16,2 0-3 16,0 1-9-16,0 0-14 15,-4-1-46-15,2-2-59 16,-4-1-68-16,0-3-89 0,-1-2-123 15,0 0-156-15,1-2-44 16,1-3 7-16,0-5 43 16,3-3 78-16</inkml:trace>
  <inkml:trace contextRef="#ctx0" brushRef="#br2" timeOffset="-102794.58">1560 14843 239 0,'-10'0'318'0,"-1"0"42"16,2-2-22-16,1-1-63 15,1-3-34-15,1-2-37 16,1-1-40-16,-2-1-36 0,2-3-38 16,3-1-29-16,2-1-21 15,0-2-18-15,3-1-9 16,2 1-5-16,4-3-6 16,-1 5-2-16,0 0 3 15,3 1 3-15,2 4 6 16,-2 1 9-16,3 2 6 0,2 6 9 15,1 2 4-15,1 6 3 16,-1 3-1-16,0 5 0 16,-2 2-1-16,2 2-6 15,-6 0 0-15,-1 1 0 0,-1-3 5 16,-1-3 10-16,-3 0 16 16,0-4 36-16,-2-1 41 15,0-4 36-15,-3-2 19 16,0-3-6-16,-5-5-15 0,-1-7-35 15,-1-1-42-15,-2-5-49 16,0-3-30-16,2 2-13 16,1-2-13-16,3 0-17 15,-1 1-50-15,4 3-73 0,4-3-80 16,2 5-94-16,5 0-106 16,5 4-120-16,0 2-67 15,3 7 13-15,1-1 51 16,-2 6 80-16,2-2 101 15</inkml:trace>
  <inkml:trace contextRef="#ctx0" brushRef="#br2" timeOffset="-102379.58">1929 14609 126 0,'2'2'242'0,"1"-4"5"16,0 0 5-16,1-3 13 15,2-2 10-15,-1-2 4 0,-2-2-13 16,3-1-14-16,-5 0-18 16,1-1-28-16,-2 1-19 15,0-2-21-15,-3 4-16 16,-1 0-15-16,-3 1-17 16,-1 2-13-16,-2 1-24 0,-2 4-20 15,1 2-18-15,-5 5-21 16,5 5-7-16,0 2-7 15,0 2-3-15,3 4 0 16,3 0-2-16,2 0 0 16,5 0 1-16,2 0 4 0,6-1-3 15,2-4 2-15,3 1 0 16,5-4 1-16,2-2-5 16,1-1-1-16,-1-4-8 15,3 0-21-15,-3-1-45 16,-1-2-60-16,-1-2-74 0,2-2-97 15,-4-2-122-15,2-5-112 16,-1-2-25-16,-3-6 23 16,1-1 58-16,-4-4 83 15</inkml:trace>
  <inkml:trace contextRef="#ctx0" brushRef="#br2" timeOffset="-101993.04">2271 14280 178 0,'-2'-10'343'0,"2"3"63"16,-3 2-10-16,0 5-41 0,-5 0-53 15,0 5-62-15,-1 4-57 16,-2 2-47-16,3 1-37 16,0 2-26-16,0 0-19 15,2 1-12-15,3-1-10 16,3-2-5-16,1 0-4 0,4 0 3 15,6-2 6-15,0 0 3 16,3 2-1-16,4-5 6 16,0 0 1-16,3-1-4 15,-2-1-1-15,-2-1-4 16,-2-1-3-16,-3 2-6 0,-1-1-2 16,-4 3 4-16,-2 3 6 15,-4 4 3-15,-4 3-6 16,-5 7-22-16,-2 1-50 15,-4 1-89-15,1-3-144 16,1-5-179-16,2-6-95 0,4-7-26 16,6-10 19-16,3-9 67 15</inkml:trace>
  <inkml:trace contextRef="#ctx0" brushRef="#br2" timeOffset="-101539.18">2564 14200 77 0,'4'-12'289'0,"-1"2"68"16,0 0 27-16,-3 5 7 16,0-2 3-16,0 3 0 15,0 3-16-15,-1-2-32 16,-1 1-41-16,0 1-47 15,-1 2-48-15,-1 4-47 0,-4-1-40 16,1 4-31-16,-1 2-28 16,-1 2-23-16,3 0-12 15,1 0-7-15,0 2-9 16,2-4-8-16,3 2-3 16,2 1 2-16,2-1-1 15,3 2 3-15,5 0 4 0,-1-3 3 16,8 0 1-16,-1-1-1 15,6 2 0-15,-1-4 13 16,-2-2 2-16,-2 0 0 16,-2-2 4-16,-6 1 2 15,-3 0 0-15,-6 1-24 0,-7 3-25 16,-8 3-46-16,-9 2-89 16,-5 0-156-16,-3 3-258 15,-3-4-126-15,0-1-53 16,0-5 3-16,3-2 68 15,1-3 141-15</inkml:trace>
  <inkml:trace contextRef="#ctx0" brushRef="#br2" timeOffset="-100013.63">445 16077 29 0,'-2'-4'275'0,"1"-1"51"15,-3-1 33-15,0 2 16 16,1-5 1-16,-2 4-27 15,2-1-24-15,0-1-30 16,0 2-35-16,-1 0-38 16,3 1-45-16,-2 2-32 15,3-1-35-15,-1 2-33 16,1 0-29-16,0 1-23 0,1 0-16 16,5 1-2-16,-1 3-4 15,3 4-3-15,3 4 3 16,3 2 2-16,2 7 3 15,1 1-3-15,2 2 3 16,-3 1-4-16,3 1 2 16,-3 1-4-16,-2-1 1 15,2-1-3-15,-2-1-22 16,-3-5-24-16,2-2-32 16,-4-4-42-16,-2-2-40 15,-1-4-54-15,3-7-83 0,-1-3-146 16,2-7-72-16,-2-3-16 15,3-6 6-15,-3-2 38 16,1 2 97-16</inkml:trace>
  <inkml:trace contextRef="#ctx0" brushRef="#br2" timeOffset="-99380.49">798 15933 150 0,'-2'-8'320'0,"-1"3"35"16,1 0 23-16,1 2-109 15,1-1-75-15,-2 2-45 16,2 2-27-16,2 0-17 0,-2 2-4 15,3 3 5 1,0 2 6-16,-1-2 13 0,-2 4 4 16,0 2 1-16,-3 0-9 15,-2 3-12-15,-2-1-15 16,1-1-17-16,-3-2-20 16,1-3-7-16,0-2-6 15,-5-5-6-15,4-4-6 16,-2-4-11-16,0-9-7 15,3-5-12-15,3-4-2 0,3-3-6 16,4-5-2-16,3 5 0 16,1-3 2-16,3 6 2 15,-1 6-1-15,2 1 0 16,2 9 1-16,3 4 0 16,0 6 2-16,1 6 5 15,3 4-3-15,-1 9 2 16,2 1 1-16,-1 3 4 15,-1 5-2-15,-1 1-1 16,-3 0 4-16,0 2 6 0,-4-1 9 16,-2 1 7-16,-2-2 4 15,-1-1 6-15,-2-3 1 16,0-3-6-16,-3-4-6 16,2-3-16-16,-2-5-22 15,-2 0-46-15,1-6-80 16,-3-1-126-16,4-3-203 15,-3-3-99-15,3-4-45 16,3-2 16-16,4-3 57 0,2-1 118 16</inkml:trace>
  <inkml:trace contextRef="#ctx0" brushRef="#br2" timeOffset="-98447.34">1055 15711 127 0,'-6'1'326'16,"-3"0"41"-16,2 1 39 15,-1-2-82-15,-1 2-62 16,1-2-50-16,0 0-37 15,2 0-28-15,-2 0-23 16,3 0-24-16,2 0-10 16,0 0-8-16,0-2-7 0,1 2-10 15,0-2-12-15,2 1-10 16,2-2-12-16,1-1-10 16,2-1-8-16,3-4-5 15,1 1-3-15,1-2-3 16,4 3-2-16,-3-1 0 15,0 1-5-15,3 2-1 16,1 4 3-16,-1 1 2 16,-1 6 2-16,0 1 5 15,-1 5 6-15,-3 6 5 0,2 3 7 16,-3 1 3-16,-3 3 6 16,-2 2 9-16,-1-2 5 15,-2 0 1-15,1-1-1 16,-1-5-3-16,0-1-5 15,0-4-11-15,2-2-7 16,-2-5-7-16,2 0-6 16,-1-1-1-16,4-3-2 15,-1-1 3-15,4-2 1 16,5-3 4-16,1-2-2 0,2-2 1 16,3-3-3-1,-2-2 0-15,-1 2-7 0,0 0 1 16,-5 3-1-16,-1 2 4 15,-3-1-2-15,1 3-5 16,-4-1 3-16,-1 3 1 16,-2-2-8-16,1 2-30 15,-4 0-58-15,1-3-122 0,-1 1-207 16,2 1-121 0,3-6-59-16,2 1-5 0,2-5 42 15,2 1 112-15</inkml:trace>
  <inkml:trace contextRef="#ctx0" brushRef="#br2" timeOffset="-98142.58">1545 15654 282 0,'-3'6'460'0,"1"-3"62"16,1 3 56-16,1-5-48 15,0 2-117-15,0 0-80 16,0-1-66-16,0-1-51 0,0-1-47 16,0 1-56-16,0-1-69 15,0 0-81-15,0-1-104 16,0 0-158-16,1-4-214 15,4 1-107-15,2-5-41 0,-1-3 21 16,3-3 68-16,1-3 143 16</inkml:trace>
  <inkml:trace contextRef="#ctx0" brushRef="#br2" timeOffset="-97530.42">1645 15373 158 0,'-8'-4'306'16,"0"-2"63"-16,1 0 7 16,0 0-18-16,1 1-10 15,1 1-8-15,0-1-9 0,3 2-7 16,-2 0-22-16,1 0-23 16,1 2-21-16,-1-1-27 15,3 0-40-15,-2-1-43 16,1 3-38-16,1 0-26 15,-2-2-27-15,2 0-20 0,0 2-8 16,0-1-8-16,0-1-1 16,-1 2-8-16,1-1-2 15,0 1 0-15,0 0-5 16,0 0-2-16,0 0-6 16,1 1-2-16,1 4-4 0,1 2 2 15,5-1-4-15,1 6 6 16,1 2 3-16,1 2 2 15,3 4 0-15,-1 0 3 16,2 5-1-16,0-1-1 16,0 1-1-16,0 1 0 0,2 2-6 15,-1-2-21-15,-2-2-31 16,2 0-48-16,-3-2-68 16,-2-4-79-16,3-2-93 15,-1-4-136-15,-2-2-131 16,3-5-40-16,-1-5 20 0,-3-3 55 15,0-9 89-15</inkml:trace>
  <inkml:trace contextRef="#ctx0" brushRef="#br2" timeOffset="-97027.97">1906 15237 136 0,'-5'-12'353'0,"-1"0"72"16,3 3 75-16,0 0-36 15,-1 1-42-15,1 2-13 16,0 2-18-16,1 2-40 16,1-1-57-16,-3 1-62 15,1 7-61-15,-1 0-59 0,2 7-44 16,-1 4-31-16,0 5-18 15,1 3-8-15,2 5 0 16,2 1-4-16,1 1 4 16,5 2-4-16,0-3 4 15,3-1 0-15,4-2-2 0,3-3 1 16,1-3 1-16,4-7 1 16,0-2 2-16,2-7 1 15,-1-3 0-15,-2-4 3 16,-3-3-1-16,-2-4 6 15,-4-2 3-15,-4-1 2 16,-7-3 5-16,-4-1 4 0,-5-3-5 16,-6 1-6-16,-3 2-7 15,-1 1-12-15,-4 4-14 16,2 3-34-16,-3 4-54 16,2 1-105-16,2 5-145 15,1 0-208-15,5 5-143 16,5-1-53-16,7-1 12 0,0-5 82 15,9-7 135-15</inkml:trace>
  <inkml:trace contextRef="#ctx0" brushRef="#br2" timeOffset="-96363.36">2389 15121 335 0,'-3'5'419'15,"-3"-2"60"-15,1 0 47 16,1-2-125-16,-3 0-83 16,-1 3-43-16,-1-1-36 0,-2 0-36 15,-1-2-23-15,0 2-27 16,-1 0-21-16,-2-3-26 15,2 0-21-15,-1-5-20 16,-1 0-23-16,3-6-22 0,4-4-13 16,0-3-16-16,5-3-12 15,3-1-9-15,3-1 0 16,3 0-3-16,4 1 2 16,1 3 3-16,0 2 4 15,0 0 8-15,-3 2-4 0,0 5 1 16,0 3 0-16,-2 2-3 15,2 5 1-15,-5 5-1 16,2 2 5-16,-4 6 5 16,1 3 4-16,-2 3 2 0,-2 4 3 15,1 2 4-15,-1 1-1 16,1 1 2-16,-1 2 1 16,-1 0 4-16,3 0-3 15,0 2-2-15,1-4-2 16,4 0 0-16,0-3-1 0,6 0-2 15,0-5 5-15,5-2 2 16,3-2 5-16,5-3 1 16,1-6 3-16,-1-3 3 15,1-4 0-15,0-2 3 16,-3-4 9-16,-6 0 16 16,-2-1 16-16,-7-4 13 0,-7-3 9 15,-7 1-1-15,-5-1-6 16,-6 0-22-16,-4 0-35 15,-3 3-63-15,0 3-96 16,-1 4-147-16,-1 7-236 16,0 4-122-16,1 4-50 0,-1 6 10 15,2-2 70-15,0 1 129 16</inkml:trace>
  <inkml:trace contextRef="#ctx0" brushRef="#br2" timeOffset="-95422.56">1492 15700 29 0,'-3'-5'239'0,"-1"-3"32"16,3 1 6-16,1 0-1 15,0 0-16-15,0 1-8 0,1-2-10 16,-1 4-12-16,2-2-23 16,-2 2-20-16,2 2-25 15,-1 0-17-15,-1 1-24 16,2 1-23-16,-2 0-18 16,0 1-9-16,0-1-15 15,0 0-19-15,0 2-12 0,0-1-11 16,0-1-5-16,0 1-5 15,0 1-3-15,0-2 7 16,0 2 6-16,0-2 5 0,0 0 7 16,0-2 3-16,1 2 1 15,1-2 1-15,0 1-4 16,-1-2-8-16,5 1-5 16,-3-3 0-16,2 3-6 15,0 0-6-15,-2-1 1 0,2 3-5 16,0 0-1-16,2 3-2 15,-2-1-1-15,0 3 0 16,-2-1 1-16,0 0 4 16,-1 1-1-16,1 0-1 15,-3-2-1-15,2 0-1 0,-2-2-12 16,-2-1-31-16,-1-1-44 16,0-1-69-16,-2 1-100 15,0-1-184-15,0-1-88 16,2-1-21-16,0-1 17 15,2-4 52-15</inkml:trace>
  <inkml:trace contextRef="#ctx0" brushRef="#br2" timeOffset="-94540.3">2781 15154 176 0,'-9'0'318'15,"4"-3"38"-15,2-3 40 16,1-1-103-16,2-1-54 15,0-1-28-15,2 0-20 16,-2 2-23-16,0-1-33 16,0 4-36-16,2 1-27 0,-1 1-20 15,-1 2-12-15,2 3-6 16,1 1 5-16,-1 1 17 16,-1 1 14-16,1 1 14 15,-2 0 10-15,0 0 12 16,0-1 1-16,0-3 8 15,0-1 0-15,0 1-2 16,0-6-13-16,0-1-10 0,0-1-14 16,0-3-23-16,-2-1-20 15,1 2-16-15,1 2-9 16,-2 0-12-16,2 1-29 16,-1 3-65-16,-1 1-91 15,2 1-156-15,0 5-192 16,0 0-95-16,0 3-27 0,0 2 35 15,0 0 76-15</inkml:trace>
  <inkml:trace contextRef="#ctx0" brushRef="#br2" timeOffset="-93923.81">2867 14689 144 0,'-6'-7'324'0,"-1"1"69"15,2 0 36-15,1 1-21 16,0 1-6-16,0-1-11 0,1 2-15 16,1 0-28-16,2 0-42 15,-1 1-44-15,-1 0-42 16,2-1-45-16,0 3-37 16,0-2-32-16,2 1-23 15,-1 1-24-15,1 3-16 16,1 0-8-16,5 4-12 15,0 4-2-15,3 2-2 0,3 4-3 16,0 7-1-16,3 1-1 16,1 3-5-16,-1 4-4 15,2 0-23-15,-3-1-47 16,1 1-81-16,-2-4-112 16,-3-1-135-16,-1-6-206 15,2-1-108-15,-2-7-24 0,-3-5 47 16,0-4 88-16,1-4 129 15</inkml:trace>
  <inkml:trace contextRef="#ctx0" brushRef="#br2" timeOffset="-93533.8">3306 14758 301 0,'5'-10'412'0,"0"2"60"15,-2 1 55-15,-1 2-98 16,-1 2-77-16,2 0-40 16,-3 3-28-16,0 3-24 15,3-1-30-15,-1 5-27 16,-2 1-19-16,0 2-17 15,0 4-26-15,-3 0-30 16,-2 1-19-16,0-4-23 16,2 0-17-16,-3-2-15 0,3-6-11 15,-4-2-11-15,1-5-11 16,0-2-12-16,-1-5-28 16,3 2-65-16,0-3-124 15,1 2-210-15,0 0-193 16,6 1-98-16,0 2-33 15,2 0 32-15,3-2 110 0,3 0 200 16</inkml:trace>
  <inkml:trace contextRef="#ctx0" brushRef="#br2" timeOffset="-93129.74">3474 14461 345 0,'-5'-13'433'16,"2"1"79"-16,0 3 58 16,0 2-95-16,-1 4-53 0,1-1-45 15,1 1-51-15,1 3-58 16,1 2-58-16,1 1-49 15,1 2-42-15,1 2-29 16,1 0-22-16,0 4-12 16,3 2-12-16,0 0-8 15,3 4-6-15,-2 4-6 0,3 0-2 16,-2 4-11-16,1 1-17 16,2 2-44-16,0 0-68 15,-1-1-85-15,0-3-101 16,0-4-123-16,0-1-162 15,3-7-74-15,2-5 4 16,1-5 52-16,-1-7 81 16,3-5 119-16</inkml:trace>
  <inkml:trace contextRef="#ctx0" brushRef="#br2" timeOffset="-92680.57">3741 14376 148 0,'-3'-12'349'0,"1"0"53"16,1 3 68-16,-1-1-52 15,-1 5-40-15,1-2-15 16,1 4-11-16,-1 1-20 16,0 0-44-16,-1 4-37 15,0 3-40-15,2 7-43 16,1 2-36-16,0 7-28 15,0 2-12-15,1 3-21 0,2-2-21 16,0 1-14-16,2 1-13 16,0-3-8-16,3-4-4 15,1 1-5-15,1-4 3 16,1-3 0-16,3-4-2 16,5-6 4-16,2-3-2 15,2-6-1-15,-2-5-3 0,1-4 4 16,-5 0 9-16,-4-3 8 15,-2-3 8-15,-8 0 6 16,-9-1 4-16,-7-1-5 16,-7 0-18-16,-7 1-48 15,-8 3-105-15,-1 5-181 16,-5 7-283-16,-2 7-148 16,2 7-70-16,3 7-5 15,1 7 74-15,3 4 165 0</inkml:trace>
  <inkml:trace contextRef="#ctx0" brushRef="#br2" timeOffset="-89977.18">1052 16535 216 0,'-6'-15'295'16,"0"-2"48"-16,1 0-39 16,0 2-24-16,0 2-6 0,2 0-6 15,0 1-13-15,-1 2-21 16,0 3-23-16,3 1-35 15,-1 1-37-15,2 4-40 16,-2 1-27-16,2 4-23 16,2 4-13-16,1 9-9 15,5 8-4-15,-2 3 9 16,4 9 2-16,0 0 1 16,2 3-3-16,1 1-1 15,2 1-2-15,0-4-12 16,2 1-3-16,1-4-6 0,2-3-9 15,2-4-13-15,-1-2-35 16,2-5-58-16,3-6-100 16,-1-5-163-16,3-4-135 0,-1-6-58 15,-2-4-14-15,-2-7 41 16,-3 1 84-16</inkml:trace>
  <inkml:trace contextRef="#ctx0" brushRef="#br2" timeOffset="-89549.15">1357 16540 63 0,'-7'-5'333'0,"0"-2"69"16,-1 2 65-16,3-2-17 16,0 2-46-16,2 2-15 15,-1-1-17-15,2-1-28 16,1 2-44-16,1 2-51 16,0 0-53-16,0-2-60 15,1 6-55-15,1 1-37 16,4 4-25-16,0 6-16 15,2 6-11-15,2 3-11 0,4 2-9 16,-1 2-18-16,2-1-29 16,-2 3-38-16,3-4-33 15,-5-1-36-15,-3-5-42 0,1-2-40 16,-4-5-11-16,0-3-24 16,-2-6-71-16,-3-3-78 15,0-9-11-15,-2-8 23 16,-2-5 20-16,-3-5 54 0</inkml:trace>
  <inkml:trace contextRef="#ctx0" brushRef="#br2" timeOffset="-89252.55">1292 16481 294 0,'-9'-1'377'16,"-1"-2"57"-16,4 0-9 15,1-1-65-15,-1-1-54 16,3 0-57-16,3-5-53 16,0-2-51-16,3-3-43 15,3-3-35-15,2-1-23 0,2-2-18 16,2-3-13-16,1 4-10 16,0 1-8-16,3 3-4 15,-5 0-18-15,1 6-28 16,-2 2-47-16,-2 4-55 15,-1 4-74-15,-2 4-105 0,-2 5-101 16,-1 3-28-16,-2 1 19 16,-2 1 38-16,-1 1 73 15</inkml:trace>
  <inkml:trace contextRef="#ctx0" brushRef="#br2" timeOffset="-88999.25">1352 16523 45 0,'0'13'240'0,"0"-3"50"0,0-2-1 16,2-4 5-16,1-4 3 16,2-2-1-16,3-2-8 15,-2 0-24-15,2-4-39 16,0 1-49-16,-2-2-42 0,2 1-43 16,3 0-34-16,-3 1-22 15,0 0-21-15,0-1-13 16,1 2-28-16,1 0-57 15,-2 2-88-15,0-1-116 16,-2 3-126-16,1 2-73 0,-3 4-19 16,-2 3 29-16,-2 5 75 15</inkml:trace>
  <inkml:trace contextRef="#ctx0" brushRef="#br2" timeOffset="-88765.96">1433 16682 264 0,'-8'17'353'0,"0"-3"50"15,2-3-2-15,3-2-73 16,1-1-49-16,1-1-36 16,1-5-43-16,1 1-36 0,1-1-32 15,6 1-27-15,-2-3-22 16,5-1-20-16,3-4-17 16,2 1-18-16,3-6-26 15,3-2-60-15,-4-3-109 16,2-3-173-16,2-1-122 15,-4-2-64-15,-1-2-19 0,-3-2 34 16,-1-1 94-16</inkml:trace>
  <inkml:trace contextRef="#ctx0" brushRef="#br2" timeOffset="-88464.55">1754 16266 275 0,'-3'-5'410'0,"-2"-1"69"0,2 2 64 16,0-1-94-16,0 2-61 15,1 2-46-15,-1 1-52 16,0 1-54-16,-1 5-53 16,1 3-45-16,0 3-41 15,0 4-29-15,0 3-22 0,2 3-14 16,-1 2-5-16,2 0-20 15,0 3-25-15,2-1-44 16,-1-2-62-16,-1 0-73 16,3-6-78-16,-3-4-74 15,1-2-96-15,1-7-90 0,-2-5-10 16,3-2 36 0,-1-8 55-16,-4-2 71 0</inkml:trace>
  <inkml:trace contextRef="#ctx0" brushRef="#br2" timeOffset="-88178.76">1597 16345 141 0,'-15'-12'316'0,"7"2"72"15,1 2 18-15,0 1-17 16,2 1-28-16,2 2-33 16,1 1-44-16,2 1-50 0,2 2-37 15,3 2-31-15,2 3-29 16,3-2-17-16,3 4-14 15,2 1-13-15,1 0-26 16,3 2-21-16,3 0-11 16,-1 2-13-16,1 0-15 0,3 1-36 15,-3-1-54-15,1 1-75 16,-1-2-97-16,1-1-137 16,-1-3-147-16,1 0-52 15,0-5 8-15,2-2 46 16,-1-7 84-16</inkml:trace>
  <inkml:trace contextRef="#ctx0" brushRef="#br2" timeOffset="-87679.83">2141 16201 200 0,'-4'-10'396'15,"-1"2"74"-15,-3-1 68 16,0 0-47-16,-3 2-51 15,0-1-26-15,-2-2-35 0,-1 1-38 16,3 1-44-16,-3 1-57 16,4 4-51-16,-4 0-50 15,5 1-46-15,-3 4-38 16,0 1-23-16,1 7-16 0,3 3-12 16,-1 6-8-16,2 0-10 15,4 2-7-15,3 2-9 16,3-1-16-16,0-2-7 15,5-2-4-15,-2-3 0 16,4-3 2-16,0-2 9 0,0-2 9 16,0-2 9-16,1-5 8 15,0-2 8-15,-1-2 2 16,-1-5 8-16,-1-3 1 16,0-3 3-16,-2-3-1 15,1 1 2-15,-3-2 2 0,-1 3 1 16,-1-1 2-16,1 4 1 15,-3 4-2-15,3 0-2 16,-1 4-4-16,4 4-1 16,1 2-18-16,2 5-47 15,4 3-64-15,-1 0-68 16,3 2-69-16,2-4-75 0,-1-1-81 16,-1-4-96-16,1-3-34 15,0-3 16-15,-3-5 43 16,1-4 59-16</inkml:trace>
  <inkml:trace contextRef="#ctx0" brushRef="#br2" timeOffset="-86499.75">2257 16085 109 0,'-5'-7'348'16,"-3"2"76"-16,3 0 75 0,0 0-44 16,1 3-37-16,1-1-31 15,1-1-45-15,-1 3-52 16,3-1-61-16,-2 0-51 15,4 2-49-15,-2 2-37 0,3 1-29 16,2 4-21-16,1 0-8 16,-1 3-11-16,3 0-5 15,0 1-4-15,-1 3-3 16,0-3-4-16,-1 1-3 0,-1 2-4 16,0-4-5-16,-2-3-7 15,1-1-4-15,1-3-2 16,-3-2-2-16,1-1 1 15,-3-6 5-15,0-4 5 16,0-6 3-16,0-3 0 0,0-2 2 16,0-1 2-16,0 2 0 15,0 2-1-15,0 3 0 16,0 2 2-16,2 4-1 16,-1 3-2-16,1 2 3 15,3 1 2-15,1 6 4 0,2-1 7 16,0 6 4-16,0-1 4 15,0 4-1-15,1-2-2 16,-1 0 0-16,-3-2-9 16,1 0-3-16,0-3-1 0,-3-1 0 15,1 0 3-15,-1-5-3 16,0-3 1-16,-1-7 0 16,-1-2-4-16,1-6-1 15,-1 3-3-15,1-3-3 16,-2 3 2-16,2 4-3 0,-1 2 1 15,1 7-2-15,2 1 3 16,1 6 5-16,3 6 2 16,2 3 1-16,0 3 5 15,2-1-1-15,-1 3 0 0,-2-6-7 16,-1-1-5-16,0-2 0 16,1-4-2-16,-2-2 0 15,1-7 0-15,-2-2 3 16,-1-5 1-16,-1-4 2 0,-1 0-1 15,-1-2 1-15,0 2 1 16,-2 1 0-16,0 5 1 16,0 1-3-16,1 2-1 15,1 6 3-15,3 4-2 16,3 3-5-16,4 5 0 0,-1-1-3 16,3 0-6-16,-1 1-4 15,-2-2-5-15,2-3-6 16,-4-2-4-16,1-3 2 15,-1-4 8-15,-1-2 2 0,-3-6 4 16,-3-2 6-16,-2-4 7 16,-2-4-3-16,-3 0 0 15,0-3 3-15,-1-2-1 16,0 4 0-16,-2 1 5 0,3 4 11 16,0 0 12-16,0 5 14 15,1 1 16-15,1 4 11 16,1 1 10-16,1 1 11 15,-1 1 1-15,2 1-3 16,-1 0-3-16,-1 1-8 0,2 1-9 16,0-1-12-16,0 2-8 15,0 0-13-15,0 0-7 16,0 0-10-16,0 2-2 16,2 1-5-16,-1 4-1 0,4 4-1 15,1 4-1-15,2 5 2 16,0 5 1-16,6 2 0 15,-1 4 4-15,1 4 1 16,7 2 4-16,-1 4 1 16,5 5 1-16,-1-2-1 15,5 4-3-15,-1-4-3 0,1 0-1 16,-1-4-7-16,-3-5-15 16,-1-4-23-16,-6-4-25 15,-3-4-32-15,-4-6-39 16,-4-5-63-16,-3-4-71 0,-10-6-87 15,-2-9-130 1,-6-3-117-16,-5-7-44 0,-1-4 26 16,-1-4 63-16,0-6 95 15</inkml:trace>
  <inkml:trace contextRef="#ctx0" brushRef="#br2" timeOffset="-86082.51">2579 15730 191 0,'-19'-4'351'16,"3"-2"51"-16,1-1 26 16,3 2-108-16,3-3-84 15,3-1-48-15,4-2-33 16,4 0-26-16,5-3-4 0,5 1 5 15,1-2 6-15,4 0-3 16,3-1-10-16,-2 5-15 16,2 0-16-16,-1 4-19 15,-3 5-4-15,3 4-5 16,-5 8 5-16,0 7 0 16,-3 7-1-16,-4 6-8 15,-4 2-13-15,-3 3-16 0,-3-2-21 16,1-3-29-16,1-4-38 15,-1-6-40-15,0-3-33 16,2-6-45-16,2-5-60 16,1-9-81-16,2-4-101 15,4-8-75-15,2-2-28 0,5-6 13 16,-2 0 54-16,4-6 90 16</inkml:trace>
  <inkml:trace contextRef="#ctx0" brushRef="#br2" timeOffset="-85499.95">2859 15526 24 0,'-5'-16'319'16,"0"-1"79"-16,-1 4 83 0,-2-1-1 15,2 2-1-15,0 3-5 16,-1 2-22-16,2 1-40 16,1 1-65-16,1 2-73 15,1 2-78-15,1 1-69 16,2 4-52-16,1 4-35 15,1 2-20-15,4 7-6 16,2 1-4-16,2 4 3 0,3 4-2 16,-1-1-2-16,2 2 6 15,0-2-5-15,-1 2 0 16,0-7-10-16,-2-1-6 16,0-3-2-16,-1-5-6 15,3-4 2-15,0-7-2 16,0-5 5-16,1-7 1 15,0-6 5-15,-5-3 2 0,1-3-1 16,-3-3 2-16,-2 5 3 16,-3 1 7-16,1 4 4 15,-3 3 6-15,-1 6 1 16,0 3 1-16,-3 5-4 16,0 5-7-16,0 7-7 15,-1 3-8-15,4 1 0 16,0 1 1-16,5-2-2 0,2 2 2 15,4-5 5-15,6-2 2 16,3-3-1-16,7-4 0 16,3-5 2-16,3-3-2 15,2-3-1-15,0-5-2 16,-5-4 0-16,-3 1 0 16,-3-1-3-16,-8 0-8 15,-5 0-25-15,-5 2-42 0,-5 3-68 16,-4 1-85-16,-4 4-111 15,-3 4-172-15,0 0-137 16,-2 3-41-16,4-2 22 16,3 0 60-16,0-5 103 15</inkml:trace>
  <inkml:trace contextRef="#ctx0" brushRef="#br2" timeOffset="-84960.56">3193 15225 90 0,'-18'3'370'16,"4"-2"64"-16,1-1 61 0,2 1-2 15,3-1-88-15,0 0-33 16,3 0-33-16,2 0-31 16,-1 0-41-16,2 0-45 15,-1 0-54-15,3 0-43 16,-2 0-43-16,2 0-32 15,2 0-11-15,6 3-2 0,1-3 9 16,9 5 7-16,4 0 8 16,6 2 10-16,2 1 5 15,7 2-2-15,2 2-4 16,-1 2-6-16,2 0-3 16,-2 5-3-16,1 2-6 15,-4 2-1-15,-4 8-5 16,-4 5-3-16,-6 6-3 0,-7 6-4 15,-6 4-8-15,-5 2-23 16,-4 0-34-16,-3-6-58 16,0-4-93-16,-3-11-158 15,2-6-269-15,-2-12-148 16,2-12-59-16,0-11 5 16,2-13 63-16,-2-4 141 15</inkml:trace>
  <inkml:trace contextRef="#ctx0" brushRef="#br2" timeOffset="-74194.05">0 17161 29 0,'0'18'40'0,"0"3"-2"16</inkml:trace>
  <inkml:trace contextRef="#ctx0" brushRef="#br0" timeOffset="-69514.55">33282 9811 28 0,'2'-5'197'16,"2"0"15"-16,-3 2-16 0,-1-1-5 16,2 3 0-16,0-2-5 15,-2 2-17-15,1-1-21 16,-1 1-15-16,0 1-6 0,0 0-9 15,0 0-6-15,0 0-1 16,0 0 0-16,2-2-1 16,-2 2-8-16,0 0-7 15,0-1-8-15,0 1-14 16,-2 0-13-16,1 0-16 0,-3 1-11 16,-1 1-13-16,1-1-7 15,-2 3-7-15,-1 1-6 16,-1 2 2-16,-1 1-2 15,1 1-2-15,-1-1 1 0,0 2 2 16,-1 1 4-16,-1 1-2 16,0 1 1-16,0 1 3 15,1 1-4-15,-1 1-3 16,2 2 2-16,-3 1-2 0,2 2-3 16,2-2-19-16,-2 0-23 15,-1 1-29-15,3-2-44 16,2-2-52-16,-1-2-52 0,2-4-60 15,0-2-61-15,1 1-50 16,3-4-2-16,1-5 29 16,3-2 47-16</inkml:trace>
  <inkml:trace contextRef="#ctx0" brushRef="#br0" timeOffset="-69046.27">33064 9828 100 0,'1'-8'222'16,"3"1"-2"-16,-1 0 4 15,1 0 18-15,-1 1 5 0,0 0-2 16,-1 2-3-16,0 1-14 15,-1-1-26-15,-1 3-34 16,0-2-35-16,0 3-33 16,0 0-30-16,0 0-22 0,0 3-16 15,0 3-10-15,2 2-4 16,0 2-1-16,1 2-3 16,2 2 3-16,0 2 2 15,2 1 5-15,-1 1 0 0,1 1 0 16,1 1 0-16,-1-1-2 15,0 3-2-15,-2-5-5 16,3 0-6-16,-4-1-1 0,2-3-4 16,-1-1-1-16,-2 0-10 15,1-3-13-15,-1-4-19 16,-3 0-29-16,1-1-44 16,-1-2-53-16,0-2-56 0,0-2-57 15,0-1-57-15,0 3-58 16,-1-1-13-16,1 1 28 15,0 0 46-15</inkml:trace>
  <inkml:trace contextRef="#ctx0" brushRef="#br0" timeOffset="-68587.16">33027 9949 152 0,'-3'-1'244'0,"0"1"3"0,3 0-3 16,-2-2-6-16,2 0-9 16,0 2-23-16,0-1-20 15,0-1-20-15,2 2-20 0,-2-1-20 16,3 0-19-16,2 1-15 16,0-2-8-16,5 2 0 15,2-1-3-15,4-1-4 16,3-1-4-16,4 0-8 0,1 1-9 15,0 0-15-15,1-3-12 16,2 2-25-16,-5 0-46 16,0 0-63-16,-8 3-96 15,0-3-104-15,-4 6-127 0,-5 0-53 16,-9 0-1-16,-4 3 40 16,-9-2 78-16</inkml:trace>
  <inkml:trace contextRef="#ctx0" brushRef="#br0" timeOffset="-65704.24">23295 678 78 0,'0'0'107'0,"-1"0"2"0,-1 0 5 15,2 0 0-15,-1 0-6 0,1-2-5 16,0 2-1-16,0-1 1 0,0-1-6 15,0 2-5-15,0-2-2 16,0 2-11-16,0 0-14 0,0 0-16 16,0 0-5-16,0 0-11 0,0 0-10 15,-2 0-7-15,2 0-5 16,0 0-4-16,0 0-3 0,0 0-8 16,0 0 4-16,-2 0-3 0,2 0 2 15,-1 0 0-15,-1 2 1 0,2 0 0 16,0 1 0-16,-1 0 4 15,1 1 1-15,-2 0-2 0,0 3 3 16,1-2 6-16,-3 2 3 16,1 0 0-16,-3 3 4 0,2-2 1 15,-1 3 7-15,-2-2-9 0,2 2 0 16,-1 2 1-16,-1 0-2 16,-2-2-3-16,3 1-3 0,0 0 2 15,-2 1-4-15,3 0-1 0,-1-1-7 16,-1 0 4-16,3-1-1 15,-6-1 2-15,6 3-2 0,-1-4-1 16,0-1 8-16,0 1-5 0,-1-2-9 16,3-1-3-16,0-1-18 15,0 0-24-15,1 1-37 0,0-3-55 16,1 1-60-16,1 0-75 0,0 0-30 16,1-2-3-16,-1-2 23 15</inkml:trace>
  <inkml:trace contextRef="#ctx0" brushRef="#br0" timeOffset="-65079.42">23102 790 90 0,'-1'-5'135'0,"-1"3"3"0,1-3 1 15,1 3 1-15,0-3 1 16,0 2 3-16,0-1-4 0,0 3-8 15,0-2-14-15,0 2-16 0,1-2-5 16,-1 3-15-16,2-3-15 16,-1 3-11-16,-1 0-12 0,0 0-11 15,0 0-10-15,2 0-9 16,0 0-8-16,-1 0-5 0,2 0 1 16,1 0-1-16,-3 3-1 0,3-3 1 15,1 4 0-15,-1 0 2 0,2 3 2 16,-1 0 3-16,1 0 7 15,2 5 10-15,-2-4 2 0,2 3 0 16,0 1 0-16,5-2-1 0,-4 3-5 16,4 1-4-16,-4-3 4 15,4-1 0-15,-1 0 0 0,-2 0 3 16,-2 0-3-16,4 0-2 16,-5-3-1-16,-1 0-2 0,-1 0-2 15,3-2 0-15,-5 0-1 0,2-1-1 16,-2 1-4-16,-1-2 3 0,-1-1 0 15,1 2-5-15,-1-3 1 16,-1 2 3-16,2-3-3 0,0 2-5 16,-2-2 5-16,1 0-1 0,-1 0-2 15,0 0-13-15,0 0-31 16,0 0-57-16,-1-2-81 0,1 1-99 16,0 1-89-16,-2-3-35 0,0-1 3 15,1-1 41-15</inkml:trace>
  <inkml:trace contextRef="#ctx0" brushRef="#br0" timeOffset="-64654.17">23089 935 77 0,'0'-4'194'0,"-1"3"6"0,1-3-4 16,0 4-2-16,0-3-18 0,0 3-13 15,0-2-19-15,0 2-14 0,0-2-15 16,0 2-10-16,1-1-15 15,3-1-10-15,-1 2-12 0,3-3-11 16,2 1-6-16,6 0-6 0,4-1-4 16,2-2 2-16,4 0 2 15,1 0-5-15,5-1-4 0,0-2-9 16,0-1-4-16,-1 4-13 0,-4-2-5 16,-1 2-5-16,-4-2-14 15,-5 2-33-15,-4 1-51 0,-7 3-67 16,-4 2-97-16,-8 3-96 0,-6 3-38 15,-6 2 2-15,-2 1 36 16</inkml:trace>
  <inkml:trace contextRef="#ctx0" brushRef="#br0" timeOffset="-60456.51">23821 631 48 0,'0'0'85'0,"2"0"-3"0,0 0-6 15,-2 0-7-15,0 0-3 16,-2 0-1-16,0 0-6 0,2 0-7 15,0 0-3-15,-1 0-8 0,1 0-6 16,0 2-10-16,0 0-2 0,0-2-7 16,0 0-4-16,-2 0-4 15,2 3 2-15,-1-3-1 0,1 2 3 16,-2-2 7-16,2 2 8 16,0 1 7-16,0 0 4 0,0 0 5 15,-3-2 8-15,3 2 0 0,0-1-2 16,-1-1-5-16,1 2-5 0,-2 0 0 15,2 0-8-15,0 1-4 16,0 1 4-16,0 0-1 0,2 3 1 16,-2 4-2-16,1 2-4 0,4-2-3 15,-4 3-2-15,2-1-5 16,1 6-5-16,0-3 2 0,0 1 1 16,-3-1-5-16,3 3 2 15,0 0 0-15,-2-2 1 0,1-1-2 0,-2-1-2 16,-1-4-4-16,2 0 2 15,-2-2 6-15,0-2-1 0,0-3 2 16,0 0 2-16,0-1 0 16,1-1 8-16,-1-2 2 0,0 1 9 15,0-2 3-15,0 0 0 0,0 0 8 16,0-2-9-16,0-1-8 16,0 0-13-16,0-1-6 0,0-2-9 15,0 0-14-15,0 0-5 0,2 2-4 16,-2-1-1-16,2 1-4 0,-2 1 3 15,0 1 2-15,0 0-3 16,0 1 5-16,0 1 0 0,0-2-1 16,0 0-7-16,0 2-6 0,0 0-11 15,0 0-19-15,0 0-25 16,0 0-41-16,0 2-46 0,0-2-66 16,0 0-28-16,0 0 2 15,0 0 14-15</inkml:trace>
  <inkml:trace contextRef="#ctx0" brushRef="#br0" timeOffset="-59716.55">23785 702 120 0,'-4'-6'190'16,"-1"-1"8"-16,2-1 8 0,-1 2-6 16,1-2-17-16,2 1-19 0,1-2-28 15,1 0-28-15,4 2-29 16,1-5-23-16,5 3-21 0,0 1-12 15,2-3-9-15,3 2-5 0,0 1-2 16,1 2 2-16,0-1-3 16,3 2-3-16,-2 1 0 0,3 1-2 15,-4 2-2-15,2 1 3 16,-3 1 2-16,1 1 1 0,-1 1 0 16,-2 2-2-16,-2 0 4 0,-2 3-2 15,-3 1 7-15,-4 2 6 0,-5 3 7 16,-6 2 11-16,-2 0-2 15,-6 0-1-15,-5 2-5 0,-1-1-5 16,1-2-7-16,-1-1-8 0,0-1-4 16,5-3 1-16,-1-2-3 15,1 2 2-15,4-4 2 0,2-2 5 16,1 1 6-16,3-2 6 16,2-1 9-16,2 0 9 0,1-2 2 15,2 0 2-15,0 0-4 0,4 0-6 16,0 0-8-16,1 0-5 15,3-2-8-15,1 2-6 0,-1 0 2 16,2 2 2-16,2-2 1 0,1 3 0 16,1 1 1-16,-1-1 2 0,4 2 1 15,-1 0 0-15,0 1-4 16,0 0 3-16,0 0-2 0,-4-1 0 16,6 3-2-16,-7-1-3 0,0 1 3 15,1-3-6-15,-4-1-1 16,1 3 2-16,0-2-1 0,-5 0-1 15,1-2-2-15,2 2 1 0,-2-4 0 16,-4 2 0-16,2 0-3 0,0-1 6 16,-1-1-3-16,-2-1-24 15,1-1-51-15,-1-2-94 0,0 3-129 16,3-5-109-16,2 2-55 0,0-2-6 16,2 2 36-16</inkml:trace>
  <inkml:trace contextRef="#ctx0" brushRef="#br0" timeOffset="-59284.01">24240 865 131 0,'-2'-5'271'0,"-2"0"42"16,4-2-23-16,0 0-25 0,4-3-21 15,-2 2-26-15,1-2-29 0,1-1-28 16,0 1-29-16,1-4-25 16,2 2-23-16,0-1-9 0,-2-1-5 15,-2 3-2-15,4 1-1 0,-6 2-1 16,3 1 2-16,-4 2-3 0,0 0-7 16,0 1-9-16,-4 4-15 15,-2 2-12-15,-1 3-9 0,-3 2-11 16,0 5-4-16,0-1 2 0,0 1 3 15,2 1-2-15,0 0 3 16,3 1-5-16,-1 0-2 0,3-1 1 16,3-1 0-16,1-1 0 0,2 0 2 15,5 1 1-15,2-3-1 16,3-1-15-16,0 0-16 0,4-2-27 16,3-3-33-16,-1 0-42 15,0-2-46-15,0 1-59 0,-1-4-72 16,-3 2-78-16,-4 0-34 0,2-3 6 15,-4-1 32-15,4-1 60 0</inkml:trace>
  <inkml:trace contextRef="#ctx0" brushRef="#br0" timeOffset="-58971.51">24508 649 28 0,'0'-11'207'0,"0"-1"15"15,-2 0 11-15,1 1 10 0,-3 3-3 16,3-1-7-16,-3 1-9 0,3 2-9 16,-1-1-11-16,1 0-13 15,-3 1-12-15,3 2-1 0,-1-1-8 16,1 1-9-16,-4 3-14 0,5-2-17 16,-1 3-29-16,1 0-29 0,-2 0-25 15,0 4-21-15,2 5-17 16,0 3-7-16,0 5-2 0,0 2-15 15,0 4-20-15,0 3-26 16,0-2-26-16,0 1-28 0,2-1-30 16,0 0-24-16,-1-3-28 0,4-3-41 15,-1-1-58-15,4-1-66 0,4-2-52 16,2-3-6-16,2 1 23 16,4-8 53-16</inkml:trace>
  <inkml:trace contextRef="#ctx0" brushRef="#br0" timeOffset="-58422.09">24827 722 164 0,'5'-14'274'0,"-1"2"16"0,0 0 11 15,-3 1 3-15,1 1-12 16,-4-1-21-16,1 2-28 0,-6 1-36 16,1 1-37-16,-2 2-42 0,-8 3-29 15,3 2-29-15,-2 2-21 0,-3 2-11 16,-1 4-12-16,1 0-11 16,1 4-2-16,0 2-1 0,1 2 4 15,2 2-3-15,1 2 2 0,3-1 2 16,2-1-2-16,1-1-3 15,2-1-4-15,4-2 1 0,2-1-5 16,3-2 2-16,4-3 1 16,6 1-4-16,0-6 2 0,3-3-1 15,3-3 3-15,-2-2-2 0,4-4 3 16,-4-4-3-16,1-1 2 0,-5-1 0 16,2-4 6-16,-3 2 8 15,-3 0 11-15,-2 1 15 0,-1 1 15 16,-2 3 8-16,-1 2 3 0,1 2-9 15,-4 3-12-15,3 2-10 0,-3 3-14 16,2 3-15-16,1 2-9 16,-1 6 1-16,2 1-2 0,1 2-3 15,2-1-8-15,0 1-20 0,1 0-27 16,2 1-36-16,-1-3-35 16,-1 0-46-16,2-4-50 0,0 2-52 15,-3-4-73-15,3 0-101 16,-1-3-32-16,-1-3 8 0,0-3 35 15,1-5 60-15</inkml:trace>
  <inkml:trace contextRef="#ctx0" brushRef="#br0" timeOffset="-58120.53">25129 477 90 0,'0'-14'297'0,"1"4"64"16,-1-1 9-16,-1 4-10 0,1-1-17 15,-2 3-31-15,0 1-52 0,2 1-57 16,-1 3-54-16,-1-2-52 16,2 4-41-16,-1 1-30 0,-2 5-12 15,3 2-11-15,0 5 1 0,3 2-1 16,-2 5 1-16,2-2 3 16,1 4-2-16,-1 2 1 0,2 0 0 15,-2 1 1-15,2 0-11 16,-2-4-20-16,1 0-22 0,3 1-40 15,-3-6-37-15,1 0-57 0,2-1-48 16,-1-4-53-16,0-1-55 16,-1 0-56-16,0-5-5 0,0 0 29 15,-1-5 42-15</inkml:trace>
  <inkml:trace contextRef="#ctx0" brushRef="#br0" timeOffset="-57786.37">25100 664 135 0,'-1'-6'279'0,"1"1"39"0,1 1-19 15,4 0-36-15,3-1-26 16,4 0-26-16,1-2-32 0,4 2-21 16,0-2-31-16,0 1-24 0,0-1-21 15,4 0-20-15,-4 3-12 16,1 1-18-16,-4 0-9 0,-2 3-11 15,1 3-5-15,-2 3-10 0,-3 2 3 16,-1 2 0-16,-3 3 0 0,1 1 0 16,-2-2 3-16,2 3 3 15,-2-1-4-15,2 1 0 0,0-1 2 16,-1-2 0-16,5-2-8 0,1-1-11 16,1-4-28-16,2 2-41 15,-2-7-65-15,1 0-91 0,1 0-105 16,-3-5-62-16,-1-1-14 15,-3-4 19-15,-1-4 53 0</inkml:trace>
  <inkml:trace contextRef="#ctx0" brushRef="#br0" timeOffset="-57621.55">25439 519 46 0,'-4'-9'306'16,"3"1"52"-16,-3-2 32 0,4 1-80 15,0 2-63-15,4-3-77 0,-3 0-89 16,4 4-105-16,0-2-120 0,0 5-136 16,2 0-69-16,0 3-27 0,-2 2 10 15,-4-1 43-15</inkml:trace>
  <inkml:trace contextRef="#ctx0" brushRef="#br0" timeOffset="-57155.74">25632 614 58 0,'0'-4'311'0,"-2"0"59"0,-1-2 49 16,0 1-53-16,-2 2-45 0,-2-1-47 16,-2 1-40-16,1 1-47 15,-2 2-42-15,-2 2-35 0,1 2-26 16,0 2-22-16,-2 2-8 0,4 2-10 16,1 3-5-16,-1 1-2 15,4-2-9-15,1 2-7 0,4 1 0 16,4-2-3-16,2 1-4 15,5-2-5-15,2-2 4 0,4-1-2 16,2-3-2-16,2-1-2 0,0-4 0 16,1-2 1-16,-2-3-5 0,-1-1 0 15,-5-4-1-15,2-1 4 16,-7-4-2-16,-2-1 0 0,-1 0 1 16,-6-2-5-16,0 3-17 0,-5-2-39 15,0 3-59-15,1 1-92 16,-4 4-137-16,-1 4-130 0,-1 2-56 15,2 2 0-15,1 2 37 0,0-1 80 16</inkml:trace>
  <inkml:trace contextRef="#ctx0" brushRef="#br0" timeOffset="-56638.09">25839 600 32 0,'1'-5'294'0,"2"1"56"15,-1-1 58-15,2 1-38 16,-1-1-46-16,1 1-32 0,-1-1-33 16,2 4-47-16,-2-1-52 0,3 0-43 15,0-1-40-15,1 6-31 16,-1-1-17-16,2 0-14 0,0 3-3 15,1 1-4-15,-1 2 1 0,0 2 5 16,0 0 0-16,-2 3 0 16,-1-1 1-16,-2 2-4 0,2-1-1 15,-3-1 0-15,0-1-4 0,-2-3 1 16,1 1-1-16,1-4 0 16,-2 0 1-16,1-3 14 0,-1 3 8 15,3-5 7-15,-1-5 3 0,1 1 3 16,2-4-1-16,-1-5-12 15,5-1-10-15,0 0-5 0,0-3-5 16,1 0 0-16,1 0 0 0,-2 0-7 16,3 4-2-16,-3 2-4 0,-1-1 0 15,-3 3-3-15,1 3-2 16,-1-1 2-16,2 4 0 0,0 3-3 16,-1 3-5-16,1 2-14 15,-3 2-24-15,2 2-32 0,1-1-49 16,-4 5-60-16,2-1-75 0,0-1-74 15,-2 6-77-15,3-2-46 16,-1 2 6-16,-1-2 45 0,4-4 67 16</inkml:trace>
  <inkml:trace contextRef="#ctx0" brushRef="#br0" timeOffset="-56056.05">26528 623 45 0,'1'-14'283'0,"1"-1"52"15,-1-1 39-15,-1 3-35 16,0-4-25-16,-1 0-15 0,-2 5-17 15,-1 0-18-15,-2 3-34 0,-3 1-39 16,-2 3-31-16,-5 1-35 16,0 4-33-16,-3 2-32 0,0 3-19 15,0 0-10-15,0 5-3 0,3 1-3 16,1 1-3-16,-1 1-1 16,3 1-1-16,2 0 0 0,0-3-8 15,2 3-4-15,2 0 1 0,1-2-1 16,3 0-3-16,-1 0-4 0,3-2 2 15,1-1 1-15,1 0-3 16,4-1 3-16,2-1-1 0,1-1 0 16,2-1 1-16,5-3 2 0,0-2 1 15,5 0-2-15,-3-4 2 16,2-1-1-16,-2-3 0 0,0 0-2 16,-4-2 1-16,3-1 0 0,-3-1-1 15,-4-1 4-15,0-1 1 16,-2 4 13-16,-2-1 3 0,0 4 6 15,-4 0 1-15,2 3 0 0,-3 2-6 16,0 0-11-16,-1 4-6 16,-1 2-9-16,2 2-3 0,0 1-11 15,2 4-12-15,1-1-21 0,3 1-38 16,0 1-45-16,2 0-56 16,4-2-62-16,-2-2-75 0,3 2-96 15,4-2-86-15,-1-1-20 0,3-1 23 16,2-4 49-16,-2-2 80 0</inkml:trace>
  <inkml:trace contextRef="#ctx0" brushRef="#br0" timeOffset="-55672.89">26829 435 52 0,'-1'-11'327'0,"-1"0"68"0,1 0 57 16,-3 2-43-16,0 0-29 16,1 1-28-16,0 1-29 0,1 1-30 15,0 1-29-15,-1 2-29 0,3 0-38 16,-1 0-43-16,1 3-40 16,-2 0-28-16,2 0-30 0,-2 3-22 15,2 0-11-15,0 5-8 0,0-1-3 16,0 4 0-16,0 2 10 0,-1 3 10 15,-1 0 4-15,1 2 8 16,1-1 2-16,-2 3 1 0,0-2-8 16,2 2-11-16,-1-1-4 0,1-1-9 15,0-1-1-15,1-1-4 16,-1 1-14-16,4-2-33 0,-3-1-60 16,2-1-101-16,-1-3-146 15,0-2-230-15,-1-3-115 0,1 0-35 16,-2-5 27-16,0 0 82 0,-8-1 130 15</inkml:trace>
  <inkml:trace contextRef="#ctx0" brushRef="#br0" timeOffset="-54605.53">27432 483 186 0,'-2'-6'204'0,"0"-1"6"15,2 0 14-15,-2 0-13 16,2 4-7-16,-2-4-6 0,0 3-19 16,2 1-21-16,-1 0-22 0,-1 2-21 15,2-2-25-15,-1 3-24 16,1 0-13-16,-2 0-8 0,-1 3-6 15,1-2 0-15,1 2 5 0,-3 0 3 16,4 1 2-16,-1 0 1 0,1-3-1 16,0 1 3-16,0-2 0 15,0 0-6-15,0 3-4 0,-2-3-5 16,1 4-8-16,1-1-6 0,-2 3-5 16,0 2-4-16,2 3-2 15,0 0-2-15,0 4-1 0,2 2 0 16,0 3-2-16,-1 1-1 0,2-1-13 15,1 2-29-15,-1 2-32 16,2-2-38-16,-1-1-53 0,0-1-58 16,-2-3-70-16,2 0-72 0,0-2-54 15,3-2-4-15,3-3 26 16,2-6 51-16</inkml:trace>
  <inkml:trace contextRef="#ctx0" brushRef="#br0" timeOffset="-54216.8">27479 463 6 0,'0'-10'203'0,"0"3"32"0,4 0-31 16,-1 0-27-16,4 1-19 0,0 2-12 15,2 0-5-15,4 1-15 0,-2 3-12 16,3 0-6-16,2 3-8 16,-2 2-16-16,5 2-9 0,-2 2-6 15,-1 2 1-15,2-1-5 0,-2 3-1 16,-1-1-3-16,1 5 2 16,-2-2-1-16,-2 2-2 0,-3 0-2 15,-1 0 0-15,-7 3 0 16,-2-2-2-16,-4 4-6 0,-7 1-3 15,-5-3-6-15,-3 2-8 0,-5-2-6 16,-2-1-13-16,0-3-24 0,0-1-31 16,3-1-47-16,2-1-59 15,4-5-71-15,1 1-101 0,5-3-95 16,6-2-27-16,6-4 12 0,1-3 39 16,10-1 62-16</inkml:trace>
  <inkml:trace contextRef="#ctx0" brushRef="#br0" timeOffset="-53706.54">28026 689 135 0,'7'-5'302'0,"-1"-3"64"0,-3-1-11 16,-2-1-8-16,1 0-11 0,-2-2-21 16,-2 3-34-16,1-1-33 15,-2 0-29-15,-1 4-35 0,-5-2-37 16,3 4-32-16,-6 1-32 0,-3 3-29 16,-3 3-26-16,0 3-10 0,-3 1-7 15,3 2-6-15,-2 4-4 16,3-1-1-16,2 1 2 0,3 0-2 15,1 1 0-15,4-3-2 16,3 1 1-16,0 0-3 0,6-4 3 16,3 0 2-16,1-2-1 0,7-3 5 15,3-3-1-15,1-3 3 16,1-2-3-16,0-4-4 0,3-1 0 16,-4-2-1-16,2-3-2 0,-3 5-1 15,-4 0 1-15,0 1-1 0,-4 4-3 16,3 0 1-16,-5 5 3 15,0 6 3-15,2 1-4 0,2 7-4 16,-2 1-21-16,1 2-40 16,4-1-40-16,-4 0-48 0,3-1-57 15,0 0-65-15,1-2-67 0,-1-4-81 16,3-1-38-16,-3-4 3 0,6-4 34 16,-1-7 64-16</inkml:trace>
  <inkml:trace contextRef="#ctx0" brushRef="#br0" timeOffset="-53423.09">28339 366 202 0,'0'-18'337'0,"0"5"60"16,0-2-17-16,-3 5-35 0,2 3-51 15,1-1-57-15,0 5-65 0,0 2-56 16,0 4-50-16,0 3-26 15,1 4-17-15,2 6-6 0,-2 0-3 16,3 5-3-16,-1 0-1 16,0 1-2-16,-1 2-2 0,-1-1 2 15,1 4-3-15,-2-4 0 0,0 2-5 16,0-1-14-16,-2 0-24 0,2-2-40 16,-1 1-52-16,1-2-63 15,0-2-71-15,0 1-60 0,1-3-58 16,3 0-13-16,0-5 29 0,1-3 44 15</inkml:trace>
  <inkml:trace contextRef="#ctx0" brushRef="#br0" timeOffset="-52838.88">28318 616 234 0,'-1'-6'282'0,"2"2"2"0,3-2-41 16,4 0-43-16,2 0-58 16,5 0-42-16,2 1-25 0,2 1-17 15,3-1-15-15,4 2-18 0,-1 1-10 16,3-1-7-16,-2 1-3 0,2 0-7 16,1 2-8-16,-4-1 0 15,2-1-3-15,-5 0 4 0,-1-1 4 16,-3 1 1-16,1-3 11 0,-4 0 12 15,-1 0 15-15,-2 0 16 16,-2-1 22-16,1 0 22 0,-5 2 26 16,1-3 19-16,-2 2 19 0,-2 0 16 15,-2 2 8-15,-1-2-1 16,-1 1-12-16,-4 1-24 0,-5 1-26 16,1 2-30-16,-9 2-23 0,0 5-11 15,-2 0-4-15,-2 3 4 16,2 2 5-16,1 2 5 0,-2 1-5 15,5-2-8-15,1 3-11 0,3-3-2 16,2-2-9-16,3-1-5 16,1 2-4-16,4-2-5 0,4 0-3 15,4-3 1-15,2-1-2 0,5-4 2 16,0 2 2-16,5-3 2 16,-2-2 0-16,5-3-1 0,-2 0 3 15,-2-2-3-15,0 1 3 0,-2-2 4 16,-1 3 0-16,-5 0-1 0,1 2-3 15,1 2 3-15,-3 2-8 16,2 2-8-16,0 4 2 0,2 2-2 16,-1 2-17-16,1 1-43 0,-2 1-84 15,-1 0-113-15,1-4-186 16,1-1-176-16,4-1-79 0,1-5-7 16,8 1 57-16,0-4 97 0</inkml:trace>
  <inkml:trace contextRef="#ctx0" brushRef="#br0" timeOffset="-52406.62">29209 448 255 0,'3'-22'329'0,"0"-1"40"0,1 1-12 16,-2 4-9-16,-1 3-9 0,-1 2-23 16,0 1-36-16,0 3-40 15,0 1-43-15,0 5-43 0,0 0-43 16,0 0-35-16,0 3-30 0,0 3-19 15,-1 3-18-15,1 2-4 0,-2 4-3 16,1 2 0-16,-2-1 0 16,1 4-1-16,1-1 1 0,-2 4 8 15,1 0-4-15,-1 0 0 0,-1 3 1 16,1 0-2-16,-2 1-17 16,4-1-42-16,-2 1-42 0,-2-2-48 15,4-4-63-15,-1-2-58 16,4-2-56-16,-1-2-64 0,4 0-60 15,-1-3-8-15,3-5 30 0,-1-3 43 16</inkml:trace>
  <inkml:trace contextRef="#ctx0" brushRef="#br0" timeOffset="-52119.34">29213 490 118 0,'5'-7'233'0,"3"2"16"0,1 0-26 0,5 2-21 16,1 1-12-16,2 0-11 16,1 2-9-16,0 2-13 0,2 0-13 15,-2 4-14-15,3-1-10 0,-7 4-11 16,2 0-10-16,-7 2-3 16,0 0-3-16,-5 4-4 0,-1 0-2 15,-7 1-1-15,-6-1-9 16,-3 1-7-16,-6-1-16 0,-3 0-25 15,0-1-41-15,-2-4-57 0,1 1-57 16,1-3-81-16,1-1-112 16,4-1-115-16,5-2-40 0,8-3 8 15,4-1 33-15,6-8 64 0</inkml:trace>
  <inkml:trace contextRef="#ctx0" brushRef="#br0" timeOffset="-51605.79">29746 503 156 0,'3'-6'330'15,"-1"-1"61"-15,-2-2-1 16,0 1-3-16,0 1-17 0,-4 1-40 15,3-1-40-15,-2 4-44 0,-2-1-52 16,-3 2-50-16,0 0-46 0,-1 2-33 16,-5 3-23-16,1 0-10 15,-4 2 0-15,0 5 5 0,0 0 8 16,0 2 6-16,-1 2 2 0,2 1 1 16,1 2-4-16,0-2-8 15,5-1-10-15,-2 2-9 0,6-4-5 16,3 0-2-16,-2-3-5 0,7 0-5 15,4-4-6-15,4 0-5 16,2-2-7-16,6-6-4 0,4-2-3 16,-1-2-1-16,0-6 4 15,1 1 2-15,0-2 6 0,-2 0 2 16,-1-1 3-16,-5 2 3 0,-2 1 13 16,-2 3 12-16,-2 2 5 0,-3 1 3 15,-1 3 1-15,-2 2-2 16,-1 3-10-16,-1 6-11 0,0 1-15 15,0 3-25-15,0 4-42 0,2 0-64 16,0 1-76-16,1-2-78 16,-2-1-95-16,4-1-103 0,0-1-64 15,3-1 3-15,0-4 41 0,3-4 68 16,4-4 93-16</inkml:trace>
  <inkml:trace contextRef="#ctx0" brushRef="#br0" timeOffset="-51156.4">30056 426 162 0,'1'-6'309'15,"-1"1"56"-15,-1-2-26 0,1 1-16 16,-4-1-32-16,1 3-34 16,0-1-31-16,0 3-37 0,-5-1-29 15,4 0-30-15,-3 6-25 0,-1-3-24 16,0 5-18-16,-1 2-12 15,1 1-5-15,0 1-8 0,-1 1-1 16,1 2 1-16,3-2-3 0,-2 1 5 16,2 0 0-16,1 1 2 0,3-3 1 15,-1 1 0-15,4-2 6 16,-1 3 3-16,3 0-2 0,3-1 2 16,-1-1 1-16,4 0 0 15,2-2-9-15,-2 3-6 0,1-2-2 16,0 0-5-16,0 1-11 0,-3-1-4 15,1-1-4-15,-2-1-3 16,-2-1-7-16,0-3-1 0,-2 2 3 16,-2-1 2-16,4-2-2 0,-5 3-1 15,0-4 0-15,-5 5 0 0,-1-3-4 16,-1 1-18-16,-2 3-37 16,-3-2-51-16,-1 2-63 0,0 0-74 15,2-2-88-15,1 1-114 0,6 0-96 16,-2-5-16-16,6 0 27 15,7-6 53-15,1-5 79 0</inkml:trace>
  <inkml:trace contextRef="#ctx0" brushRef="#br0" timeOffset="-50706.99">30234 531 85 0,'0'0'355'0,"0"3"70"16,3-6 54-16,4 3-45 0,2-3-54 15,1 0-54-15,3-3-44 0,4 0-47 16,1 0-38-16,3-2-30 16,3-1-31-16,1 0-28 0,-1-2-28 15,2 1-21-15,-3 0-15 0,2-2-17 16,-3 0-6-16,-2 1-11 15,-5 2-3-15,-4 1-3 0,-2 1-3 16,-5 1-1-16,-6 2-5 0,-9 1-4 16,-3 3-2-16,-6 3-1 0,-7 1 3 15,-2 4 2-15,3 0-1 16,0 1 2-16,1 3 4 0,1 1-2 16,4-2 0-16,2 2 2 0,2 1 4 15,7-2 1-15,-1 0 2 16,4 1 5-16,5-2 9 0,1 2 3 15,5-1 19-15,7 0 15 0,-1-2 8 16,6 0 10-16,2 1-3 16,3-4-6-16,4 0-18 0,-1-4-47 15,-2 2-78-15,0-3-119 0,-1-4-178 16,-2-3-202-16,-2-1-101 16,-2-5-28-16,-4 0 39 0,-3 1 91 15</inkml:trace>
  <inkml:trace contextRef="#ctx0" brushRef="#br0" timeOffset="-49406.45">24010 1760 179 0,'-4'-12'275'0,"0"3"-1"16,-1 1 9-16,0-2 0 15,1 3-20-15,0 0-16 16,1 0-20-16,2-1-21 0,-3 1-16 15,1-2-21-15,-2 2-10 16,4-1-20-16,-4 1-15 0,2-1-8 16,0 1-10-16,0 1-7 15,0 0-4-15,-1 1 4 16,3-2 0-16,-1 2-6 0,0 1-7 16,1 1-4-16,-1 1-13 15,2-1-16-15,-1 3-19 16,1 0-10-16,0 3-12 0,0 2-9 15,0 6-6-15,0 4 0 16,0 3 3-16,0 5 2 16,0 4-2-16,1 1-10 0,1 2-15 15,1 3-28-15,0-1-48 16,2-2-48-16,0 1-51 16,-2-5-40-16,2 0-52 0,-1-5-59 15,1 0-72-15,-2-4-62 16,2-5-9-16,2-3 23 0,2-6 47 15,-3-5 82-15</inkml:trace>
  <inkml:trace contextRef="#ctx0" brushRef="#br0" timeOffset="-49088.88">23943 1731 196 0,'-2'-12'294'0,"1"1"25"16,-1 3-1-16,2-2-2 0,-1 1-17 15,1 1-30-15,0 3-34 16,1-2-45-16,-1 2-43 16,2 2-39-16,-1 1-29 0,4 4-22 15,2 1-18-15,2 4-16 16,5 3-5-16,-1 5-2 15,4 0-6-15,-1 5-12 0,2 0-22 16,-4 0-32-16,2 0-42 16,-2-2-64-16,0-3-79 15,1-1-92-15,0-6-86 0,0-3-28 16,3-5 11-16,-2-8 47 16,2-8 70-16</inkml:trace>
  <inkml:trace contextRef="#ctx0" brushRef="#br0" timeOffset="-48569.15">24253 1553 37 0,'0'-1'218'16,"-2"2"26"-16,1 3-22 16,-2 3-10-16,-2 2-9 0,-4 3-21 15,1 4-30-15,-4 0-32 16,2 2-29-16,-5 0-23 15,3-2-21-15,1 0-14 0,1-1-12 16,-1-4-10-16,3-1-8 16,3 0-7-16,0-2-11 15,2-1-13-15,2-5-11 16,2 1-7-16,6-3-7 0,-1-3-2 16,8-2 4-16,-1-4 9 15,1-4 7-15,4 0 17 16,-3-3 16-16,-2-3 26 0,-2 0 32 15,2-2 32-15,-4 1 37 16,-2 1 30-16,0 3 20 0,-4 1 9 16,1 3 0-16,-3 1-5 15,1 2-22-15,-2 4-29 16,-2 0-26-16,1 5-31 0,-1 5-22 16,-1 2-23-16,-1 7-16 15,2 3-1-15,0 4-4 0,2 2-1 16,0 4 1-16,2 1-3 15,0 1-2-15,0-1-2 16,1 0 1-16,-1 0-14 16,1-3-13-16,0-3-20 0,2-3-26 15,-1-1-38-15,0-5-40 16,1-1-50-16,3-3-71 0,0-2-81 16,0 0-73-16,4-5-16 15,-1 1 17-15,1-3 45 16</inkml:trace>
  <inkml:trace contextRef="#ctx0" brushRef="#br0" timeOffset="-48089.54">24625 1744 231 0,'-2'-13'334'0,"0"2"54"16,-2-1-26-16,-1 1-33 0,-2 2-32 16,-3-1-35-16,-2 5-44 15,-3 0-43-15,0 1-37 16,-3 6-32-16,0 3-18 16,1 2-16-16,1 3-13 0,2 4-6 15,2 1-6-15,2 3-3 16,3-2-8-16,6 3-9 0,1-4-9 15,1 0-4-15,6-4-3 16,2 1-2-16,4-5 7 16,2-2 1-16,5-2 3 0,-2-6-1 15,3-2 0-15,-2-2-2 16,1-6-9-16,1-2 3 16,-5-2-3-16,1-1 6 0,-4 4 10 15,-2-1 5-15,-2 4 5 16,-1 2-4-16,-1 5-1 15,-1 2-15-15,0 7-22 0,0 2-36 16,-1 4-48-16,2 4-46 16,-1 2-58-16,3-2-61 15,-2 1-77-15,1-1-83 0,-2-2-62 16,2-2-8-16,1-6 32 16,-1-2 49-16</inkml:trace>
  <inkml:trace contextRef="#ctx0" brushRef="#br0" timeOffset="-47640.54">24810 1671 182 0,'0'-11'343'16,"0"4"68"-16,0 0-9 16,0 2-22-16,1 0-36 0,-1 2-53 15,3 2-70-15,3 1-58 16,1 0-49-16,-1 4-35 15,1 2-21-15,2 3-13 0,-3 3-3 16,1 1-4-16,-3 1-9 16,0 1-7-16,-1 0-4 15,-1-4-5-15,2 2-5 16,-3-4-1-16,-1-2-3 0,2 0 4 16,0-2 3-16,1-5 1 15,2-5 0-15,3-2-2 0,1-5 2 16,0-5-5-16,1-1-5 15,1-2-3-15,0 0-1 0,-1 0 2 16,0 2-3-16,0 1 5 16,0 4 1-16,-1 2-2 15,-1 3 3-15,2 3-1 0,-1 8 1 16,4 2-4-16,-2 7 1 16,1 0 2-16,-1 7-18 15,1 2-34-15,-2 2-49 16,-2-2-72-16,2-2-89 0,-1 0-118 15,1-3-100-15,1-4-29 16,5-2 14-16,1-8 52 16,4-7 80-16</inkml:trace>
  <inkml:trace contextRef="#ctx0" brushRef="#br0" timeOffset="-47204.65">25420 1601 84 0,'6'-12'294'15,"-5"4"56"-15,-1-2 5 16,-1 3-14-16,-7-2-23 16,2 2-36-16,-2-1-40 0,-5 3-34 15,-1 1-41-15,-2 1-27 16,-1 3-26-16,-4 2-16 0,4 3-15 16,-5 3-9-16,4 1-12 15,1 3-8-15,3 2-11 16,4-1-10-16,4 2-9 0,2-3-6 15,4 2-4-15,4-1-1 16,1-2 1-16,4-4-4 0,3 1 4 16,1-6-6-16,1-2-2 15,1-2-4-15,-1-5-2 16,2-1-3-16,-3-3 1 16,1-1 0-16,-3-1 2 0,0 1 0 15,-5 2 7-15,0 0 7 16,-2 3-2-16,1 4-1 15,-4 1 0-15,1 4-10 0,-1 4-35 16,4 3-42-16,-1 4-42 16,1-1-47-16,3 3-61 0,3-3-74 15,0 2-86-15,2-2-72 16,4-2-20-16,5-3 14 16,3-3 44-16,5-8 73 0</inkml:trace>
  <inkml:trace contextRef="#ctx0" brushRef="#br0" timeOffset="-46690.1">25809 1464 90 0,'0'-13'294'0,"-2"3"70"0,0 0-5 15,-3 2-11-15,-1 2-26 16,-5 0-44-16,-5 2-53 0,-3 2-53 15,-1 4-42-15,-6 1-31 16,3 4-23-16,-2 2-11 16,3 3-7-16,2 1-7 0,5-1-6 15,3 0-7-15,4 1 2 16,4-3 0-16,8 2 5 16,1 1 7-16,7-3 7 0,1 0 8 15,4 0 4-15,0 0 4 16,2-2-1-16,0 2-7 15,-1-2-4-15,0 1-7 0,-1 1-1 16,-1 0-10-16,2 4-3 16,-4 4 1-16,2 3-4 15,-3 1 2-15,0 6-3 0,0 2 0 16,1 4-8-16,-2 0-11 16,0 0-9-16,1 1-9 0,-4-1-8 15,-1-3-3-15,0-3-3 16,-5-2 8-16,-4-5 5 15,-5-3 11-15,-6-4 1 16,-6-6-5-16,-7-6-10 0,-3-9-23 16,1-5-37-16,-1-11-57 15,4-5-54-15,2-6-48 16,6-4-54-16,4 1-73 0,5-1-101 16,6 4-67-16,6 0-10 15,9 2 19-15,2 0 48 0,6 4 85 16</inkml:trace>
  <inkml:trace contextRef="#ctx0" brushRef="#br0" timeOffset="-46224.53">26085 1543 176 0,'9'0'346'0,"-2"-3"62"0,-2 1-2 16,-1-1-46-16,3-2-46 16,0-2-57-16,1-2-57 15,0 1-49-15,0-3-36 0,0 1-23 16,-2-2-9-16,-2-1-13 15,-1 4-15-15,-2-3-12 16,-4 4-11-16,0-2-15 0,-3 5-17 16,-5 0-9-16,-2 2-8 15,-3 3 3-15,0 2-6 0,-1 2 6 16,3 2 4-16,-2 2 2 16,3 2 3-16,4 0-4 15,0 5 5-15,5-1 3 0,6 1 6 16,3-1 4-16,5 3 4 15,5-5 4-15,5 1-7 16,6-4-42-16,0-2-79 0,4-4-108 16,4 0-164-16,-3-3-102 15,4-1-44-15,-2-4 10 16,-3 1 59-16</inkml:trace>
  <inkml:trace contextRef="#ctx0" brushRef="#br0" timeOffset="-45324">26491 1407 41 0,'-5'-7'325'0,"3"0"74"16,2-1 73-16,0 4-22 15,0-1-31-15,0 2-38 16,2-2-51-16,-2 3-58 0,3 0-61 15,1 4-60-15,-1 1-45 16,2 1-36-16,-2 4-22 16,0 3-12-16,0 2-14 0,-1 2-4 15,0 1-3-15,-4 1-3 16,0-2-2-16,2-1-3 16,-1-1-7-16,1-2-6 0,0-3-4 15,0-1-4-15,1-2-2 16,-1-1-1-16,4-6 0 0,0 0 7 15,1-8-2-15,3-3 5 16,1-2 2-16,1-3 3 16,-1-1 10-16,-1-1 11 0,3 3 18 15,-3 3 10-15,-2-1 4 16,-1 6 5-16,0 4-6 16,1 0-10-16,-1 5-11 0,0 5-11 15,3 5-5-15,-3 2-3 16,-1 5 1-16,2 1 4 15,-1 0-4-15,-2 0 1 0,0-2-5 16,1-1 4-16,-3-4-5 16,1-3 2-16,0-1 0 15,1-5-1-15,0-2-3 0,3-7-6 16,0-3-5-16,4-7-8 16,2-2-3-16,3-5-3 0,-1-3 0 15,2 0 1-15,-1 1 2 16,-2 4 9-16,-3 3 2 0,-1 4 0 15,-1 3 6-15,-2 8 1 16,-1 6 1-16,-1 7 6 16,1 4-3-16,-1 5 5 0,0 2 0 15,0 2 1-15,0 0 0 16,1-2-5-16,0-2 0 16,1-3-3-16,0-1 1 0,1-4-2 15,3-2 7-15,5-7-5 16,1-4-4-16,1-5-6 0,5-7-7 15,-2-1-11-15,-2-5-14 16,1-2-8-16,-3-4 0 16,0 0 1-16,-5 3 15 0,-1 0 9 15,-1 4 16-15,-4 3 9 0,-4 6 5 16,-1 1 3-16,-3 5-5 0,-4 8-12 16,0 2-10-16,-1 5 2 15,-2 4-7-15,1 4 1 16,4 3 1-16,1 0 9 0,2 2 6 15,4-2 5-15,2-3 6 16,1 0 2-16,4-4 4 16,3 0-1-16,5-3-21 0,-1-4-54 15,6-2-85-15,6-5-106 16,4-3-170-16,4-6-134 16,2-3-55-16,2-3 19 0,-2-2 61 15,-2 0 91-15</inkml:trace>
  <inkml:trace contextRef="#ctx0" brushRef="#br0" timeOffset="-44741.51">27421 1291 227 0,'-5'-5'342'0,"0"0"65"16,2 2-17-16,0-2-21 15,1 2-31-15,1 2-50 0,-1-1-64 16,2 1-64-16,2 2-57 15,-1 1-41-15,2 4-24 16,1 3-16-16,-1 3-4 0,2 0 3 16,-4 5-4-16,1-3-1 15,-1 3 1-15,-1 0-3 0,0-2-2 16,2-1-8-16,0-3 1 16,0-3-3-16,2 2-4 0,0-7 0 15,4-3-1-15,4-3 3 16,2-7-1-16,0-1-2 15,2-6-2-15,1 0 0 0,1-3 5 16,-1 0-7-16,-4 4 4 16,-2 2 6-16,0 2-2 15,-3 6 5-15,-2 3 1 0,0 6 7 16,0 5-3-16,1 4-3 16,-2 5 2-16,3 0-1 15,1 4 1-15,-1-1-4 0,1 0-19 16,0-2-30-16,1-1-62 15,3-4-101-15,1-4-133 16,2-1-125-16,6-6-50 0,3-5-6 16,4-6 45-16,1-5 91 15</inkml:trace>
  <inkml:trace contextRef="#ctx0" brushRef="#br0" timeOffset="-44439.53">27993 1063 249 0,'-3'-13'347'16,"0"2"45"-16,1 4-48 0,0 0-58 16,1 4-51-16,-3-1-53 0,4 6-42 15,-1 3-20-15,1-2-7 16,1 7 9-16,1 2 6 0,1 1 13 16,1 2 8-16,0 4 10 15,0 1 3-15,0 1-9 0,2 4-5 16,1 0-20-16,-2 0-23 15,-1 2-23-15,1 2-20 0,0-2-26 16,3 2-36-16,0-4-39 16,-2-2-51-16,2-1-49 15,1-3-58-15,-1-2-52 0,0-5-57 16,1-2-80-16,-1-3-94 16,0-4-33-16,-1-2 8 15,-1-5 37-15,0 0 62 0</inkml:trace>
  <inkml:trace contextRef="#ctx0" brushRef="#br0" timeOffset="-44276.17">28026 1288 252 0,'-6'-7'385'16,"3"-1"53"-16,3 1-10 0,6-2-71 15,8 0-66-15,4-1-83 0,7 0-68 16,3 1-81-16,4-1-139 15,4-3-208-15,8 0-115 0,6-3-60 16,6-5-30-16,6 0 13 0</inkml:trace>
  <inkml:trace contextRef="#ctx0" brushRef="#br0" timeOffset="-42971.19">29222 1251 63 0,'0'-11'202'0,"5"-3"7"16,2 1-30-16,1-2-9 16,4-1 0-16,-1-1-2 0,5 0-9 15,-2 0-2-15,-1 3-12 0,3-1-1 16,-7 3-7-16,2 2 0 15,-3 1-3-15,-1 1-7 0,-3 1-13 16,-4 4-22-16,-1 0-21 0,-6-1-24 16,-4 3-17-16,-8 2-15 15,-4 3-8-15,-4 2-4 0,-3 1-6 16,0 1 0-16,3 2-1 0,0-1 0 16,5-1 1-16,0 1 1 15,7-2 1-15,1 0 0 0,8 1 1 16,4 1-2-16,4 1 2 0,4 0 1 15,7 5-4-15,1 1 0 16,7 1-4-16,1 3 2 0,0 2-2 16,2-1 2-16,-1-1 8 15,-1 1 5-15,-4 1 3 16,-1-1 5-16,-6-3-2 0,-1 0 7 16,-4-4 11-16,-6 3 6 15,-8-3 5-15,-4 0-1 16,-6-4 0-16,-6 2-9 0,-3-5-17 15,1 1-28-15,-4-2-33 16,3-3-40-16,2-3-50 0,1-3-86 16,6-2-111-16,6-3-96 15,9 0-28-15,6-2 3 16,9-2 34-16,8-2 76 0</inkml:trace>
  <inkml:trace contextRef="#ctx0" brushRef="#br0" timeOffset="-42241.2">29569 1271 45 0,'1'-7'321'0,"1"-2"74"0,0 2 59 15,-1-1-53-15,-1 3-51 16,2 3-60-16,1 0-71 15,0 4-67-15,0 0-57 0,2 3-43 16,0 5-25-16,-1 0-9 16,1 1-9-16,3-1-3 0,-2 3-4 15,1-1 1-15,-1-1-3 16,-1-2-4-16,2-2-8 16,-2-1-3-16,3 0-1 0,0-5-5 15,5-2-5-15,0-3 0 16,0-4 5-16,4-2-2 15,0-3 2-15,-1-3 8 0,3 0 10 16,-2-4 5-16,0 2 4 0,0 1 7 16,-4 4 7-16,-1 1 2 15,-2 2 10-15,-2 0 3 0,-3 4 2 16,0 1 1-16,-2 3-1 0,-1 2 0 16,0 3 1-16,0 4 9 15,-2 3 20-15,-2 5 25 0,2 3 16 16,-4 3 19-16,3 4 5 15,-2 0 1-15,1 6-7 16,0 0-14-16,1 3-18 0,-1 1-15 16,0 1-13-16,2 0-8 15,-1 3-9-15,1 0-6 0,0-1-4 16,1-2-5-16,-1-2-6 16,0-1-7-16,0-1-6 15,-1-5-4-15,-1-2-3 0,1-4 0 16,-3-2-1-16,3-4 1 15,-7-4 0-15,4-2 1 16,-6-1-1-16,-2-5 0 0,-3-3-4 16,-2-6-1-16,1-2-2 15,-1-2-1-15,-3-5-4 16,3-1-3-16,1-6-6 0,2 1 2 16,3-2-3-16,2-6-6 15,2 3 1-15,6-3-4 16,6-3 1-16,4-2-10 0,4 2-11 15,5-3-25-15,6 3-48 16,8-1-85-16,1 1-125 0,5 0-176 16,5 3-120-16,2 0-43 15,1 0 20-15,0 3 68 0,-5 3 119 16</inkml:trace>
  <inkml:trace contextRef="#ctx0" brushRef="#br0" timeOffset="-41774.4">30383 1117 195 0,'5'-7'325'0,"1"-1"69"15,-3 1-15-15,0 2-5 0,2 0-7 16,-5 3-34-16,-2 0-47 0,-4 2-59 15,0 0-54-15,-4 4-47 16,-2 1-39-16,1-2-28 0,1 4-23 16,-1-2-8-16,0 3-13 0,3 0-3 15,1 2-7-15,2-2-4 16,0 4-1-16,3 0 0 0,1 0 2 16,1-2 0-16,1 1 6 0,1-1 18 15,3 2 12-15,0-2 15 16,2 0 9-16,1 0 6 15,3 0 6-15,2-1-10 0,-2 2-14 16,3-4-7-16,-1 2-11 16,-4-2-8-16,0 0-11 15,-4-1-7-15,-3-2-3 0,-4 3-8 16,-4-2-12-16,-7 1-35 16,1 0-42-16,-7-2-67 15,3 1-77-15,-1-3-106 16,4-2-126-16,2-3-90 0,5-2-17 15,4-1 35-15,5-3 56 16,4 1 100-16</inkml:trace>
  <inkml:trace contextRef="#ctx0" brushRef="#br0" timeOffset="-41472.42">30645 940 242 0,'5'-17'366'16,"-2"0"83"-16,0 3 0 0,0 0-5 16,-1 4-9-16,0 2-53 15,-1 4-70-15,1-1-76 0,0 5-73 16,1 0-70-16,0 5-41 16,3 6-24-16,-1 0-8 0,-2 7-10 15,2 4 0-15,0 2 1 0,-1 4-7 16,2 3-4-16,-3 0-19 0,-1 1-33 15,0 1-34-15,-2-1-50 16,0-1-52-16,0 0-71 16,0-3-74-16,1-2-70 15,2-2-78-15,2-7-14 0,2-2 23 16,-1-8 56-16,-2-1 82 16</inkml:trace>
  <inkml:trace contextRef="#ctx0" brushRef="#br0" timeOffset="-41008.23">30704 1136 97 0,'14'-11'251'16,"5"0"10"-16,-3-1-10 0,2 2-19 16,-1 1-27-16,0 2-33 0,-1 0-41 15,-1 2-37-15,-2 2-25 0,3 2-19 16,-5 1-17-16,1 0-15 15,-2 3-10-15,0-2-5 0,-2 1 3 16,1 1 0-16,-3 1-6 16,1-1 1-16,-2-1 6 0,-1 0 4 15,4-1 8-15,-3 1 8 0,3 0 5 16,1-2 4-16,4-2-5 0,1-3 3 16,2 0-14-16,0 0-8 15,1-3-3-15,-2-1-3 0,2-1-3 16,-4-1-3-16,-3-1 8 0,-3 2-2 15,-2 0 3-15,-7-2 1 16,-3 5 4-16,-5 1 5 0,-4 2-1 16,-3 4 0-16,-4 1-5 0,-2 4 2 15,1 1-3-15,1 4 0 16,2 2 4-16,3 3 5 0,1 2 11 16,5 1 3-16,3 2 7 0,5 0-3 15,2 1-6-15,2 0 7 16,5 2-4-16,3-3-4 0,2 0-25 15,6-5-55-15,4-2-99 16,4-4-161-16,8-4-106 16,4-5-54-16,1-5-9 0,2-7 37 15</inkml:trace>
  <inkml:trace contextRef="#ctx0" brushRef="#br0" timeOffset="-40325.54">31369 981 122 0,'-1'-2'300'0,"1"1"44"0,-2-1-5 0,4 1-36 15,-2-3-36-15,1 3-39 16,-1 0-34-16,2-1-34 0,1 2-32 16,-3 0-23-16,1 2-21 0,1-1-14 15,-2 4-4-15,1-1-1 0,3 3 8 16,-3 5 8-16,1-2 8 15,0 4 5-15,1-1-4 0,-2 0-10 16,1 2-7-16,-2 0-15 0,0 0-18 16,0-1-11-16,0-1-9 0,0-2-1 15,0-1-6-15,0 0-3 16,0-5 1-16,0-1 1 0,0 1 3 16,0-2 8-16,2-1 7 0,-2-2 7 15,3-2 0-15,3-3-1 0,-2-5-3 16,3 0-12-16,1-5-11 0,3-2-3 15,-2 1-6-15,3-1-1 16,2 2-1-16,-2 2-1 0,0 1 0 16,-2 2-3-16,-2 4 1 0,4 1 1 15,-3 3-2-15,-1 2 5 0,-2 2 6 16,1 4 12-16,-1 1 7 16,-2 2 8-16,1 2 5 0,-1 0 2 15,-3 1-2-15,1-2-5 0,-2 0-7 16,1-1-4-16,-1-1-3 0,0-2-5 15,0-2-6-15,0 1 0 0,0-2-1 16,0-3-1-16,2 0-2 16,0-3-12-16,-1-2-7 0,2-4-17 15,5-2-15-15,2-4-16 0,2 1-9 16,2-4 2-16,2-2 5 16,5 2 16-16,-4-4 9 0,1 0 14 15,-1 4 11-15,-3 3 6 0,2 3-4 16,-7 2 5-16,4 5 2 0,-5 5 6 15,0 5 9-15,0 5 9 0,-1 6 10 16,0 2 2-16,-2 3 2 0,0 4-3 16,-2-1-7-16,-2 2-13 15,3-4-31-15,-3 2-72 0,2-5-90 16,-3-1-136-16,0-1-181 0,-4-1-95 16,-1-5-26-16,-7-2 39 15,-5-5 74-15</inkml:trace>
  <inkml:trace contextRef="#ctx0" brushRef="#br0" timeOffset="-39208.35">26424 2406 93 0,'0'-8'285'0,"2"1"58"15,-2 2 0-15,-2-1-20 16,2 2-9-16,-4 1-20 0,3 0-32 16,-1 1-36-16,1-1-34 15,-1 3-33-15,0-2-41 16,2 2-26-16,-1 2-13 0,1 1-13 16,0 5-5-16,1 2 2 15,1 5 0-15,0 5-5 16,1 6-10-16,-2-2-9 15,3 6-16-15,0-1-16 0,2 0-31 16,2-3-41-16,4 2-52 16,3-6-55-16,2-2-66 15,3-3-85-15,-2-6-108 16,2 0-58-16,-2-5-9 16,0-3 26-16,-9-5 56 0</inkml:trace>
  <inkml:trace contextRef="#ctx0" brushRef="#br0" timeOffset="-38575.99">26385 2290 120 0,'-3'-19'241'0,"3"4"10"0,3-2-3 15,4 3-8-15,7-1-23 16,4 1-14-16,4 0-15 16,3 1-29-16,3 1-20 0,1 2-24 15,2-2-19-15,-1 7-22 16,-3 1-16-16,-2-1-15 16,-1 7-14-16,-5 3-9 0,-3 2-6 15,-8 3-6-15,-3 5 0 16,-10 4 0-16,-6 5 4 15,-7 3 3-15,-9 6-5 0,-6 4 3 16,-2-1-6-16,-1 4 0 16,-2-5-5-16,7-3-3 15,4-4 4-15,4-3 5 16,6-6 17-16,3-4 11 0,5-3 16 16,2-3 9-16,4-3 4 15,5 0 6-15,2-5-5 16,6 1 3-16,2 0 2 15,1-2 5-15,4 3 6 0,2-3 3 16,-1 5-2-16,2-3-1 16,1 5-6-16,1 0-6 15,0 2-5-15,2 1-4 16,-5 0-3-16,3 3-9 16,-2-1-5-16,1 0-5 0,-2-2-10 15,-2 2-6-15,-1-3-5 16,-2-2-4-16,-2 1-4 15,-3-1-4-15,0-2-2 16,-2 0 0-16,-4-3-9 0,0 0-25 16,-1-1-68-16,-2-2-92 15,0-5-131-15,1-3-199 16,1-1-102-16,3-7-37 16,6 1 38-16,1-5 76 0,7-2 123 15</inkml:trace>
  <inkml:trace contextRef="#ctx0" brushRef="#br0" timeOffset="-38192.59">27005 2344 42 0,'0'-13'320'15,"-2"2"79"-15,1 1 75 16,1 1-26-16,-3 1-4 16,1 3-20-16,2 0-47 0,-1 0-60 15,1 3-61-15,0-1-65 16,0 1-64-16,0 2-48 16,0-2-33-16,0 2-20 0,0 2-14 15,0 3-7-15,0 4-5 16,0 4-2-16,1 6-1 15,1 5-3-15,2 3-6 0,-1 5-17 16,2-1-29-16,0 2-40 16,1-1-49-16,-1-3-51 15,3-4-53-15,-2-4-59 16,1-4-81-16,1-3-96 0,2-5-23 16,2-6 11-16,-3-3 43 15,4-6 64-15</inkml:trace>
  <inkml:trace contextRef="#ctx0" brushRef="#br0" timeOffset="-37874.52">26966 2314 18 0,'-4'-4'232'0,"4"1"43"16,5 1 3-16,8 2-17 0,4 0-17 15,7 0-7-15,3 2-22 16,4 1-27-16,1 0-17 16,0 1-26-16,-2 0-16 0,-4 6-14 15,-2-2-10-15,-6 4-3 16,-6 5-7-16,-9 4-3 16,-9 3-17-16,-10 1-9 15,-6 4-7-15,-3 0-15 0,-2 1-27 16,-2-6-40-16,7-3-52 15,2-4-80-15,7-3-122 16,7-5-155-16,7-6-79 16,7-4-17-16,8-5 26 0,5-8 67 15</inkml:trace>
  <inkml:trace contextRef="#ctx0" brushRef="#br0" timeOffset="-37110.72">27607 2235 90 0,'0'-8'348'15,"-1"1"80"-15,-1 0 70 16,2 0-30-16,-1 2-23 0,1 0-28 16,-2-2-44-16,0 4-58 15,2 1-59-15,0-1-66 16,0 1-60-16,0 1-53 0,0-2-28 16,0 3-23-16,0 0-8 15,0 0-10-15,0-2-5 16,0 0-1-16,0 2 1 0,0 0-1 15,0 0 0-15,0 0 10 16,0-1 9-16,0 1 5 16,0-3 3-16,0 0 7 0,0 0 3 15,0 0-3-15,-1-2-9 16,1 4-4-16,-3-1-1 16,1-1-9-16,0 1-3 0,1 0 1 15,1 2-6-15,-2-1-3 16,1 1-6-16,-1 0 1 15,0 0-9-15,1 0-8 0,-4 1-6 16,4-1-3-16,-1 2-2 16,1 0 0-16,-1-2 4 0,0 1 7 15,1 1 6-15,1-2 5 16,-2 0 10-16,1 0 5 16,-3-2 5-16,3 1 5 0,-1-3 3 15,0 3 0-15,-1-1 1 16,2 0 4-16,1-1 1 15,-2 3-4-15,-1 0 1 16,2 0-4-16,-1 0-7 0,2 0-6 16,-1 7-7-16,-3 3-4 15,4 5-2-15,-1 6 3 0,-1 4 1 16,1 1-2-16,-3 6-9 16,3-1-11-16,-1 2-20 15,0 0-33-15,2-3-37 16,0-2-47-16,0-3-45 0,0-6-45 15,0-3-31-15,2-4-52 16,0-5-79-16,-2-7-81 16,3-4-18-16,2-8 18 0,-2-2 38 15,0-6 71-15</inkml:trace>
  <inkml:trace contextRef="#ctx0" brushRef="#br0" timeOffset="-36610.82">27500 2175 127 0,'-4'-8'271'15,"3"-1"33"-15,2 1-32 16,6-4-18-16,6 0-27 0,2 0-34 16,6 1-17-16,0-1-9 15,2 1-17-15,1 3-19 16,-1-1-18-16,-2 2-12 0,0 2-16 15,-3 5-15-15,-5 2-3 16,3 5-8-16,-8 3 1 0,-3 5 5 16,-5 3 4-16,-7 2 3 15,-2 4-3-15,-5-1-9 16,-3 3-12-16,-3-4-13 16,1 2-11-16,5-6-7 0,0-2-4 15,4-4-2-15,7-3-4 16,6-6-2-16,7-3-1 15,10-7 3-15,7-1-4 0,6-4 4 16,4 2 10-16,1 0 21 16,1 1 14-16,-2 1 11 15,-6 7 18-15,-2 1 6 0,-4 3 3 16,-7 4-5-16,-8 5-1 16,-10 2-8-16,-10 7-12 15,-11 1-10-15,-9 3-20 0,-11 3-45 16,-4-1-69-16,-2 0-84 15,1 0-86-15,2-5-98 16,4-4-129-16,9-5-108 16,6-8-19-16,7-5 36 0,14-8 62 15,5-5 87-15</inkml:trace>
  <inkml:trace contextRef="#ctx0" brushRef="#br0" timeOffset="-36193.22">28203 2041 100 0,'2'-6'352'16,"-1"0"67"-16,-1 2 54 0,0-1-57 16,0 2-57-16,0 0-53 15,0 2-61-15,2-1-54 0,0 2-43 16,1 0-35-16,1 2-20 16,-1 2-9-16,4 0-3 15,-2 6 4-15,-1 2-3 0,1 1-5 16,-2 7-11-16,2 0-11 15,-4 5-21-15,1 1-20 16,-2-2-33-16,-2 3-32 16,2 0-38-16,-1-6-38 0,1 1-51 15,1-5-43-15,3-5-52 16,2-4-78-16,2-3-88 0,1-5-49 16,1-5 2-16,-1-3 30 15,0-4 59-15</inkml:trace>
  <inkml:trace contextRef="#ctx0" brushRef="#br0" timeOffset="-35941.04">28244 2039 49 0,'-4'-10'303'0,"-1"1"70"16,0 0 16-16,3 1-16 0,1 2-29 15,1 1-45-15,3-2-63 16,2 7-59-16,3-2-45 15,6 4-36-15,-1 1-28 0,5 6-17 16,3 1-15-16,0 3-7 16,1 3-8-16,-2 1-10 15,-1 3-17-15,-1-1-30 0,-4-1-49 16,-2 0-81-16,-4-1-113 16,-3-2-141-16,-2-5-61 0,1-4-13 15,-1-4 27-15,3-9 66 16</inkml:trace>
  <inkml:trace contextRef="#ctx0" brushRef="#br0" timeOffset="-35410.06">28548 1918 174 0,'3'-5'293'0,"-3"2"41"15,-5 3-25-15,4 5-28 16,-6 3-23-16,2 4-20 0,-1 4-31 15,-5 4-26-15,3 1-35 16,-1 4-38-16,-4 1-31 0,4-2-25 16,-3 0-22-16,3-2-12 15,3-2-6-15,-1-3-4 16,3-6-3-16,0-1 2 16,4 0 3-16,0-9-3 0,5-2-1 15,2-5-2-15,1-5-6 16,2-3 0-16,3-6-5 0,1-3-1 15,-3-1 0-15,1-3 1 16,2-1 5-16,-5 2 4 16,-1 0 12-16,1 6 4 0,-4 0 11 15,2 6 14-15,-2 2 6 16,-1 0 11-16,1 3 1 16,-2 4 3-16,-2 0-9 0,3 4-7 15,0 1-5-15,1 3-21 16,2 7-9-16,0 4 4 0,0 4 16 15,-2 3 6-15,-1 3 4 16,0 1 14-16,0 3 4 16,0 4-7-16,-2 1-13 0,-2 2-9 15,2-4-7-15,-2 1-16 16,1-3-32-16,-1-1-56 16,4-5-49-16,1-2-59 15,-1-6-77-15,6-5-105 0,2-4-103 16,0-6-35-16,5-5-1 15,-3-5 31-15,7-6 63 0</inkml:trace>
  <inkml:trace contextRef="#ctx0" brushRef="#br0" timeOffset="-34943.58">28903 1861 94 0,'7'-16'309'0,"2"1"79"16,-3-1 19-16,-1 5 8 15,2 0-4-15,-4 2-21 16,0 3-47-16,1 1-58 0,-2 0-60 16,0 1-57-16,-2 1-46 15,0 3-41-15,-2 0-27 16,-1 7-21-16,-6 1-13 0,1 5-8 15,-5 2-6-15,-1 1-4 16,1 3-5-16,1 0-4 0,-1 0 1 16,3-1 4-16,3-2-2 15,2 1 4-15,5-2 0 16,3 0 5-16,8-1 1 0,2-2 7 16,9-2 7-16,0-1 2 15,5 0 5-15,0-1 2 16,-2-1-1-16,-2-1-4 0,-1 0-5 15,-4 0 0-15,-4 1-1 16,-4-2-3-16,-7 2 2 16,-5 5 1-16,-4-1-6 0,-8 1-12 15,-5 1-41-15,-7 2-73 16,-4-3-103-16,-1 0-135 16,-4-2-189-16,-3-3-90 0,4-3-12 15,0 0 39-15,1-8 83 16</inkml:trace>
  <inkml:trace contextRef="#ctx0" brushRef="#br0" timeOffset="-33959.54">26025 2256 97 0,'9'-14'243'0,"-1"2"41"16,2 0 24-16,-4 4-7 15,0-1-13-15,-1 4-32 0,-2-2-44 16,-1 6-46-16,0-2-38 16,-2 4-16-16,-2 2-10 0,0 2-3 15,1 2 5-15,-3 2 9 16,1 3 7-16,-4 1 7 15,-1 5 2-15,-2 0-3 16,-2 4-3-16,0 4-14 0,1 1-12 16,-4 3-11-16,3 1-7 15,0 5-4-15,1 3-1 16,4 4 3-16,3 1 1 16,4 3 0-16,3 0-6 0,3 0-3 15,9 0-11-15,3-3-7 16,4-1-8-16,5-6-9 15,3-4-10-15,4-4-21 16,0-5-37-16,4-5-69 16,-3-2-98-16,-1-6-120 0,-8-4-169 15,1-3-151-15,-5-4-59 16,-6-4 21-16,-3-3 68 16,-4-4 104-16</inkml:trace>
  <inkml:trace contextRef="#ctx0" brushRef="#br0" timeOffset="-32861.57">29150 1818 48 0,'-2'-5'246'0,"2"-2"41"0,0 2-14 16,0-1-3-16,0 2-14 16,0-2-10-16,0 1-7 15,2 0-1-15,0 0-8 0,-2 2-1 16,1-1 3-16,-1 1 1 16,2-1-19-16,1 3-21 0,-3-1-25 15,0 2-35-15,0-2-38 16,0 2-31-16,1 0-23 15,1 2-12-15,1-2-3 0,2 3-5 16,1 1 7-16,2-1 9 16,1 2 6-16,3 2 4 15,-1 1 5-15,4 4 3 16,2 3 0-16,0 3-1 0,3 5-5 16,-2 1 0-16,4 4-6 15,-3 4-3-15,-2 1-5 0,0 4-2 16,-4 4-2-16,1 1-3 15,-7 5-5-15,-9 0-2 16,-6 3-2-16,-8-1-4 16,-2 2-3-16,-5-3-2 0,0-5 1 15,-1-2 1-15,4-7-5 16,0-5 0-16,5-3 0 16,3-8-2-16,3-1-4 15,3-5-5-15,4-7-14 0,7-2-25 16,1-4-38-16,4-1-60 15,-2-3-80-15,2 0-102 16,-1-2-149-16,-5 2-161 0,1-2-59 16,-8-1 6-16,-3 0 53 15,-8 1 91-15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231ED-29BD-4690-BC18-E953FBCBE1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7116-21DC-4E42-A50A-397D786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7CA0-F683-4154-B642-508B865A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4ECE0-9C6F-4268-A839-4C0C2A1F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A407-FD93-469C-88C6-F7915257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E9C0-8E9E-40E1-8FEB-EE07513DFD61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7272-18B7-41FF-8305-C324F1D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1076-35B3-4984-8BBD-F1D6159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C9BF-416F-4666-805A-EAE175E8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CAA5-93D1-48E2-8AD1-A43B3D04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DF94-9D87-41D7-96E2-A1AF17C3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138-40DC-4C83-944B-60C558EA4CF0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8F3E-0792-488B-94AC-7CDA9D4E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B851-120D-4D71-B15B-76B5FE63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5EEAA-FA2F-4648-A337-D348AC3AC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B9BD-55A5-4E3D-9E11-413830D9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F51A-D3A3-41CC-A9D5-1C5D7ED2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0B4D-6BAC-413B-B81C-CFF69D4F30E2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17DA-E2FD-47F3-8CD0-1EE1AB46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ED4E-EA58-4A11-BDDE-C587BB27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8C20-C942-47FB-B3FC-AEE8C93A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9648-F1CE-41AB-A1F3-183E5FFA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4E86-ABA9-433F-B3F2-736B01E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B39A-A1AF-4089-A430-5BCBDC1246F2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B609-8273-4CD7-930F-4943E273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8ED1-01ED-4A1C-8C2A-3AADBCF6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6034-34A7-4656-8AFD-680AFEF8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1C7BA-A900-470E-B0C5-F0CB5AAA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8F1B-188C-4D35-9939-8C38E40D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2A0-A3DA-4AE4-B057-EDF5F8C44FB4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F5DC-5629-473D-A79C-72615D0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BAE1-215D-4027-9BC4-89A64A8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838-3350-4EFD-9B38-BEE2BEE6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A8CF-7EB1-4096-825E-C135A26D1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1553-BBF9-46D1-A7B3-FA7A799F7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066E-8FF4-44F4-8E43-04D61C4C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4897-6262-41C0-B982-E7251B2CFB65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48160-B8EC-4D0E-BD5C-D1A9C44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15489-E533-4AA4-B036-15CA49EB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125F-48A0-457D-9A23-F0364F41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C1EE-665D-4E66-8ECF-C94C9824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DABB-D0B5-4F2D-8873-DF6FE5B5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62260-AE54-4501-A5A2-D39A4681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F5606-DEA9-48E7-ACE7-3156436A2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57D2B-7475-4437-9E13-1F5B4B9C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CBB-CE4C-4C7B-BE53-75BBEF56CE5D}" type="datetime1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8D3E1-D8AB-48A9-931F-75E8F051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BA73-96D0-4F12-8F03-70F77CF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0647-E62C-4AD5-9343-1C872E2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2CE9A-B55B-475E-99E5-D3A4A783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B4-F4E7-45F1-A7D8-AA5F69ADA61E}" type="datetime1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BFFF2-17B2-4F04-A81F-97FACD93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021CE-98C7-4F7C-A196-E5B2065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1F1F1-A30C-4E0B-A415-FA0EC26D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94B6-C213-4B2D-ACC8-FA8D67D724B1}" type="datetime1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9989B-74D5-4F6D-95D8-41B813D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1975A-121B-4765-A553-500810B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8D1B-4348-4F9F-8431-BC2A1825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A853-77F3-4615-9C81-21722425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2A5E2-CC72-483C-A87B-7C290E2E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07DE-61F8-4259-BEDC-96099184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B1A7-E673-4F32-86F1-0ECD09ED98E3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B9B1-C7EE-446F-8535-311CA80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F5BA7-B7FE-4785-9119-6942D00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6EE7-BCBE-4932-B6A2-F8427239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3EE4D-EDB3-4F45-9E96-4D51F4FD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523E-B8E0-471E-B89F-4189AB2E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6B24-D2B0-4B97-B8EF-ACC1124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6D6-2B5F-417F-A696-F43CD6E531C5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E7793-FC00-4C99-B2F1-5B987C33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4209-CD0A-4071-A3FA-4BA350F3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1AA45-AEC1-4FCE-B494-E377D48E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B02E-5E27-4910-BD36-1096620A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E4EE-8953-4909-A1E7-C1BE54ABC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B584-B7C1-4549-BF47-8960D16B2FCE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3EC2-D2A4-4E84-A86E-13166D5B2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2618-D48A-4DB9-94A3-DB8BE6537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qas.ali@nu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8FF-4ECF-4816-9F0A-7E9D35A0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4756"/>
            <a:ext cx="9144000" cy="262206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CS118 - Programming Fundamentals</a:t>
            </a:r>
            <a:br>
              <a:rPr lang="en-US" sz="3600" b="1" dirty="0"/>
            </a:br>
            <a:r>
              <a:rPr lang="en-US" sz="3200" b="1" dirty="0"/>
              <a:t>Lecture#02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4371-205E-4983-A871-FD27BF8C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634"/>
            <a:ext cx="9144000" cy="13881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Waqas Ali</a:t>
            </a:r>
          </a:p>
          <a:p>
            <a:pPr algn="l"/>
            <a:r>
              <a:rPr lang="en-US" sz="2000" dirty="0"/>
              <a:t>Lecturer (CS) </a:t>
            </a:r>
          </a:p>
          <a:p>
            <a:pPr algn="l"/>
            <a:r>
              <a:rPr lang="en-US" sz="2000" dirty="0"/>
              <a:t>National University of Computer and Emerging Sciences</a:t>
            </a:r>
          </a:p>
          <a:p>
            <a:pPr algn="l"/>
            <a:r>
              <a:rPr lang="en-US" sz="2000" dirty="0">
                <a:hlinkClick r:id="rId2"/>
              </a:rPr>
              <a:t>waqas.ali@nu.edu.pk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62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9ED-EE1B-4A13-8399-40320D90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619C-8538-480E-8C0C-DED1E9DF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7F6E9-6EA9-4666-894D-812B69EE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86B16-3D2E-46EE-B371-F0C86666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5F5505-57BE-489A-8282-E1C306587F74}"/>
                  </a:ext>
                </a:extLst>
              </p14:cNvPr>
              <p14:cNvContentPartPr/>
              <p14:nvPr/>
            </p14:nvContentPartPr>
            <p14:xfrm>
              <a:off x="1806120" y="1465560"/>
              <a:ext cx="7688520" cy="3764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5F5505-57BE-489A-8282-E1C306587F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6760" y="1456200"/>
                <a:ext cx="7707240" cy="37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714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FBE7-C849-4CF5-9C8A-406D5592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Round-trip web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84BFD-DBAB-446F-BFB8-6F4CCE07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8011A-4018-495E-9F97-E78F558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C285AB-D494-4C65-9F70-79E0ECBB06CF}"/>
                  </a:ext>
                </a:extLst>
              </p14:cNvPr>
              <p14:cNvContentPartPr/>
              <p14:nvPr/>
            </p14:nvContentPartPr>
            <p14:xfrm>
              <a:off x="2880" y="1126800"/>
              <a:ext cx="10404000" cy="5289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C285AB-D494-4C65-9F70-79E0ECBB06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80" y="1117440"/>
                <a:ext cx="10422720" cy="53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A59E07-2012-4E83-BEBF-2EF288B8FED7}"/>
                  </a:ext>
                </a:extLst>
              </p14:cNvPr>
              <p14:cNvContentPartPr/>
              <p14:nvPr/>
            </p14:nvContentPartPr>
            <p14:xfrm>
              <a:off x="0" y="104760"/>
              <a:ext cx="11988720" cy="6663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A59E07-2012-4E83-BEBF-2EF288B8FE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95400"/>
                <a:ext cx="12007440" cy="66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28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CS118 - Programming Fundamentals Lecture#02</vt:lpstr>
      <vt:lpstr>What is Computer Science</vt:lpstr>
      <vt:lpstr>Case Study: Round-trip web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Lecture#02 CS118 - Programming Fundamentals</dc:title>
  <dc:creator>Waqas Ali</dc:creator>
  <cp:lastModifiedBy>Waqas Ali</cp:lastModifiedBy>
  <cp:revision>27</cp:revision>
  <dcterms:created xsi:type="dcterms:W3CDTF">2020-09-21T05:08:58Z</dcterms:created>
  <dcterms:modified xsi:type="dcterms:W3CDTF">2020-09-22T16:06:53Z</dcterms:modified>
</cp:coreProperties>
</file>