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C764E-F849-4756-81D7-CEA4D9FC2C37}" type="doc">
      <dgm:prSet loTypeId="urn:microsoft.com/office/officeart/2005/8/layout/architecture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9D829F-F152-400F-AF5F-016F85C87698}">
      <dgm:prSet phldrT="[Text]"/>
      <dgm:spPr/>
      <dgm:t>
        <a:bodyPr/>
        <a:lstStyle/>
        <a:p>
          <a:r>
            <a:rPr lang="en-US" dirty="0"/>
            <a:t>Physical Machine</a:t>
          </a:r>
        </a:p>
      </dgm:t>
    </dgm:pt>
    <dgm:pt modelId="{C944B30C-A8C1-4048-AA06-B9457879438C}" type="parTrans" cxnId="{6198BAC6-8A00-4A88-8465-5394DFFF3ABF}">
      <dgm:prSet/>
      <dgm:spPr/>
      <dgm:t>
        <a:bodyPr/>
        <a:lstStyle/>
        <a:p>
          <a:endParaRPr lang="en-US"/>
        </a:p>
      </dgm:t>
    </dgm:pt>
    <dgm:pt modelId="{C547BF64-65A8-4EC5-B8DF-B1E1CC4358F4}" type="sibTrans" cxnId="{6198BAC6-8A00-4A88-8465-5394DFFF3ABF}">
      <dgm:prSet/>
      <dgm:spPr/>
      <dgm:t>
        <a:bodyPr/>
        <a:lstStyle/>
        <a:p>
          <a:endParaRPr lang="en-US"/>
        </a:p>
      </dgm:t>
    </dgm:pt>
    <dgm:pt modelId="{BC06C520-390D-4753-BDA0-90897E84A4B3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6632EB86-57B9-4907-BAE8-DE0FBBC4DFD2}" type="parTrans" cxnId="{56EBBB92-C0D4-4097-A61C-02071991AEF4}">
      <dgm:prSet/>
      <dgm:spPr/>
      <dgm:t>
        <a:bodyPr/>
        <a:lstStyle/>
        <a:p>
          <a:endParaRPr lang="en-US"/>
        </a:p>
      </dgm:t>
    </dgm:pt>
    <dgm:pt modelId="{374E8462-EF67-4414-A564-B840E7A39833}" type="sibTrans" cxnId="{56EBBB92-C0D4-4097-A61C-02071991AEF4}">
      <dgm:prSet/>
      <dgm:spPr/>
      <dgm:t>
        <a:bodyPr/>
        <a:lstStyle/>
        <a:p>
          <a:endParaRPr lang="en-US"/>
        </a:p>
      </dgm:t>
    </dgm:pt>
    <dgm:pt modelId="{93E2F551-C998-4768-8B47-918337E2D1AF}">
      <dgm:prSet phldrT="[Text]"/>
      <dgm:spPr/>
      <dgm:t>
        <a:bodyPr/>
        <a:lstStyle/>
        <a:p>
          <a:r>
            <a:rPr lang="en-US" dirty="0"/>
            <a:t>Application 1</a:t>
          </a:r>
        </a:p>
      </dgm:t>
    </dgm:pt>
    <dgm:pt modelId="{A0E57D28-A046-4BEF-A07B-89B9BE86F36B}" type="parTrans" cxnId="{CB796DA0-C784-4161-BEB1-3C2A08582179}">
      <dgm:prSet/>
      <dgm:spPr/>
      <dgm:t>
        <a:bodyPr/>
        <a:lstStyle/>
        <a:p>
          <a:endParaRPr lang="en-US"/>
        </a:p>
      </dgm:t>
    </dgm:pt>
    <dgm:pt modelId="{AC257840-D53E-449E-9E7F-84F0B220A6CC}" type="sibTrans" cxnId="{CB796DA0-C784-4161-BEB1-3C2A08582179}">
      <dgm:prSet/>
      <dgm:spPr/>
      <dgm:t>
        <a:bodyPr/>
        <a:lstStyle/>
        <a:p>
          <a:endParaRPr lang="en-US"/>
        </a:p>
      </dgm:t>
    </dgm:pt>
    <dgm:pt modelId="{B1A67EE2-E82E-4078-9D55-EE499D84A0A2}">
      <dgm:prSet phldrT="[Text]"/>
      <dgm:spPr/>
      <dgm:t>
        <a:bodyPr/>
        <a:lstStyle/>
        <a:p>
          <a:r>
            <a:rPr lang="en-US" dirty="0"/>
            <a:t>Application 2</a:t>
          </a:r>
        </a:p>
      </dgm:t>
    </dgm:pt>
    <dgm:pt modelId="{AEFB915C-484C-497A-AD97-57D5EA9091F1}" type="parTrans" cxnId="{38E5AAA9-55C5-4EF2-ADA8-E2730532C168}">
      <dgm:prSet/>
      <dgm:spPr/>
      <dgm:t>
        <a:bodyPr/>
        <a:lstStyle/>
        <a:p>
          <a:endParaRPr lang="en-US"/>
        </a:p>
      </dgm:t>
    </dgm:pt>
    <dgm:pt modelId="{DE213EE1-D3D9-44D8-9940-E6C623ED5EDD}" type="sibTrans" cxnId="{38E5AAA9-55C5-4EF2-ADA8-E2730532C168}">
      <dgm:prSet/>
      <dgm:spPr/>
      <dgm:t>
        <a:bodyPr/>
        <a:lstStyle/>
        <a:p>
          <a:endParaRPr lang="en-US"/>
        </a:p>
      </dgm:t>
    </dgm:pt>
    <dgm:pt modelId="{AC264B96-0655-4256-9CFD-1A0889093FE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70BC317-B554-4367-B378-0FA51F334F33}" type="parTrans" cxnId="{52F373EB-EE6C-4D6A-862E-187213E83C31}">
      <dgm:prSet/>
      <dgm:spPr/>
      <dgm:t>
        <a:bodyPr/>
        <a:lstStyle/>
        <a:p>
          <a:endParaRPr lang="en-US"/>
        </a:p>
      </dgm:t>
    </dgm:pt>
    <dgm:pt modelId="{228A5A59-6BA9-41DC-BFC8-F6B6655A849B}" type="sibTrans" cxnId="{52F373EB-EE6C-4D6A-862E-187213E83C31}">
      <dgm:prSet/>
      <dgm:spPr/>
      <dgm:t>
        <a:bodyPr/>
        <a:lstStyle/>
        <a:p>
          <a:endParaRPr lang="en-US"/>
        </a:p>
      </dgm:t>
    </dgm:pt>
    <dgm:pt modelId="{D0C6DCCB-3B7B-493E-9D8B-9DC8EB942806}" type="pres">
      <dgm:prSet presAssocID="{BEAC764E-F849-4756-81D7-CEA4D9FC2C3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D3A628-9EA7-4D06-A5A0-03B48F3030BD}" type="pres">
      <dgm:prSet presAssocID="{989D829F-F152-400F-AF5F-016F85C87698}" presName="vertOne" presStyleCnt="0"/>
      <dgm:spPr/>
    </dgm:pt>
    <dgm:pt modelId="{719BA24C-132A-41EB-9ECE-FC154C5CC979}" type="pres">
      <dgm:prSet presAssocID="{989D829F-F152-400F-AF5F-016F85C87698}" presName="txOne" presStyleLbl="node0" presStyleIdx="0" presStyleCnt="1">
        <dgm:presLayoutVars>
          <dgm:chPref val="3"/>
        </dgm:presLayoutVars>
      </dgm:prSet>
      <dgm:spPr/>
    </dgm:pt>
    <dgm:pt modelId="{768F16F3-675C-476F-B18E-3769215B65B4}" type="pres">
      <dgm:prSet presAssocID="{989D829F-F152-400F-AF5F-016F85C87698}" presName="parTransOne" presStyleCnt="0"/>
      <dgm:spPr/>
    </dgm:pt>
    <dgm:pt modelId="{38DED23C-CA2A-4D20-9A05-C0267F7AF4CD}" type="pres">
      <dgm:prSet presAssocID="{989D829F-F152-400F-AF5F-016F85C87698}" presName="horzOne" presStyleCnt="0"/>
      <dgm:spPr/>
    </dgm:pt>
    <dgm:pt modelId="{0EE073E5-91F3-4CE6-958D-56A75C34666D}" type="pres">
      <dgm:prSet presAssocID="{BC06C520-390D-4753-BDA0-90897E84A4B3}" presName="vertTwo" presStyleCnt="0"/>
      <dgm:spPr/>
    </dgm:pt>
    <dgm:pt modelId="{A345BBFC-7E27-49D6-B0DB-44C16169A712}" type="pres">
      <dgm:prSet presAssocID="{BC06C520-390D-4753-BDA0-90897E84A4B3}" presName="txTwo" presStyleLbl="node2" presStyleIdx="0" presStyleCnt="1">
        <dgm:presLayoutVars>
          <dgm:chPref val="3"/>
        </dgm:presLayoutVars>
      </dgm:prSet>
      <dgm:spPr/>
    </dgm:pt>
    <dgm:pt modelId="{99334E97-AD01-456C-92EF-330CA3B5964C}" type="pres">
      <dgm:prSet presAssocID="{BC06C520-390D-4753-BDA0-90897E84A4B3}" presName="parTransTwo" presStyleCnt="0"/>
      <dgm:spPr/>
    </dgm:pt>
    <dgm:pt modelId="{CF0ADD0C-8DCC-4CB3-B0E2-60C7D58F2A06}" type="pres">
      <dgm:prSet presAssocID="{BC06C520-390D-4753-BDA0-90897E84A4B3}" presName="horzTwo" presStyleCnt="0"/>
      <dgm:spPr/>
    </dgm:pt>
    <dgm:pt modelId="{96F91A2B-B4D1-4F93-AEDA-F90CB8F66004}" type="pres">
      <dgm:prSet presAssocID="{93E2F551-C998-4768-8B47-918337E2D1AF}" presName="vertThree" presStyleCnt="0"/>
      <dgm:spPr/>
    </dgm:pt>
    <dgm:pt modelId="{C5709BA0-579E-4D99-893C-4EC5D508ED28}" type="pres">
      <dgm:prSet presAssocID="{93E2F551-C998-4768-8B47-918337E2D1AF}" presName="txThree" presStyleLbl="node3" presStyleIdx="0" presStyleCnt="3">
        <dgm:presLayoutVars>
          <dgm:chPref val="3"/>
        </dgm:presLayoutVars>
      </dgm:prSet>
      <dgm:spPr/>
    </dgm:pt>
    <dgm:pt modelId="{1DC45CF8-FB86-46EC-8846-8FECB98A7251}" type="pres">
      <dgm:prSet presAssocID="{93E2F551-C998-4768-8B47-918337E2D1AF}" presName="horzThree" presStyleCnt="0"/>
      <dgm:spPr/>
    </dgm:pt>
    <dgm:pt modelId="{C1A54902-9AD2-4660-83A2-9CAB0B2692D5}" type="pres">
      <dgm:prSet presAssocID="{AC257840-D53E-449E-9E7F-84F0B220A6CC}" presName="sibSpaceThree" presStyleCnt="0"/>
      <dgm:spPr/>
    </dgm:pt>
    <dgm:pt modelId="{D8272947-E533-4E91-B32D-93C94D27E778}" type="pres">
      <dgm:prSet presAssocID="{B1A67EE2-E82E-4078-9D55-EE499D84A0A2}" presName="vertThree" presStyleCnt="0"/>
      <dgm:spPr/>
    </dgm:pt>
    <dgm:pt modelId="{49486871-101F-4B59-9C1B-F5978C552264}" type="pres">
      <dgm:prSet presAssocID="{B1A67EE2-E82E-4078-9D55-EE499D84A0A2}" presName="txThree" presStyleLbl="node3" presStyleIdx="1" presStyleCnt="3">
        <dgm:presLayoutVars>
          <dgm:chPref val="3"/>
        </dgm:presLayoutVars>
      </dgm:prSet>
      <dgm:spPr/>
    </dgm:pt>
    <dgm:pt modelId="{7D5ED430-5A67-4283-AD31-430FB275ED61}" type="pres">
      <dgm:prSet presAssocID="{B1A67EE2-E82E-4078-9D55-EE499D84A0A2}" presName="horzThree" presStyleCnt="0"/>
      <dgm:spPr/>
    </dgm:pt>
    <dgm:pt modelId="{D1FDB590-0AE2-44BD-9064-2CF0DFD7B032}" type="pres">
      <dgm:prSet presAssocID="{DE213EE1-D3D9-44D8-9940-E6C623ED5EDD}" presName="sibSpaceThree" presStyleCnt="0"/>
      <dgm:spPr/>
    </dgm:pt>
    <dgm:pt modelId="{101FEFE1-04EF-4EE4-8305-A65C356016BD}" type="pres">
      <dgm:prSet presAssocID="{AC264B96-0655-4256-9CFD-1A0889093FE4}" presName="vertThree" presStyleCnt="0"/>
      <dgm:spPr/>
    </dgm:pt>
    <dgm:pt modelId="{886E84FB-CCC4-47B1-A70E-0A91EB88BBE4}" type="pres">
      <dgm:prSet presAssocID="{AC264B96-0655-4256-9CFD-1A0889093FE4}" presName="txThree" presStyleLbl="node3" presStyleIdx="2" presStyleCnt="3">
        <dgm:presLayoutVars>
          <dgm:chPref val="3"/>
        </dgm:presLayoutVars>
      </dgm:prSet>
      <dgm:spPr/>
    </dgm:pt>
    <dgm:pt modelId="{2D7B02D6-67FB-45CD-8D6A-8E01996B14D4}" type="pres">
      <dgm:prSet presAssocID="{AC264B96-0655-4256-9CFD-1A0889093FE4}" presName="horzThree" presStyleCnt="0"/>
      <dgm:spPr/>
    </dgm:pt>
  </dgm:ptLst>
  <dgm:cxnLst>
    <dgm:cxn modelId="{57487B20-FCDA-47C6-9809-D41A556C39E8}" type="presOf" srcId="{93E2F551-C998-4768-8B47-918337E2D1AF}" destId="{C5709BA0-579E-4D99-893C-4EC5D508ED28}" srcOrd="0" destOrd="0" presId="urn:microsoft.com/office/officeart/2005/8/layout/architecture"/>
    <dgm:cxn modelId="{BB018E6C-9DF0-4355-BED4-38804878F1FD}" type="presOf" srcId="{AC264B96-0655-4256-9CFD-1A0889093FE4}" destId="{886E84FB-CCC4-47B1-A70E-0A91EB88BBE4}" srcOrd="0" destOrd="0" presId="urn:microsoft.com/office/officeart/2005/8/layout/architecture"/>
    <dgm:cxn modelId="{56EBBB92-C0D4-4097-A61C-02071991AEF4}" srcId="{989D829F-F152-400F-AF5F-016F85C87698}" destId="{BC06C520-390D-4753-BDA0-90897E84A4B3}" srcOrd="0" destOrd="0" parTransId="{6632EB86-57B9-4907-BAE8-DE0FBBC4DFD2}" sibTransId="{374E8462-EF67-4414-A564-B840E7A39833}"/>
    <dgm:cxn modelId="{CB796DA0-C784-4161-BEB1-3C2A08582179}" srcId="{BC06C520-390D-4753-BDA0-90897E84A4B3}" destId="{93E2F551-C998-4768-8B47-918337E2D1AF}" srcOrd="0" destOrd="0" parTransId="{A0E57D28-A046-4BEF-A07B-89B9BE86F36B}" sibTransId="{AC257840-D53E-449E-9E7F-84F0B220A6CC}"/>
    <dgm:cxn modelId="{38E5AAA9-55C5-4EF2-ADA8-E2730532C168}" srcId="{BC06C520-390D-4753-BDA0-90897E84A4B3}" destId="{B1A67EE2-E82E-4078-9D55-EE499D84A0A2}" srcOrd="1" destOrd="0" parTransId="{AEFB915C-484C-497A-AD97-57D5EA9091F1}" sibTransId="{DE213EE1-D3D9-44D8-9940-E6C623ED5EDD}"/>
    <dgm:cxn modelId="{6198BAC6-8A00-4A88-8465-5394DFFF3ABF}" srcId="{BEAC764E-F849-4756-81D7-CEA4D9FC2C37}" destId="{989D829F-F152-400F-AF5F-016F85C87698}" srcOrd="0" destOrd="0" parTransId="{C944B30C-A8C1-4048-AA06-B9457879438C}" sibTransId="{C547BF64-65A8-4EC5-B8DF-B1E1CC4358F4}"/>
    <dgm:cxn modelId="{339E24C9-5924-4CB9-BB36-9D2F09CCC789}" type="presOf" srcId="{BEAC764E-F849-4756-81D7-CEA4D9FC2C37}" destId="{D0C6DCCB-3B7B-493E-9D8B-9DC8EB942806}" srcOrd="0" destOrd="0" presId="urn:microsoft.com/office/officeart/2005/8/layout/architecture"/>
    <dgm:cxn modelId="{ED01FDE7-6FF2-4266-98B5-AD05E08353D7}" type="presOf" srcId="{BC06C520-390D-4753-BDA0-90897E84A4B3}" destId="{A345BBFC-7E27-49D6-B0DB-44C16169A712}" srcOrd="0" destOrd="0" presId="urn:microsoft.com/office/officeart/2005/8/layout/architecture"/>
    <dgm:cxn modelId="{52F373EB-EE6C-4D6A-862E-187213E83C31}" srcId="{BC06C520-390D-4753-BDA0-90897E84A4B3}" destId="{AC264B96-0655-4256-9CFD-1A0889093FE4}" srcOrd="2" destOrd="0" parTransId="{A70BC317-B554-4367-B378-0FA51F334F33}" sibTransId="{228A5A59-6BA9-41DC-BFC8-F6B6655A849B}"/>
    <dgm:cxn modelId="{5061ECED-2916-4AC0-B0C6-BC1BE991A431}" type="presOf" srcId="{B1A67EE2-E82E-4078-9D55-EE499D84A0A2}" destId="{49486871-101F-4B59-9C1B-F5978C552264}" srcOrd="0" destOrd="0" presId="urn:microsoft.com/office/officeart/2005/8/layout/architecture"/>
    <dgm:cxn modelId="{634718FB-2097-4535-A47A-E3567B646896}" type="presOf" srcId="{989D829F-F152-400F-AF5F-016F85C87698}" destId="{719BA24C-132A-41EB-9ECE-FC154C5CC979}" srcOrd="0" destOrd="0" presId="urn:microsoft.com/office/officeart/2005/8/layout/architecture"/>
    <dgm:cxn modelId="{BD467010-50A8-42B3-853B-FE7D0D419AE4}" type="presParOf" srcId="{D0C6DCCB-3B7B-493E-9D8B-9DC8EB942806}" destId="{46D3A628-9EA7-4D06-A5A0-03B48F3030BD}" srcOrd="0" destOrd="0" presId="urn:microsoft.com/office/officeart/2005/8/layout/architecture"/>
    <dgm:cxn modelId="{02955F06-EFEA-414C-80B6-D5C4EF0533B4}" type="presParOf" srcId="{46D3A628-9EA7-4D06-A5A0-03B48F3030BD}" destId="{719BA24C-132A-41EB-9ECE-FC154C5CC979}" srcOrd="0" destOrd="0" presId="urn:microsoft.com/office/officeart/2005/8/layout/architecture"/>
    <dgm:cxn modelId="{EC4C2595-9DDD-4345-B618-66FA4A11F188}" type="presParOf" srcId="{46D3A628-9EA7-4D06-A5A0-03B48F3030BD}" destId="{768F16F3-675C-476F-B18E-3769215B65B4}" srcOrd="1" destOrd="0" presId="urn:microsoft.com/office/officeart/2005/8/layout/architecture"/>
    <dgm:cxn modelId="{95148355-11DE-4B49-A7B7-772C2ADFD284}" type="presParOf" srcId="{46D3A628-9EA7-4D06-A5A0-03B48F3030BD}" destId="{38DED23C-CA2A-4D20-9A05-C0267F7AF4CD}" srcOrd="2" destOrd="0" presId="urn:microsoft.com/office/officeart/2005/8/layout/architecture"/>
    <dgm:cxn modelId="{899F5D35-5E94-4D35-9A07-7B6FCFD7DB45}" type="presParOf" srcId="{38DED23C-CA2A-4D20-9A05-C0267F7AF4CD}" destId="{0EE073E5-91F3-4CE6-958D-56A75C34666D}" srcOrd="0" destOrd="0" presId="urn:microsoft.com/office/officeart/2005/8/layout/architecture"/>
    <dgm:cxn modelId="{206F15E3-8F9B-469A-A933-957E414664D2}" type="presParOf" srcId="{0EE073E5-91F3-4CE6-958D-56A75C34666D}" destId="{A345BBFC-7E27-49D6-B0DB-44C16169A712}" srcOrd="0" destOrd="0" presId="urn:microsoft.com/office/officeart/2005/8/layout/architecture"/>
    <dgm:cxn modelId="{F8A47B5B-8A72-4118-AE38-3B1A8C5C7FE9}" type="presParOf" srcId="{0EE073E5-91F3-4CE6-958D-56A75C34666D}" destId="{99334E97-AD01-456C-92EF-330CA3B5964C}" srcOrd="1" destOrd="0" presId="urn:microsoft.com/office/officeart/2005/8/layout/architecture"/>
    <dgm:cxn modelId="{1EF8204F-48BE-4DCF-BE6B-0B50C992AB43}" type="presParOf" srcId="{0EE073E5-91F3-4CE6-958D-56A75C34666D}" destId="{CF0ADD0C-8DCC-4CB3-B0E2-60C7D58F2A06}" srcOrd="2" destOrd="0" presId="urn:microsoft.com/office/officeart/2005/8/layout/architecture"/>
    <dgm:cxn modelId="{2C04E3D2-7027-4E29-95AA-A024E6C93D49}" type="presParOf" srcId="{CF0ADD0C-8DCC-4CB3-B0E2-60C7D58F2A06}" destId="{96F91A2B-B4D1-4F93-AEDA-F90CB8F66004}" srcOrd="0" destOrd="0" presId="urn:microsoft.com/office/officeart/2005/8/layout/architecture"/>
    <dgm:cxn modelId="{C051CDBC-61B9-4129-8EFE-BE0EA3802937}" type="presParOf" srcId="{96F91A2B-B4D1-4F93-AEDA-F90CB8F66004}" destId="{C5709BA0-579E-4D99-893C-4EC5D508ED28}" srcOrd="0" destOrd="0" presId="urn:microsoft.com/office/officeart/2005/8/layout/architecture"/>
    <dgm:cxn modelId="{9A078691-6181-40EB-ACD9-E51AEF87BCCF}" type="presParOf" srcId="{96F91A2B-B4D1-4F93-AEDA-F90CB8F66004}" destId="{1DC45CF8-FB86-46EC-8846-8FECB98A7251}" srcOrd="1" destOrd="0" presId="urn:microsoft.com/office/officeart/2005/8/layout/architecture"/>
    <dgm:cxn modelId="{F383DDDB-B893-4212-9B8B-658824DB4CF6}" type="presParOf" srcId="{CF0ADD0C-8DCC-4CB3-B0E2-60C7D58F2A06}" destId="{C1A54902-9AD2-4660-83A2-9CAB0B2692D5}" srcOrd="1" destOrd="0" presId="urn:microsoft.com/office/officeart/2005/8/layout/architecture"/>
    <dgm:cxn modelId="{3658D793-E2BB-49C2-98F7-7C3627CA73A9}" type="presParOf" srcId="{CF0ADD0C-8DCC-4CB3-B0E2-60C7D58F2A06}" destId="{D8272947-E533-4E91-B32D-93C94D27E778}" srcOrd="2" destOrd="0" presId="urn:microsoft.com/office/officeart/2005/8/layout/architecture"/>
    <dgm:cxn modelId="{68652D0C-4664-4DD2-859F-09D53FF005A7}" type="presParOf" srcId="{D8272947-E533-4E91-B32D-93C94D27E778}" destId="{49486871-101F-4B59-9C1B-F5978C552264}" srcOrd="0" destOrd="0" presId="urn:microsoft.com/office/officeart/2005/8/layout/architecture"/>
    <dgm:cxn modelId="{181095A7-7C39-405C-8C10-A1B423A64BCD}" type="presParOf" srcId="{D8272947-E533-4E91-B32D-93C94D27E778}" destId="{7D5ED430-5A67-4283-AD31-430FB275ED61}" srcOrd="1" destOrd="0" presId="urn:microsoft.com/office/officeart/2005/8/layout/architecture"/>
    <dgm:cxn modelId="{1A9CB5D6-E449-43EB-ADAF-3679416091B1}" type="presParOf" srcId="{CF0ADD0C-8DCC-4CB3-B0E2-60C7D58F2A06}" destId="{D1FDB590-0AE2-44BD-9064-2CF0DFD7B032}" srcOrd="3" destOrd="0" presId="urn:microsoft.com/office/officeart/2005/8/layout/architecture"/>
    <dgm:cxn modelId="{02817708-CA40-4C18-82DF-17DC17263034}" type="presParOf" srcId="{CF0ADD0C-8DCC-4CB3-B0E2-60C7D58F2A06}" destId="{101FEFE1-04EF-4EE4-8305-A65C356016BD}" srcOrd="4" destOrd="0" presId="urn:microsoft.com/office/officeart/2005/8/layout/architecture"/>
    <dgm:cxn modelId="{20F49B86-4DB8-4754-B972-8557EFDADAEA}" type="presParOf" srcId="{101FEFE1-04EF-4EE4-8305-A65C356016BD}" destId="{886E84FB-CCC4-47B1-A70E-0A91EB88BBE4}" srcOrd="0" destOrd="0" presId="urn:microsoft.com/office/officeart/2005/8/layout/architecture"/>
    <dgm:cxn modelId="{57D9B310-6FAD-4948-B6AF-6C389B7819B2}" type="presParOf" srcId="{101FEFE1-04EF-4EE4-8305-A65C356016BD}" destId="{2D7B02D6-67FB-45CD-8D6A-8E01996B14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A24C-132A-41EB-9ECE-FC154C5CC979}">
      <dsp:nvSpPr>
        <dsp:cNvPr id="0" name=""/>
        <dsp:cNvSpPr/>
      </dsp:nvSpPr>
      <dsp:spPr>
        <a:xfrm>
          <a:off x="431" y="2264675"/>
          <a:ext cx="7882906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Physical Machine</a:t>
          </a:r>
        </a:p>
      </dsp:txBody>
      <dsp:txXfrm>
        <a:off x="29637" y="2293881"/>
        <a:ext cx="7824494" cy="938752"/>
      </dsp:txXfrm>
    </dsp:sp>
    <dsp:sp modelId="{A345BBFC-7E27-49D6-B0DB-44C16169A712}">
      <dsp:nvSpPr>
        <dsp:cNvPr id="0" name=""/>
        <dsp:cNvSpPr/>
      </dsp:nvSpPr>
      <dsp:spPr>
        <a:xfrm>
          <a:off x="431" y="1132562"/>
          <a:ext cx="7882906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Operating System</a:t>
          </a:r>
        </a:p>
      </dsp:txBody>
      <dsp:txXfrm>
        <a:off x="29637" y="1161768"/>
        <a:ext cx="7824494" cy="938752"/>
      </dsp:txXfrm>
    </dsp:sp>
    <dsp:sp modelId="{C5709BA0-579E-4D99-893C-4EC5D508ED28}">
      <dsp:nvSpPr>
        <dsp:cNvPr id="0" name=""/>
        <dsp:cNvSpPr/>
      </dsp:nvSpPr>
      <dsp:spPr>
        <a:xfrm>
          <a:off x="431" y="449"/>
          <a:ext cx="2556065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 1</a:t>
          </a:r>
        </a:p>
      </dsp:txBody>
      <dsp:txXfrm>
        <a:off x="29637" y="29655"/>
        <a:ext cx="2497653" cy="938752"/>
      </dsp:txXfrm>
    </dsp:sp>
    <dsp:sp modelId="{49486871-101F-4B59-9C1B-F5978C552264}">
      <dsp:nvSpPr>
        <dsp:cNvPr id="0" name=""/>
        <dsp:cNvSpPr/>
      </dsp:nvSpPr>
      <dsp:spPr>
        <a:xfrm>
          <a:off x="2663851" y="449"/>
          <a:ext cx="2556065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 2</a:t>
          </a:r>
        </a:p>
      </dsp:txBody>
      <dsp:txXfrm>
        <a:off x="2693057" y="29655"/>
        <a:ext cx="2497653" cy="938752"/>
      </dsp:txXfrm>
    </dsp:sp>
    <dsp:sp modelId="{886E84FB-CCC4-47B1-A70E-0A91EB88BBE4}">
      <dsp:nvSpPr>
        <dsp:cNvPr id="0" name=""/>
        <dsp:cNvSpPr/>
      </dsp:nvSpPr>
      <dsp:spPr>
        <a:xfrm>
          <a:off x="5327272" y="449"/>
          <a:ext cx="2556065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</a:t>
          </a:r>
        </a:p>
      </dsp:txBody>
      <dsp:txXfrm>
        <a:off x="5356478" y="29655"/>
        <a:ext cx="2497653" cy="938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6:11:25.96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22513 15810 44 0,'4'-4'50'0,"1"2"9"16,-2 0 5-16,1-1 4 15,-1 0 3-15,-2 0 7 16,1 0-1-16,-2 1-3 16,0 2-6-16,0-1 1 15,0 0-8-15,0 1-11 0,0 0-3 16,0 0-11-16,0 0-6 15,0 0 7-15,0 0-4 16,2 0 5-16,4 0 8 16,0 0 10-16,7-2 9 15,7 1-5-15,5-2 7 16,5-2-4-16,4-2-12 16,2 0-8-16,1-3-7 0,-1 3-3 15,-3-2-7 1,-6 3-6-16,-2 1 9 0,-6 1 7 15,-4 1 6-15,-6 1 6 16,-3 2 4-16,-6 2-2 16,-1 1-22-16,-3 0-50 15,3 0-80-15,1-2-93 16,0-1-103-16,0 0-49 16,6 0-15-16,2-4 22 0</inkml:trace>
  <inkml:trace contextRef="#ctx0" brushRef="#br0" timeOffset="1201.68">23589 15521 243 0,'7'-22'309'0,"-2"1"43"16,0 1-57-16,0 3-17 0,-2 3-23 15,-1 2-28-15,0 2-38 16,-2 5-37-16,-4 5-29 16,1 6-36-16,-2 11-25 15,-4 5-21-15,0 10-9 16,-3 4-4-16,-3 7-7 15,2 4 6-15,-3 1-3 0,2-1-6 16,0-1 4 0,-1-3-7-16,2-2-10 0,1-7-20 15,3-2-30-15,0-8-29 16,2-5-28-16,4-7-32 16,3-7-27-16,5-8-22 15,1-11-9-15,5-8-15 16,0-7-15-16,1-5 5 15,3-5 17-15,-2 1 24 16,1-2 33-16,0 3 36 0,-1-3 47 16,-2 5 43-1,-2 0 37-15,2 5 31 0,-3 0 35 16,0 3 33-16,3 3 22 16,-1 1 15-16,-1 2 0 15,0 3-5-15,-1 3-18 16,1 3-22-16,3 4-13 15,1 8-14-15,0 8 1 16,4 9 5-16,-3 8 5 0,3 10 9 16,-1 7 1-16,-3 4-2 15,0 2-16-15,-3 2-16 16,0-1-7-16,-4-4-17 16,2 0-13-16,-3-4-16 15,0-7-20-15,-1-4-33 16,0-5-38-16,-3-5-55 15,-1-8-103-15,0-6-131 0,-5-4-72 16,-1-7-16-16,-6-2 10 16,-4-4 42-16</inkml:trace>
  <inkml:trace contextRef="#ctx0" brushRef="#br0" timeOffset="1388.58">23459 15733 120 0,'5'-18'225'16,"8"3"14"-16,11-2-74 15,6 4-45-15,5 1-44 16,9 0-31-16,0 2-75 16,5 1-105-16,3-2-56 0,-3 0-29 15,2 0-18-15</inkml:trace>
  <inkml:trace contextRef="#ctx0" brushRef="#br0" timeOffset="1709.84">24103 15375 141 0,'-3'-12'327'16,"-1"1"68"-16,1 1-23 15,2 4-34-15,-3 1-51 16,2 8-59-16,0 5-66 16,1 8-49-16,-1 9-30 0,2 5-15 15,0 5-4-15,0 4-6 16,2 3-8-16,-2-1-9 16,0 1-8-16,0-2-2 15,0-2-17-15,0-2-28 16,0-4-40-16,0-4-57 15,0-3-84-15,0-3-89 16,1-5-91-16,-1-5-61 16,4-4-1-16,0-5 28 0,-1-9 67 15</inkml:trace>
  <inkml:trace contextRef="#ctx0" brushRef="#br0" timeOffset="2020.13">24100 15413 16 0,'5'-15'211'0,"4"0"36"15,7 5-25-15,1 3-15 16,7 4-17-16,1 3-10 16,4 3-5-16,-3 6-3 15,0 2-7-15,-1 3-4 16,-6-1-6-16,0 4-3 15,-8 1-13-15,-6 4-19 16,-8 0-23-16,-9-1-17 0,-8 4-14 16,-7-1-18-16,-4-1-24 15,-4-3-40-15,3 0-66 16,2-8-114-16,8-4-172 16,9-5-90-16,10-6-40 15,10-4 6-15,8-3 46 16</inkml:trace>
  <inkml:trace contextRef="#ctx0" brushRef="#br0" timeOffset="2636.58">24820 15405 158 0,'-1'-12'373'0,"-4"-1"70"16,2 3 57-16,0 0-79 0,0 1-41 16,0 0-52-16,1 3-58 15,0 1-64-15,1 4-50 16,1 2-42-16,0 6-42 15,0 7-31-15,0 7-21 16,1 6-7-16,-1 3-6 16,0 5 1-16,-1 2-4 0,-1 2-17 15,0 0-28 1,-1 1-42-16,2-5-43 0,-4-2-60 16,4-3-61-16,-1-3-51 15,-1-2-26-15,0-5 6 16,0-4 18-16,-2-3 41 15,-2-4 58-15,-2-1 76 16,-2-3 74-16,-2-1 62 16,-3 1 63-16,2-3 54 0,-2 3 49 15,4-3 25-15,-1 2 15 16,5 0-2-16,0-3-12 16,3 1-22-16,3 1-25 15,4 0-22-15,6-2-19 16,5 2-20-16,6 0-16 15,6-3-11-15,4 0-19 16,2-3-17-16,2 0-26 0,2-3-42 16,0-2-53-16,-5 0-89 15,0-2-140-15,-3-4-131 16,-7-1-55-16,-7-2-6 16,-6-2 30-16,-7-3 74 15</inkml:trace>
  <inkml:trace contextRef="#ctx0" brushRef="#br0" timeOffset="2921.58">24688 15256 245 0,'-7'-15'341'0,"-1"-1"59"16,0 0-39-16,2 2-32 15,2 0-46-15,0 3-59 16,4-1-59-16,7 0-65 0,7 4-65 16,7 0-74-16,6 2-89 15,6 2-124-15,4 1-119 16,1 1-60-16,0 0-10 15,-3 0 25-15,-3 0 60 16</inkml:trace>
  <inkml:trace contextRef="#ctx0" brushRef="#br0" timeOffset="3734.5">25268 15598 63 0,'12'-10'216'0,"3"1"7"16,4-2-18-16,-3 1 0 15,-1 2-4-15,0-2-4 16,-3 3-6-16,-2 0-2 16,-4 2-1-16,0 0-15 0,-6 5-14 15,-6 0-20-15,-2 5-17 16,-5 3-22-16,-4 3-18 16,-2 1-12-16,2 1-8 15,-1 1-2-15,4-2 4 16,2 1 0-16,4-1 6 15,4-1 7-15,3-1 14 16,6 2 22-16,3 0 12 0,6 3 15 16,3 0 16-1,4 2 6-15,1-2-10 0,-5 3-14 16,4-1-15-16,-3 0-17 16,-5-2-21-16,0 1-18 15,-5 1-11-15,-8 1-14 16,-8-1-12-16,-5-2-24 15,-4-2-53-15,-9-3-104 16,0-3-148-16,-8-6-269 16,1-4-141-16,-2-3-60 0,3-4 6 15,3-2 75-15,0 1 133 16</inkml:trace>
  <inkml:trace contextRef="#ctx0" brushRef="#br1" timeOffset="18350.25">26099 14629 20 0,'-5'-20'235'16,"-4"3"40"-16,3 0-14 16,-1 0-19-16,-1 4-6 15,2 0-21-15,2 1-31 16,0 1-19-16,3 2-29 16,-2 2-26-16,1 1-30 15,2-1-17-15,0 3-18 0,0-1-12 16,0 2-6-16,0 1 1 15,0 0 8-15,-2 1 2 16,2-1 10-16,0 0-4 16,0 2 0-16,0 4-8 15,0-1-8-15,2 4-9 16,0 5-7-16,2 5-2 16,0 5 5-16,-3 5-1 15,2 6-2-15,2 6-8 0,-5 6-19 16,-3 4-27-16,1 0-38 15,-1 0-45-15,0-3-48 16,1-5-47-16,1-5-56 16,2-4-77-16,3-11-27 15,5-7 6-15,2-7 30 16,2-11 49-16</inkml:trace>
  <inkml:trace contextRef="#ctx0" brushRef="#br1" timeOffset="18968.59">26351 14623 12 0,'0'-7'183'0,"-4"4"-3"16,-2 4-13-16,-3 5-12 15,-2 7-23-15,-4 4-8 16,-4 6-18-16,1 5-19 15,-3 5-24-15,0 3-11 16,-1 2-15-16,5-3-11 0,-1-3 0 16,4-8 6-16,2-3 23 15,2-4-1-15,5-9 9 16,4-3-4-16,1-12-2 16,6-7-15-16,5-8-22 15,3-5-10-15,2-7-3 16,5 0-5-16,-1 0 0 15,-1 1 0-15,2 3 6 0,-1 3 0 16,-4 3-4-16,0 3 5 16,-3 7-4-16,-1 5 10 15,1 5 2-15,-2 9 9 16,1 7 10-16,0 8 0 16,-1 6 9-16,3 7-4 15,-1 1 2-15,1 3-9 0,0 0-3 16,2-3 0-16,-3-4-1 15,2-3 0-15,-2-2 7 16,-2-9 8-16,2-5 9 16,-2-6 8-16,0-11 1 15,-2-11 2-15,-1-8-6 16,-1-11-10-16,-1-7-10 16,-2-8-15-16,0-5-13 15,-3-1-9-15,1 1-10 0,-1 7 1 16,3 6-12-16,-3 9-35 15,4 12-79-15,3 15-136 16,0 12-120-16,5 16-64 16,4 7-25-16,0 5 21 15,4 4 72-15</inkml:trace>
  <inkml:trace contextRef="#ctx0" brushRef="#br1" timeOffset="19281.34">26851 14698 15 0,'-4'-10'264'16,"1"1"38"-16,0 1 3 16,-1 4-49-16,4 1-30 15,-1 4-38-15,-1 4-37 16,2 5-21-16,-1 6-18 15,-1 5-12-15,0 4-22 16,-1 1-15-16,0 6-18 0,0-2-13 16,-3 1-13-16,3-5-14 15,-1 0-35-15,1-6-41 16,2-3-46-16,2-6-92 16,6-7-118-16,2-8-55 15,4-12-7-15,5-8 19 16,0-7 34-16</inkml:trace>
  <inkml:trace contextRef="#ctx0" brushRef="#br1" timeOffset="19583.59">26954 14420 40 0,'-3'-19'228'0,"2"4"30"16,-1 3-35-16,2 2-34 0,2 1-36 15,1 4-27-15,0 2-13 16,-1 6-11-16,-2 3 9 16,-4 4 0-16,-4 4-6 15,-6 1-8-15,-5 0-15 16,-3 0-15-16,-1-6-23 16,2-3-18-16,2-7-12 15,3-7-9-15,7-5-5 16,5-5-15-16,6-2-29 0,6 1-56 15,8 3-80-15,3 4-108 16,6 8-64-16,4 8-23 16,-3 6 11-16,3 5 46 15</inkml:trace>
  <inkml:trace contextRef="#ctx0" brushRef="#br1" timeOffset="20117.52">27019 14820 21 0,'-3'-11'301'0,"1"2"51"0,2-1 40 15,0 3-68-15,0 0-62 16,0 4-51-16,4 0-53 15,-1 4-43-15,0 4-31 16,0 5-10-16,1 1-15 16,-2 4-9-16,-2 3-10 0,-2 3-6 15,-3 3-5 1,-3-1-10-16,0-1-4 0,-3-1-1 16,1-1-1-16,2-5-6 15,0-7-7-15,2-4-3 16,6-9-4-16,3-11-5 15,7-8-4-15,-1-10-2 16,7-3-3-16,1-2 5 16,5 1-1-16,4 1 0 15,-4 6 7-15,3 5 1 0,-3 7 0 16,0 8 11-16,-6 7 10 16,0 8 8-16,-5 7-2 15,-3 8 7-15,-2 7-1 16,-4 6-7-16,-2 4-6 15,0 2-9-15,1-3-17 16,4-4-37-16,5-4-46 0,9-6-67 16,3-7-88-16,8-10-79 15,4-7-59-15,1-9-13 16,0-5 23-16,2-5 55 16</inkml:trace>
  <inkml:trace contextRef="#ctx0" brushRef="#br1" timeOffset="20469.57">27772 14320 242 0,'0'-16'307'0,"0"2"1"15,0 4 8-15,0 0-27 16,0 3-39-16,0 2-44 16,-2 5-51-16,0 4-40 15,1 4-33-15,1 5-21 16,-2 6-11-16,0 8-10 16,-2 8-2-16,3 5-6 15,-3 7-5-15,1 2-8 0,-3 5-10 16,-1 3-42-16,2 0-59 15,0 2-67-15,0-6-95 16,5-3-108-16,0-5-59 16,5-11-3-16,2-6 38 15,-1-7 53-15</inkml:trace>
  <inkml:trace contextRef="#ctx0" brushRef="#br1" timeOffset="20835.09">27686 14633 26 0,'3'-22'219'0,"2"3"23"16,-1 2 22-16,0 0 14 15,-4 4 1-15,-4 1-19 16,-5 2-18-16,-3 2-35 15,-10 2-40-15,-5 6-44 0,-3 6-38 16,-3 5-22-16,-2 4-15 16,0 6-11-16,6 3-5 15,3 1-5-15,8 4-4 16,7 2-2-16,10 1-1 16,9-1-2-16,9-2-3 15,11-2-1-15,9-5-1 16,6-5-20-16,9-5-46 15,0-7-95-15,0-3-147 16,0-5-113-16,-1-4-62 0,-9-4-13 16,-1-5 29-16,-8 0 78 15</inkml:trace>
  <inkml:trace contextRef="#ctx0" brushRef="#br1" timeOffset="21230.59">28077 14653 160 0,'-5'-10'331'16,"-2"-3"70"-16,-3 1-7 0,-2 2-15 16,-3 3-34-1,-1 1-46-15,-5 4-51 0,-2 7-51 16,-1 6-42-16,0 9-32 15,0 7-25-15,6 5-23 16,5 2-18-16,3 1-15 16,9 0-4-16,5-3-9 15,9-3-9-15,9-7 6 16,10-7-9-16,3-7-1 0,3-10-12 16,-1-8 1-16,-3-6-4 15,-4-9-4-15,-6-5-1 16,-9-2-4-16,-7-3-11 15,-8 0-35-15,-5 4-61 16,-6 5-89-16,-8 10-135 16,-1 9-143-16,1 7-65 15,2 12-7-15,9 1 41 16,6 6 76-16</inkml:trace>
  <inkml:trace contextRef="#ctx0" brushRef="#br1" timeOffset="21814.75">28443 14629 141 0,'4'-18'313'0,"-3"2"64"15,-1 1-22-15,-1 5-20 16,-3 2-39-16,0 4-55 15,-1 8-49-15,-4 4-54 16,1 6-35-16,-4 9-20 0,2 3-16 16,-2 8-12-16,3 0-13 15,0 1-9-15,1-1-9 16,3-2-5-16,3-4-7 16,4-4-2-16,1-3 1 15,5-9-1-15,4-3-1 16,4-7-6-16,5-10 0 0,1-7-3 15,-1-6-5-15,2-7-1 16,1-3-2-16,-1-3 3 16,-3 3 0-16,-5 2 1 15,0 7 0-15,-5 7 4 16,-2 9 0-16,-3 9 0 16,-1 12 0-16,-1 7 1 15,3 7 10-15,0 3 3 0,2 4 3 16,2-4 3-16,4-1 10 15,0-3 3-15,3-6-2 16,3-7-5-16,-2-8 0 16,3-8-5-16,-3-10-9 15,-1-6-4-15,-3-12-8 16,-2-5-6-16,-3-4-8 16,-1-7-10-16,-5 3-21 0,-2 2-36 15,-1 5-69-15,-3 10-99 16,-3 8-152-16,-2 11-72 15,0 8-25-15,0 8 14 16,7 2 58-16</inkml:trace>
  <inkml:trace contextRef="#ctx0" brushRef="#br1" timeOffset="22265.6">29170 14487 263 0,'13'-19'332'0,"-4"6"21"16,-4 3-31-16,-5 2-44 15,-5 8-39-15,-5 4-50 16,-3 6-41-16,-3 5-32 16,3 2-13-16,-4 2-10 15,4 2-13-15,2-1-7 16,0 2-5-16,5-1 0 15,4 0-3-15,4 0 1 0,4-2 9 16,7 2 6-16,0-1 4 16,2-3 3-16,1 0 5 15,1 0 5-15,-4-1 5 16,3-1 2-16,-7 2 7 16,0-2 5-16,-5 0-3 15,2 0-2-15,-4-1-9 0,-2 2-9 16,0-1-13-16,-3 0-19 15,-3-2-15-15,-1-2-13 16,-1-1-12-16,-1 0-21 16,-9-6-48-16,1-3-86 15,-5-4-125-15,-3-2-233 16,-1-7-158-16,0-1-73 16,0-5-3-16,7-4 58 15,0-3 115-15</inkml:trace>
  <inkml:trace contextRef="#ctx0" brushRef="#br1" timeOffset="24032.39">30851 14076 38 0,'0'-8'215'15,"0"2"8"-15,-2 2-1 16,2-1-11-16,-1 2-20 0,1 0-21 16,-2 1-21-16,0 2-20 15,2 2-12-15,-1 1-13 16,-2 6-7-16,-2 5-2 15,-2 4-11-15,-2 11-14 16,-4 6-14-16,-1 7-8 16,2 9-11-16,-6 6-10 0,4 3 1 15,0 5 1-15,3-3-3 16,1-4-11-16,5-4-3 16,4-5-2-16,4-7 2 15,3-7-10-15,9-8 4 16,5-8 0-16,5-8-6 15,5-10-3-15,2-9-12 16,1-6-1-16,0-4-6 0,1-8-5 16,-3-5 3-16,-1 1 1 15,-4-3 5-15,-1 3 4 16,-7 2 3-16,-3 3 1 16,-5 6 3-16,-1 2 1 15,-6 5 3-15,-1 3 0 16,-6 8 5-16,3 4 3 15,-3 7-4-15,0 1 7 0,3 4-5 16,1 2 3-16,1 3 1 16,4 1-1-16,4 0 1 15,3 0-7-15,5-2-8 16,0-2-29-16,4-2-54 16,1-4-92-16,-3-3-130 15,1-1-65-15,-2-6-25 0,-2-2 4 16,-7-7 44-1</inkml:trace>
  <inkml:trace contextRef="#ctx0" brushRef="#br1" timeOffset="24353.05">31206 14221 187 0,'-3'-15'231'0,"2"6"-28"16,-1 2-11-16,2 4-15 0,2 3-20 15,-1 5-8-15,1 3-1 16,-2 1-6-16,-3 3-2 16,-2-2-8-16,-3 0-15 15,-1 0-24-15,-3-6-17 16,0-1-21-16,2-8-25 15,4-3-15-15,3-6-15 16,4-2-27-16,7-4-66 0,4 1-94 16,6 4-121-16,3 8-70 15,0 7-28-15,-1 10 6 16,2 9 52-16</inkml:trace>
  <inkml:trace contextRef="#ctx0" brushRef="#br1" timeOffset="24880.6">31398 14555 214 0,'1'-16'316'16,"4"3"40"-16,-4 1-64 15,1 3-38-15,-1 1-37 0,-1 6-47 16,2 2-47-16,0 5-30 16,-1 3-13-16,1 5-9 15,0 4-4-15,-2 0-5 16,-4 5-6-16,3-1-10 16,-4 1-5-16,-3 1-8 0,0-2-7 15,0-3-12-15,0-2 0 16,1-6 5-16,0-1-9 15,2-9-4-15,5-9-5 16,4-6-2-16,2-7-5 16,6-4-5-16,5-5 3 0,1-2 0 15,4 3 2-15,1 3 2 16,0 3-2-16,-1 4 2 16,4 8 2-16,-5 7 2 15,-1 8 3-15,-1 4 1 16,-5 7 9-16,2 4-3 0,-7 4 3 15,1 2-1-15,-4 3 1 16,-1 0 1-16,-4 1-31 16,1-3-43-16,-2-3-68 15,2-1-70-15,1-4-111 16,2-4-97-16,4-1-29 0,4-3 15 16,3-3 51-16</inkml:trace>
  <inkml:trace contextRef="#ctx0" brushRef="#br1" timeOffset="25698.6">31941 14505 52 0,'2'-5'151'16,"0"0"-14"-16,1-2-22 15,1 2-17-15,-2 2-3 16,-1-1 5-16,1 1 2 0,0 0 1 15,-2-1 3-15,0 2-7 16,0 1-11-16,0-3-21 16,0 3-11-16,0-2-6 15,0 0-10-15,1 0-3 16,1-1-7-16,1-1-2 0,0-2-8 16,1-1-2-16,-1 0 2 15,-2-1 3-15,4-1 8 16,-4 1 17-16,1 3 25 15,-1 0 14-15,-1 3 14 16,0-1-3-16,0 0 1 16,-1 3-14-16,-2 2-15 15,-3 4-16-15,-1 1-14 0,-1 5-2 16,2 4-4-16,-3 2-3 16,1 4 1-16,3 6-1 15,-2 2 6-15,4 4-6 16,-3 0-1-16,5 0 0 0,1 0-4 15,1-3-4-15,4-3-6 16,1-2 2-16,2-6 0 16,3-6-5-16,3-4-3 15,1-6-3-15,2-7-1 16,-1-7-6-16,1-4-3 0,0-7-3 16,-1-5-2-16,1-4-4 15,0-3 1-15,-2 0 0 16,-4 0-3-16,1 6 3 15,-3 5 3-15,-1 4 2 16,-5 5-4-16,-1 7 3 0,-2 7 1 16,-4 7 2-16,0 5-1 15,-1 4-3-15,2 2-1 16,3 3-4-16,0-1-12 16,1 4-13-16,4-2-18 15,1 0-23-15,3 1-38 0,1 1-47 16,3-3-59-16,3 1-75 15,0-1-75-15,4-3-20 16,-1-3 16-16,3-3 39 16</inkml:trace>
  <inkml:trace contextRef="#ctx0" brushRef="#br1" timeOffset="26016.38">32630 14445 209 0,'0'-14'361'0,"0"3"63"15,0 1-14-15,0 3-40 16,0 2-53-16,0 2-65 16,-1 3-65-16,-1 8-50 0,-3 6-33 15,-4 5-16-15,1 6-7 16,-5 7-11-16,-2 5-11 15,-3 3-9-15,-1 4-15 16,-1 1-17-16,2-1-29 16,3-4-44-16,0-4-50 0,5-6-60 15,3-6-62-15,2-6-97 16,5-7-113-16,4-10-30 16,2-6 8-16,1-7 34 15,2-7 51-15</inkml:trace>
  <inkml:trace contextRef="#ctx0" brushRef="#br1" timeOffset="26348.6">32450 14483 38 0,'-3'-13'277'0,"1"2"56"16,1 4-9-16,1 0-21 15,0 3-22-15,1 3-33 16,4 6-25-16,3 4-23 15,1 5 2-15,3 6 10 0,-3 4 0 16,7 3 0-16,-3 4-4 16,1-2-14-16,2 2-20 15,-2 3-18-15,2-3-23 16,-1-1-28-16,2-1-28 16,3-3 2-16,-4-1-10 15,3-3-10-15,-1-4-7 0,-1-1-7 16,1-7-5-16,-3-2-37 15,0-5-73-15,0-5-104 16,-4-4-135-16,-2-4-197 16,-2-4-148-16,-2-3-63 0,-5 1 18 15,-4-2 76-15,-2-2 118 16</inkml:trace>
  <inkml:trace contextRef="#ctx0" brushRef="#br1" timeOffset="30347.6">25717 14289 42 0,'1'2'109'16,"3"2"13"-16,-3 2 10 0,5 0 7 15,-3 1-7-15,2 2 2 16,-2 1-3-16,1 0-11 16,-3 2-6-16,1 1-5 15,-2 2-1-15,0 2-10 16,0 3-7-16,1 0-6 16,-1 3-12-16,4 2-12 0,-3 4-5 15,1 2 0-15,1 4-7 16,-3 2-6-16,0 4 1 15,0 3-2-15,-3 2-1 16,3 0-5-16,3 0 5 16,-2 1 3-16,6 0 5 15,1 0 8-15,6 3 6 0,-3-1 6 16,2 2 3 0,2 2 6-16,-2 1 1 0,-1 0-1 15,-3 3 4-15,-5 3 0 16,-4 3-1-16,-1 2-4 15,-6 0-7-15,-1 6-6 16,-2 1-8-16,-2 3-5 16,-2 0 5-16,3-2 8 15,1 1 15-15,0-3 14 16,2 4 16-16,4-5 5 0,1 2 3 16,3 0-9-16,3 0-4 15,2 2-14-15,0-2-11 16,3 1-14-16,-2 2-11 0,-3 2-9 15,0 1-12-15,1-3-5 16,-3-6-10-16,1-4 0 16,-2-9-4-16,-2-5-4 15,1-6-1-15,-1-6-2 16,0-3 0-16,-1-6-4 0,2-2-1 16,1-5-2-16,0-3-2 15,1-2-5-15,2 1-13 16,2-4-21-16,3 0-44 0,1-4-61 15,4-1-85-15,1-5-118 16,4-5-225-16,2-3-102 0,0-9-24 16,2-8 29-16,-5-8 66 15,1-11 113-15</inkml:trace>
  <inkml:trace contextRef="#ctx0" brushRef="#br1" timeOffset="31217.12">26333 16377 138 0,'-3'-16'326'0,"0"1"40"0,0 2 34 16,0 1-104-16,-1 3-50 16,3 2-54-16,-1 0-45 15,-1 2-34-15,3 3-26 16,0 4-24-16,2 5-20 16,-1 8-15-16,1 6-2 15,-2 8-4-15,-2 7-3 0,-1 4-6 16,1 7-10-16,1 1-31 15,1 2-49-15,-2 0-71 16,2-1-114-16,2-6-114 16,3-6-48-16,4-7-6 15,7-12 29-15,5-11 56 16</inkml:trace>
  <inkml:trace contextRef="#ctx0" brushRef="#br1" timeOffset="31862.15">26733 16320 7 0,'-6'0'201'0,"0"6"10"16,-2 9-30-16,-4 7-55 15,-2 7-27-15,0 5-27 16,-3 2-13-16,-4 3 3 0,4-3 12 15,-4-3 11-15,4-3 12 16,-1-4 8-16,1-4 4 16,4-4-1-16,2-6-21 15,2-3-11-15,4-8-22 16,5-3-12-16,7-10-14 16,2-6-14-16,2-7-6 15,3-1-8-15,0-6 1 16,5 2-2-16,-4 2 6 0,0 2 2 15,-2 4 6-15,-2 3 7 16,-2 4 13-16,1 3 15 16,0 7 9-16,0 8 16 15,2 4 13-15,-1 7 7 16,5 6 5-16,-2 6-6 16,5 3-7-16,1 4-7 0,-1 0-14 15,5-1-14 1,0 0-10-16,-1-3-7 0,-2-4-8 15,0-4-4-15,-3-3 8 16,2-6 3-16,-5-4-1 16,0-6 2-16,-1-5 8 0,-3-6 7 15,-3-8 5-15,-1-3 1 16,-3-6 5-16,-4-5-3 16,-4-5-10-16,1-3-14 15,-3-2-12-15,0 1-5 16,-1 3-11-16,3 4-4 15,-3 5-14-15,1 6-45 16,5 5-52-16,1 7-84 0,3 5-105 16,6 10-148-16,2 5-85 15,5 4-6-15,3 4 25 16,3-1 65-16</inkml:trace>
  <inkml:trace contextRef="#ctx0" brushRef="#br1" timeOffset="32120.02">27241 16438 119 0,'-5'-9'365'0,"2"1"74"0,-1 3 45 16,0 0-62 0,0 5-68-16,1 5-66 0,2 5-74 15,-1 5-65-15,2 6-53 16,2 3-29-16,1 3-33 15,-2 3-23-15,4 1-18 16,-2 2-43-16,1-4-43 16,-3 0-61-16,2-6-63 15,1-3-103-15,2-5-115 0,-2-5-31 16,1-10 8-16,3-7 39 16,2-8 62-16</inkml:trace>
  <inkml:trace contextRef="#ctx0" brushRef="#br1" timeOffset="32431.64">27271 16157 248 0,'-3'-21'316'15,"-1"5"38"-15,4 1-46 16,2 3-40-16,0 4-38 0,1 1-29 15,-3 7-19-15,0 4-19 16,-5 2-15-16,-3 4-2 16,-3 2-13-16,-5-2-14 15,2 1-19-15,-2-6-17 16,3-3-19-16,2-7-23 16,5-5-22-16,4-7-34 0,7-1-43 15,8 0-71-15,1 4-102 16,5 3-152-16,3 7-95 15,4 8-34-15,0 7 6 16,3 6 54-16</inkml:trace>
  <inkml:trace contextRef="#ctx0" brushRef="#br1" timeOffset="33145.24">27508 16548 31 0,'-8'-11'328'0,"1"2"75"0,2 1 71 16,0-1-21-16,1 4-36 16,1-3-38-16,0 4-61 15,1 1-65-15,2 0-60 16,0 3-54-16,2 3-42 16,-1 4-25-16,3 3-14 15,-3 6-1-15,1 2-4 16,-2 6 0-16,-2 1-8 15,1 2-6-15,-3 1-6 0,1-1-8 16,0-5-7-16,0-3-7 16,1-2-2-16,1-7-1 15,1-2-1-15,1-5 0 16,2-10 1-16,2-5 1 0,3-10-1 16,5-4-1-1,-4-5 0-15,6 0-1 0,-1-1-2 16,-1 2-1-16,0 4 0 15,-1 2-3-15,2 7 0 16,-3 0 4-16,0 7-2 16,2 1 2-16,-4 4-4 0,3 5 0 15,-2 4 2-15,0 1-2 16,0 6 0-16,-1-1-2 16,0 3 2-16,-1 2 2 15,0-2-4-15,-2 0 2 16,-1-2 0-16,0-1 2 15,0 1-2-15,0-4-8 16,0 0-24-16,-1-2-45 16,0 2-55-16,1 1-51 0,-1 2-48 15,0 4-49 1,0 3-32-16,0 4-41 0,-1 1-82 16,-1 2-39-16,1-4 5 15,0-2 31-15,0-7 44 16</inkml:trace>
  <inkml:trace contextRef="#ctx0" brushRef="#br1" timeOffset="33828.54">27935 16270 182 0,'-21'-9'329'0,"2"-1"30"16,9-1 21-16,4-1-121 0,11-3-72 15,4-2-46-15,12 0-26 16,1-1-17-16,7 2-5 16,2-1-9-16,2 5 0 15,3 2-2-15,-2 6-6 16,-4 6-4-16,-9 5 5 15,-4 6-1-15,-11 6 0 0,-7 3-1 16,-12 4 1-16,-8 3-9 16,-4 0-5-16,-2 0 0 15,0-4 2-15,5-2 0 16,2-5-3-16,7-4-1 16,5-4-8-16,8-3-11 15,8-5-12-15,6-4-5 16,7 2 4-16,-1-5 21 0,6 5 21 15,-1 0 19-15,2 5 24 16,-4 5 18-16,0 0 4 16,-6 5-7-16,-6 3-13 15,-9 3-13-15,-10 6-24 16,-13 1-19-16,-6 4-20 16,-10 1-24-16,-2-3-31 0,-2-3-56 15,0-4-73-15,3-6-84 16,7-9-90-16,4-7-93 15,9-8-98-15,11-5-93 16,8-5-15-16,15-5 39 16,9-4 67-16,7-1 84 15</inkml:trace>
  <inkml:trace contextRef="#ctx0" brushRef="#br1" timeOffset="34311.83">28357 16180 51 0,'3'-9'312'0,"2"0"67"16,4 0 57-16,-1 1-54 15,3-1-42-15,1 4-45 16,1 0-45-16,3 2-40 0,0 6-29 16,-1 4-7-16,0 5 1 15,-1 5 6-15,-5 4-3 16,-2 7-3-16,-6 1-21 16,-5 5-22-16,-9 4-35 15,-8 1-27-15,-4 2-22 16,-3-2-13-16,-2-2-15 15,1-4-8-15,4-4-3 16,6-7 2-16,2-3 0 0,5-4 1 16,11-6 1-16,4-2-1 15,8-7-1-15,10-2 0 16,2 0-1-16,4-5-3 16,3 2-4-16,0 2-4 15,-2-1-55-15,-2 1-121 16,-4 1-234-16,-1 2-186 15,-5 0-102-15,-4-1-48 0,-2-2 28 16,-2-1 101-16</inkml:trace>
  <inkml:trace contextRef="#ctx0" brushRef="#br1" timeOffset="34863.75">28972 16291 229 0,'-13'-25'397'15,"0"-1"77"-15,0 1 66 0,2-1-79 16,-1 2-37-16,4 4-27 15,1-1-50-15,3 5-59 16,-1 4-58-16,0 4-51 16,4 6-50-16,-1 6-36 15,4 8-23-15,-1 9-13 16,-1 8-4-16,2 5-11 16,-2 5-5-16,0 2-11 0,-2 4-8 15,1-2-14-15,-2 1-15 16,-1-4-28-16,1-2-51 15,0-6-62-15,1-5-64 16,2-7-69-16,4-5-91 16,0-4-105-16,1-6-97 15,3-8-13-15,1-4 22 16,1-3 55-16,2-7 90 0</inkml:trace>
  <inkml:trace contextRef="#ctx0" brushRef="#br1" timeOffset="35179.15">28992 16203 113 0,'0'-27'292'0,"0"1"49"15,2-1-7-15,-2 5-29 16,3 1-25-16,0 3-30 16,4 2-17-16,0 8-22 15,3 3-12-15,2 5-6 16,-1 8-6-16,4 4-9 15,-1 5-9-15,-2 6-9 0,2 5-10 16,-2 3-19-16,-3 2-24 16,4 2-19-16,-4 0-24 15,-1 3-30-15,0 0-48 16,0 1-48-16,-3-1-64 16,-1-3-85-16,3-5-122 15,-1-4-155-15,-3-2-93 16,0-10-25-16,-3-2 19 15,0-6 65-15,-1-3 108 0</inkml:trace>
  <inkml:trace contextRef="#ctx0" brushRef="#br1" timeOffset="35378.31">28905 16461 359 0,'-22'-6'428'16,"4"0"36"-16,10 2-22 15,7-5-111-15,9 4-88 16,9-5-93-16,9 2-72 16,9-3-70-16,4 1-78 0,4-2-93 15,4 0-99-15,-4 0-104 16,-2 0-64-16,-4-2-5 16,-3 2 42-16,-6-1 72 15</inkml:trace>
  <inkml:trace contextRef="#ctx0" brushRef="#br1" timeOffset="35648.75">29351 16201 57 0,'3'-18'305'0,"-2"3"90"0,-2 4 50 16,-2-1 14-16,-4 3-19 15,0 4-23-15,-1 0-43 16,0 5-61-16,0 2-56 16,2 3-56-16,1 7-47 15,0 1-38-15,2 6-22 16,3 3-17-16,-2 7-17 15,1 4-9-15,-1 6-14 0,-1 0-7 16,-1 4-27-16,1-1-48 16,-3 1-64-16,5-2-77 15,-4-6-91-15,3-5-99 16,6-4-148-16,0-10-81 16,5-8-4-16,1-8 38 15,0-10 70-15,1-4 90 16</inkml:trace>
  <inkml:trace contextRef="#ctx0" brushRef="#br1" timeOffset="35938.71">29281 16153 42 0,'6'-24'291'0,"4"3"51"0,4 1 42 16,4 7-61-16,4 0-30 15,0 7-24-15,0 4-29 16,2 6-24-16,-2 3-21 16,-5 3-20-16,1 7-24 15,-7 1-19-15,-2 0-17 16,-8 4-17-16,-4-4-19 0,-9 2-20 16,-3-2-29-16,-5-1-47 15,-2-4-72-15,3-3-89 16,-3-4-134-16,6-6-167 15,5-1-71-15,8-5-15 16,4-3 34-16,9 0 70 16</inkml:trace>
  <inkml:trace contextRef="#ctx0" brushRef="#br1" timeOffset="36665.17">29724 16281 285 0,'-3'-15'443'0,"-2"0"68"0,2 2 52 15,-2 2-111-15,1-1-80 16,2 1-78-16,2 1-75 16,0-1-52-16,0 4-31 15,0-2-20-15,0 4-12 16,0 1-5-16,0 3 5 0,0 4-1 15,0 4-7-15,-2 5-6 16,1 4-6-16,-3 5-11 16,3 1-20-16,-2 3-13 15,-1 0-11-15,1 4-10 16,0-1-18-16,0 2-27 16,-3-3-21-16,-2-1-21 15,1-2-19-15,2-3-15 0,-3-3-2 16,1-1 15-16,-1-2 13 15,-2-3 19-15,0-2 14 16,0-1 17-16,0 0 5 16,0-2 9-16,0 1 7 15,2-3 7-15,1 2 5 16,1-2 5-16,3-1 12 0,2 2 12 16,2-1 15-16,2-3 12 15,7 3 7-15,-1-1 2 16,7-1 1-16,-2 0-7 15,7 0-13-15,-2 0-12 16,1 0-11-16,2 0-8 16,-1-1-8-16,0 1-7 15,-1-3-9-15,-2 0-25 16,-1-3-47-16,-3 1-76 0,-1-6-117 16,-4 0-197-16,-2-3-154 15,-2-2-60-15,-1-3 2 16,-3-4 53-16,-2 2 102 15</inkml:trace>
  <inkml:trace contextRef="#ctx0" brushRef="#br1" timeOffset="36969.61">29600 16189 256 0,'-11'-12'433'0,"2"0"74"15,4-1 69-15,5 1-82 16,8 0-60-16,1-3-59 16,8 3-59-16,3-2-55 15,3 2-59-15,4 2-52 0,0 3-44 16,-1 0-43-16,-1 5-74 15,-5 4-114-15,-7 1-158 16,-2 4-231-16,-6 0-129 16,-4 3-63-16,-1-2 11 15,-3-1 72-15,-3-2 140 16</inkml:trace>
  <inkml:trace contextRef="#ctx0" brushRef="#br1" timeOffset="38495.15">30873 15930 77 0,'13'-35'174'0,"5"1"-4"16,0-1-83-16,-2 4-37 15,-1 2 7-15,-3 4 28 16,-6 7 13-16,-4 4 20 0,-7 5 17 16,-7 9 10-16,-6 7-7 15,-6 6-5-15,-2 8 12 16,3 8 9-16,-2 6 6 16,6 5 8-16,4 3 0 15,9 2-10-15,4 3-15 16,9 0-12-16,2 0-14 15,7-2-9-15,2-2-11 0,4-3-3 16,0-1-1-16,-1-5-3 16,-1-1 6-16,-1-5 1 15,-8 0 16-15,-5-4 0 16,-7-2-3-16,-7-1-11 16,-14-2-10-16,-7 1-22 15,-6-1-31-15,-4-3-25 16,-2-5-18-16,3-4-26 0,5-3-41 15,9-8-49-15,11-5-49 16,12-4-64-16,14-5-88 16,17 0-117-16,10-3-100 15,14 1-25-15,5-2 18 16,3 1 48-16,-1 1 85 16</inkml:trace>
  <inkml:trace contextRef="#ctx0" brushRef="#br1" timeOffset="39160.61">31265 16288 20 0,'8'-10'282'0,"-8"-2"68"16,-3 0 37-16,-2 0 17 0,-5 0-14 16,1 2-22-1,1 1-32-15,2 1-35 0,-3 1-57 16,4 5-59-16,-2 2-50 16,2 5-42-16,4 7-33 15,-2 2-27-15,3 6-12 16,0 4-1-16,1 2-8 15,1 2-2-15,3 0-4 16,-1-2-7-16,1-3-15 16,1-4-16-16,1-5-9 0,-3-4-5 15,4-8-8-15,0-6 1 16,2-6 10-16,-2-8 8 16,0-8 9-16,2-3 2 15,3-3 7-15,0-1 2 0,-2 0 6 16,-1 0 4-16,3 4 2 15,-3 4 3-15,0 4 2 16,-1 5 6-16,-3 8 11 16,2 11 13-16,-1 7 15 15,-1 9 21-15,-3 7 21 0,-2 8 18 16,-1 1 10-16,-1 5 11 16,1 1 6-16,-2 5-4 15,1-2-10-15,1 4-12 16,0 1-18-16,1-1-19 15,1 4-15-15,-2-1-7 0,1 1-6 16,-1 1-3-16,2 1-3 16,-4-1-2-16,1-1-6 15,-7-2-8-15,2-2-4 0,-4-4-6 16,2-4-1-16,-4-5-3 16,1-4-2-16,-6-6-3 15,0-5-4-15,-1-6 1 0,-3-5-6 16,0-7-3-16,1-9-2 15,1-4-3-15,2-9-3 16,1-3-3-16,5-3-5 16,3-5-6-16,3-1-18 0,2-1-40 15,7-4-51-15,6-1-67 16,5-2-87-16,3-3-130 16,11 2-162-16,2 0-70 0,7-1-3 15,2 1 37-15,-1 1 79 16,-1 0 128-16</inkml:trace>
  <inkml:trace contextRef="#ctx0" brushRef="#br1" timeOffset="39543.94">31666 16338 212 0,'7'-23'309'0,"0"1"43"16,-2 0-28-16,-2 3-15 15,2 2-15-15,-2 0-10 16,1 3-13-16,-3 4-17 0,-1 2-32 15,0 2-44-15,-5 6-45 16,1 3-42-16,-4 5-33 16,-3 4-21-16,1 1-10 15,-1 4-2-15,2 1-1 16,1-3 5-16,3 2-3 0,2 2 1 16,3-3 1-16,0 1 1 15,5-3-2-15,1 2-2 16,5-3 3-16,0-1-4 15,2 0 8-15,-2 2 10 16,-2-2 16-16,-1-2 17 0,-4 2 17 16,-4 0 10-16,-5-1-6 15,-7 2-12-15,-5-1-30 16,-4 1-46-16,-2-1-71 0,-6-3-84 16,4-4-104-16,0 0-148 15,6-5-181-15,5-2-78 16,9-2-1-16,8-4 40 15,8 0 84-15</inkml:trace>
  <inkml:trace contextRef="#ctx0" brushRef="#br1" timeOffset="40360.44">32212 16158 210 0,'8'-20'357'15,"-1"-2"79"-15,1 5 31 16,-3 0-37-16,-2 1-21 15,1 4-22-15,-1 2-35 0,-3 1-55 16,-3 1-52-16,-1 2-52 16,0 2-46-16,-5 0-42 15,0 3-24-15,0 4-17 16,-3 2-9-16,-1 6-8 16,0 6-2-16,0 8-7 0,2 1-7 15,0 6-5-15,2-1-4 16,5 2-4-16,3 2-7 15,4-2-8-15,6-1-10 16,6-4-15-16,3-5-35 16,6-1-41-16,3-7-44 0,8-5-39 15,0-3-37-15,3-5-14 16,1-4 5-16,0-3 23 16,-2-4 35-16,-2-2 36 15,-5-3 41-15,-3-3 33 0,-5-1 20 16,-5-1 26-16,-1-5 25 15,-7 4 29-15,-4-3 27 16,-1 3 33-16,-4-1 35 16,-2 3 27-16,-3 4 18 15,-3 2-1-15,-4 7-2 0,-4 5-20 16,-3 5-19-16,-1 8-28 16,-1 5-23-16,0 4-24 15,3 0-16-15,1 0-16 16,4 0-11-16,4-1-7 0,5-4-4 15,4-2-2-15,4-3-6 16,4-6 1-16,3-5-2 16,4-3-1-16,0-6-4 15,3-4-1-15,-3-1 2 16,0 0-4-16,0 1 4 16,-2 4 1-16,3 1 0 0,-2 6 2 15,2 4-1-15,-2 5 0 16,3 6-4-16,2 1-29 15,-3 1-48-15,5 2-63 16,-5-1-74-16,3-1-97 0,-3-3-141 16,1-2-126-16,0-4-37 15,-1-4 17-15,3-1 50 16,-1-7 89-16</inkml:trace>
  <inkml:trace contextRef="#ctx0" brushRef="#br1" timeOffset="40646.61">32999 15908 143 0,'8'-35'379'15,"-2"7"76"-15,-3 2 59 16,-1 6-74-16,-4 4-62 0,-1 6-59 16,-1 5-64-16,-1 7-49 15,0 6-34-15,-2 7-25 16,3 8-20-16,-1 6-17 15,-3 3-25-15,3 6-23 0,1 3-23 16,0 5-27-16,3 0-41 16,-2 1-56-16,1-2-63 15,0-2-71-15,4-3-69 16,0-5-68-16,2-5-76 16,3-5-67-16,2-5-1 0,5-7 32 15,-1-6 52-15,4-6 69 16</inkml:trace>
  <inkml:trace contextRef="#ctx0" brushRef="#br1" timeOffset="40961.32">33154 15958 148 0,'9'-52'315'0,"1"5"64"16,-2 4 10-16,-4 10-10 15,3 4-24-15,-4 8-26 16,0 8-20-16,0 8-19 0,-1 11-21 15,-2 8-13-15,-2 9-7 16,0 7-10-16,1 6-21 16,1 7-26-16,-2 2-32 0,1 1-33 15,1 3-32-15,-3-2-25 16,0 1-23-16,-1 0-19 16,3-7-24-16,-1-2-32 15,1-6-52-15,1-3-69 16,0-5-70-16,1-7-84 0,1-5-116 15,3-4-170-15,1-6-76 16,3-6 0-16,1-6 33 16,-2-4 69-16,3-5 115 15</inkml:trace>
  <inkml:trace contextRef="#ctx0" brushRef="#br1" timeOffset="41493.56">33414 15966 221 0,'4'-5'395'0,"-4"2"91"16,0-3 49-16,0 3-12 15,-4-1-22-15,1 1-42 16,-4 3-55-16,-1 0-67 0,-4 6-64 16,-2 1-68-16,-2 7-53 15,1 0-37-15,-1 3-27 16,2 1-24-16,2 0-18 15,4 0-13-15,3-2-11 0,5 2-4 16,4-1-1-16,4-2 2 16,3-2-1-16,3-1-3 15,2 0 1-15,0-2-2 16,-2-1 1-16,2 0-4 0,-5 0 2 16,0-2 2-16,-2 0 1 15,-2 1 2-15,-6 1-3 16,-2 1-3-16,-6 0-7 0,-3-3-16 15,-3 2-34-15,-6-4-75 16,0-1-111-16,-6-3-162 16,-2-2-245-16,-7-3-122 15,0-4-41-15,-9-2 32 16,-3-1 94-16,-6-1 149 0</inkml:trace>
  <inkml:trace contextRef="#ctx0" brushRef="#br1" timeOffset="42545.62">31790 15030 182 0,'-7'-25'315'16,"4"4"63"-16,0 4-32 15,-4 5-36-15,2 7-33 16,0 5-46-16,0 6-46 0,2 8-48 16,-1 4-24-16,4 6-13 15,0-2-4-15,0 2 1 16,2 1 9-16,-2 0 9 15,0 0 5-15,-2 0 1 0,-1 5-8 16,-2 3-21-16,0 7-19 16,-2 2-26-16,1 3-36 15,1 2-42-15,2 2-38 16,-1-5-46-16,4 1-56 16,-1-8-60-16,1-3-59 15,1-8-59-15,4-4-77 0,2-8-42 16,2-4 12-16,8-8 37 15,0-9 61-15</inkml:trace>
  <inkml:trace contextRef="#ctx0" brushRef="#br1" timeOffset="42943.27">31885 15417 164 0,'6'-15'251'0,"-2"0"13"16,1 3 13-16,-2 0 3 0,1 3 2 15,-3 0-7-15,1 2-13 16,-2 2-22-16,0 0-29 16,0 2-37-16,0 3-35 15,-2 0-17-15,-1 6-9 0,-2 6-4 16,-1 5-3-16,-3 3 3 16,-1 6 4-16,-1 4-13 15,-3 4-10-15,3 1-8 16,-5 1-10-16,5 0-13 15,-2-1-8-15,2-4-6 16,1-4-2-16,1-2-5 0,0-7 3 16,-3-4 2-16,-3-5-8 15,-1-7-5-15,-5-7-11 16,-2-7-14-16,-1-7-19 16,-2-4-37-16,-4-4-55 15,4 3-75-15,-4 1-107 16,-2 9-170-16,-1 3-140 0,0 8-49 15,-8 6 10-15,-1 5 57 16,1 2 97-16</inkml:trace>
  <inkml:trace contextRef="#ctx0" brushRef="#br1" timeOffset="43812.61">27699 15340 73 0,'0'-22'299'0,"0"2"51"15,0 5 46-15,0 2-88 16,0 2-33-16,3 4-30 15,-2 0-30-15,3 7-24 16,-3 3-16-16,2 2 2 0,1 4 8 16,-4 6-1-16,-4 4-12 15,1 10-23-15,-2 3-25 16,0 6-36-16,1 5-59 16,4 2-61-16,5 0-76 15,4-3-82-15,6-4-102 16,0-1-131-16,1-4-105 15,2-6-32-15,-6-6 23 16,2-9 57-16,-1-5 90 0</inkml:trace>
  <inkml:trace contextRef="#ctx0" brushRef="#br1" timeOffset="44259.61">28007 15451 202 0,'3'-7'308'0,"-1"1"52"15,-2 9-15-15,-4 5-39 16,1 8-31-16,-3 5-22 16,0 4-32-16,0 7-33 15,-3 1-37-15,5 3-22 16,-4-2-17-16,2-1-22 0,-1 0-11 15,2-4-9-15,-2-2-7 16,2-3-13-16,0-3-2 16,2-5 2-16,-2-2 4 15,-1-5-6-15,-5-3 0 16,-2-5-2-16,-2-5-14 16,-1-6-9-16,-6-4-15 15,0-4-6-15,-7-3-6 0,2 2-4 16,-3 0-1-16,-3 3 2 15,0 7-2-15,1 1-4 16,5 4-9-16,2 2-30 16,4 2-43-16,3 2-58 15,6-1-73-15,3 1-106 16,3-1-137-16,6-1-53 16,0 0 3-16,1-4 32 15,4-4 67-15</inkml:trace>
  <inkml:trace contextRef="#ctx0" brushRef="#br1" timeOffset="-138982.9">12631 16349 32 0,'-43'2'133'0,"4"1"2"16,5-1 5-16,7 0-3 0,5-2-12 15,2 0-16 1,4 0-24-16,6 3-19 0,2-3-21 16,2 0-17-16,1 0-13 15,2 0-4-15,8 0-1 16,3 2 1-16,3 0 2 16,6-2-1-16,7 0 2 15,3 0-10-15,12-2 5 0,9-3-5 16,9 1-4-16,6-2-1 15,11-1-1-15,4-1 2 16,5-1-2-16,9 0 2 16,6-1-4-16,9 3 4 15,7-3 5-15,5 3 3 16,14 0 4-16,10-1-4 0,12 3 5 16,13-4-6-16,9 3 0 15,8 0 2-15,9-1-1 16,7-1 5-16,8-1 1 15,4-3 0-15,5-1-11 16,-6-2-13-16,-2-1-4 16,-11-1-3-16,-19 2-5 15,-17 0 5-15,-20 4 2 0,-23 4-45 16,-21 4-93-16,-22 3-55 16,-21 4-29-16,-18 4-15 15</inkml:trace>
  <inkml:trace contextRef="#ctx0" brushRef="#br1" timeOffset="-137603.71">10806 17052 68 0,'-20'-21'315'15,"2"1"54"-15,0 1 43 16,1 2-73-16,2 3-30 0,2-1-52 16,2 4-49-16,3 2-47 15,2 4-41-15,1 4-37 16,3 7-27-16,2 7-18 15,2 13-13-15,0 8-10 0,2 12 5 16,3 4-4-16,-1 9-4 16,3 2-4-16,-2 2-3 15,3-1-1-15,-1-6-39 16,2-1-78-16,-3-6-120 0,0-7-150 16,1-4-80-16,2-12-41 15,1-6 13-15,0-10 66 16</inkml:trace>
  <inkml:trace contextRef="#ctx0" brushRef="#br1" timeOffset="-137270.4">10598 16980 65 0,'0'-31'71'15,"6"3"-39"-15,11 2-19 16,7-3-9-16,9 3 4 16,5 2 20-16,8 4 23 15,0 5 23-15,3 7 44 0,-5 8 44 16,-6 6 48-16,-8 6 13 16,-11 10 6-16,-11 7-1 15,-14 5-29-15,-13 8-42 0,-11 6-50 16,-5 2-36-16,-5 1-24 15,1-2-18-15,0 1-19 16,5-5-59-16,6-5-117 16,9-4-126-16,6-7-72 0,9-4-35 15,8-5-15-15,7-4 46 16</inkml:trace>
  <inkml:trace contextRef="#ctx0" brushRef="#br1" timeOffset="-136853.84">10953 17517 226 0,'-8'0'402'0,"2"-4"62"15,3 2 39-15,5-1-109 16,4 0-76-16,5-2-60 0,5 0-53 15,6 1-50-15,5-1-26 16,1 0-19-16,-1 5-10 16,1 0-15-16,-1 5-8 15,-4 2 2-15,-3 3 7 16,-6 4 4-16,-4 2 0 0,-5 4-7 16,-5 0-12-16,-4-3-11 15,-2 1-14-15,-2-3-11 16,0-5-7-16,-1-2-3 0,1-8-4 15,0-8-7-15,3-6-7 16,4-9-6-16,2-3-9 16,6-6-33-16,4-3-65 0,5-1-89 15,2 2-113-15,6 5-163 16,0 4-131-16,3 7-47 16,0 5 27-16,1 8 66 0,2 3 105 15</inkml:trace>
  <inkml:trace contextRef="#ctx0" brushRef="#br1" timeOffset="-136520">11535 17367 306 0,'3'-7'407'0,"-4"-3"92"15,-2 1 10-15,-4 4-12 0,-4-2-5 16,0 4-21-16,-2 5-61 16,-4 3-63-16,-2 7-66 15,3 3-68-15,-1 2-61 16,3 7-52-16,1 0-33 0,7 2-25 15,3-3-15-15,7 1-8 16,7-1-6-16,4-3-7 16,8-5-2-16,2-1-4 0,7-4 0 15,1-5-1-15,-1-5-2 16,-2-7 3-16,-2-3-3 16,-4-7 1-16,-6-3 1 15,-6-4-2-15,-7-5 0 0,-5-3-3 16,-5-1-1-16,-4 0-11 15,-1 5-41-15,-1 2-81 16,2 8-96-16,1 6-106 0,1 9-135 16,6 8-179-16,4 5-58 15,5 5 30-15,6 0 68 16,4 0 94-16</inkml:trace>
  <inkml:trace contextRef="#ctx0" brushRef="#br1" timeOffset="-136168.62">11826 17374 31 0,'8'-12'329'0,"-3"-2"92"16,-2-3 92-16,-2 0-7 16,-1 2-4-16,-1 2-9 0,-1 0-55 15,2 6-72-15,0 4-77 16,2 3-64-16,-1 10-66 16,1 3-52-16,3 6-30 15,1 5-13-15,0 2-12 0,-1-1-13 16,1 1-14-16,1 1-9 15,2-4-6-15,-3 0-5 16,2-4-5-16,-3-6 0 16,4-3 0-16,-1-7-2 0,1-6-5 15,0-7 2-15,2-8 0 16,-3-9-3-16,2-7 1 16,-3-7-2-16,0-2-5 0,-1-3-30 15,0 7-83-15,-1 5-106 16,4 7-129-16,-2 11-183 15,2 13-136-15,2 10-42 16,2 10 43-16,4 3 91 0,1 6 115 16</inkml:trace>
  <inkml:trace contextRef="#ctx0" brushRef="#br1" timeOffset="-135933.33">12242 17367 32 0,'0'-15'334'0,"-2"-1"90"16,-3-4 78-16,1-1-10 15,-3-1-35-15,0-2-30 16,0 5-53-16,2 2-67 16,2 4-72-16,0 8-59 0,0 5-57 15,-1 10-47-15,3 9-26 16,-1 6-20-16,0 8-7 16,2-1-9-16,2 2-17 15,-2-2-62-15,3-1-96 0,-1-5-136 16,1-2-200-16,2-4-118 15,0-6-50-15,3-6 25 16,4-6 76-16,0-9 121 16</inkml:trace>
  <inkml:trace contextRef="#ctx0" brushRef="#br1" timeOffset="-135786.37">12311 17023 145 0,'-7'-40'351'16,"-2"6"34"-16,1 6 17 0,2 7-108 15,0 4-94-15,1 5-197 16,5 7-198-16,5 2-108 16,3 6-57-16,1 2-27 15,6 7-7-15</inkml:trace>
  <inkml:trace contextRef="#ctx0" brushRef="#br1" timeOffset="-135136.12">12852 17261 90 0,'-16'5'427'0,"-1"2"58"16,2-7 47-16,0 4 33 0,3-1-195 15,4-1-127-15,-1-1-69 16,0-2-48-16,1-1-44 15,-3-1-12-15,1-1 1 0,-3-1 5 16,-1 0 4-16,-2 3 2 16,-2-1 0-16,-1 1-16 15,-1 4-11-15,-1 1-14 0,-1 6-15 16,2 4-6-16,0 6-8 16,0 5-1-16,3 5 0 15,3-1 1-15,3 0 0 0,5-1 0 16,3-1 3-16,3-2-2 15,1-2-5-15,7-5 0 16,3-3 0-16,7-7-6 16,2-4 2-16,4-6-4 0,3-6 0 15,1-7-5-15,-1-7 3 16,0-7-5-16,-2-7-1 16,-1-8 4-16,-3-7-3 0,-3-2 0 15,-3-7-4-15,-3 1 0 16,-4 2-1-16,-3 3-4 15,0 9 3-15,-3 5 4 16,-2 6 5-16,-2 7 7 0,0 4 2 16,-1 8 7-16,0 3 2 15,-2 5-2-15,0 6-4 16,0 0-1-16,2 4 1 0,1 5 0 16,0 3 5-16,6 8 2 15,-1 7 6-15,4 3-1 16,1 5 0-16,2 4-2 15,3 3-3-15,-1 3-15 16,2 1-65-16,0-1-105 0,-2-1-187 16,1-2-183-16,-1-3-96 15,3-6-40-15,-2-1 31 0,4-5 91 16</inkml:trace>
  <inkml:trace contextRef="#ctx0" brushRef="#br1" timeOffset="-134737.59">13094 17432 36 0,'-7'-2'414'0,"1"2"92"15,1 0 66-15,3-3 45 16,1-1-160-16,4-3-114 16,5-3-89-16,3-5-81 0,8-8-65 15,3-4-41-15,3-3-28 16,0-6-13-16,0-1-8 15,-2-6-10-15,-1 2-1 0,-4 0 0 16,-2 4 1-16,-8 1 7 16,-4 6 5-16,-5 5 4 15,-6 6 8-15,-8 9 7 0,-5 12 9 16,-8 10 11-16,0 13 6 16,-4 8 11-16,4 9 3 15,2 4-2-15,6 4-7 16,7-1-12-16,8-1-14 0,5-3-11 15,5-5-11-15,8-7-12 16,6-3-9-16,3-8-33 16,5-7-72-16,-1-8-100 15,4-4-140-15,2-7-205 0,-2-5-119 16,-3-6-40-16,2-7 36 16,-4-5 77-16,0-4 130 15</inkml:trace>
  <inkml:trace contextRef="#ctx0" brushRef="#br1" timeOffset="-134405.22">13538 17057 3 0,'-2'-14'359'0,"1"2"89"15,-1 2 68-15,0 3 9 16,-1 1-104-16,0 3-68 16,-3 3-76-16,1 5-71 0,0 1-61 15,1 6-38-15,0 0-16 16,3 1-15-16,1 1-1 15,3-1 4-15,2-2 11 16,4 2 14-16,5-1 12 0,2 2 9 16,5-2-5-16,1 0-9 15,2 0-11-15,0 1-18 16,-1-2-21-16,-6 1-19 0,-4-1-7 16,-8 3-7-16,-7 0-8 15,-9 3 4-15,-6-2-5 16,-7 2-12-16,-4-2-44 15,1-6-98-15,-2-4-144 0,2-7-270 16,5-7-154-16,5-6-76 16,9-5-3-16,10-9 74 15,8-4 130-15</inkml:trace>
  <inkml:trace contextRef="#ctx0" brushRef="#br1" timeOffset="-133052.58">15000 16973 55 0,'-3'-38'301'0,"0"-2"60"15,-2 5 47-15,0 3-70 16,-1 7-43-16,1 5-43 16,0 8-59-16,-3 11-52 15,3 11-38-15,-2 14-30 16,1 10-17-16,-1 14-10 0,2 7 0 16,0 6-7-16,1 5-8 15,-1 1-4-15,4-4-6 16,-1-5-7-16,2-6-9 15,2-8-5-15,-1-7 0 0,4-6-8 16,-1-9-5-16,1-9-20 16,-2-5-22-16,2-10-16 15,-1-10-17-15,-3-10-11 16,2-10-2-16,-1-11 17 0,2-8 21 16,-4-12 12-16,0-6 13 15,0-5 12-15,0-2 4 16,2-2 4-16,-1 7 6 15,3 12 12-15,1 9 1 16,3 15 9-16,2 14 11 0,2 20 3 16,2 16 8-16,3 15 2 15,0 15 8-15,1 6-2 16,1 9-2-16,-1 5-2 16,2-2-8-16,-3 2-7 0,-1-3-8 15,-2-7-22-15,-3-4-58 16,-4-9-74-16,-2-5-86 15,-4-9-88-15,-4-6-74 0,-3-4-25 16,-4-8 33-16,-6-3 61 16</inkml:trace>
  <inkml:trace contextRef="#ctx0" brushRef="#br1" timeOffset="-132017.45">14775 17360 42 0,'-15'-8'185'16,"8"-1"-1"-16,9-1-58 15,9 0-36-15,10-2-42 16,9 0-21-16,6-1-6 16,6 0-2-16,5-2 4 0,-2-1-1 15,1 1 2-15,1-1 3 16,-5-2-18-16,-3-2-2 16,-3-1-2-16,-6-1 5 0,-6-2 12 15,-2-5 17-15,-4 0 21 16,-9-3 27-16,-2 1 29 15,-4-1 24-15,-1 0 23 16,-6 1 28-16,1 2 21 0,-2 4 6 16,0 0 0-16,1 5-13 15,0 5-25-15,0 2-36 16,3 7-35-16,-1 4-26 16,4 7-24-16,-1 6-11 15,5 9 1-15,0 9 6 0,-1 7 3 16,3 6-3-16,1 5-3 15,-1 0-6-15,2 2-15 16,-2 1-10-16,3-4-8 16,-3 0-5-16,0-3-7 0,-1-6-13 15,-3-5-28-15,0-6-44 16,-2-4-54-16,1-7-65 16,1-6-61-16,-3-5-41 15,-1-5 2-15,0-7 22 0,-1-6 46 16,-3-3 60-16,1-6 59 15,1-2 51-15,-1-4 39 0,3 2 36 16,2 0 30-16,3 0 29 16,3 5 33-16,6 1 24 15,2 2 17-15,4 2 11 16,4 3 3-16,3 5-1 0,-3 5-8 16,3 4 0-16,-1 4 0 15,0 5-6-15,-6 6-2 16,-4 5-4-16,-6 2-13 0,-8 7-19 15,-8 5-17-15,-8 2-24 16,-10 1-19-16,-2 1-19 16,-3-1-6-16,-1-8-8 15,3-2-5-15,6-6-3 0,4-6-3 16,8-9-5-16,4-7-4 16,10-11 0-16,7-8 2 15,9-7-1-15,7-7 4 0,5-2 0 16,4-3 0-16,1 0 0 15,4-1 0-15,-2 3-2 16,0 3 2-16,-1 1 9 0,-6 1 13 16,-3 3 12-16,-1 6 11 15,-9 3 16-15,-2 3 13 16,-5 5 9-16,-6 7 5 16,-5 3 3-16,-6 9 3 0,-1 2 0 15,-4 8 0-15,1 1-1 16,2 0-4-16,-2 4 2 15,7-4-3-15,2 4-5 0,9-3-7 16,-1 0-8-16,4 3-8 16,6-4-6-16,0 2-8 15,0-3-6-15,1 1-3 16,-3-1-2-16,0-4-1 0,-8 0-2 16,-1-1-1-16,-7-2-1 15,-4-1-3-15,-6 0-4 16,-6-5-8-16,-5-3-17 0,1-2-31 15,-6-3-64-15,-1-4-134 16,1-3-213-16,0-5-234 16,7-1-118-16,6-3-39 0,10-4 26 15,7-3 113-15,16-3 202 16</inkml:trace>
  <inkml:trace contextRef="#ctx0" brushRef="#br1" timeOffset="-131555.9">16699 17070 114 0,'2'-34'309'0,"-1"-3"63"15,-1-6 12-15,0-6-3 16,-1-3 3-16,-2 1 1 16,-2 2-11-16,-3 5-13 15,-1 3-27-15,1 4-32 0,-2 6-43 16,1 5-52-16,1 5-53 15,1 9-45-15,2 11-37 16,1 11-26-16,2 14-23 16,2 15-7-16,2 9-3 15,2 9-6-15,1 6-1 16,0 3-4-16,2 0-18 0,-4 1-50 16,1-4-64-16,-1-5-76 15,0-6-87-15,-1-7-90 16,1-7-91-16,-1-10-96 0,0-6-38 15,-2-8 26-15,1-5 57 16,-1-9 80-16</inkml:trace>
  <inkml:trace contextRef="#ctx0" brushRef="#br1" timeOffset="-130634.99">16581 17168 100 0,'-20'-12'275'15,"2"4"26"-15,-1 0 0 0,4 1-20 16,3-1-39-16,7-1-48 15,5-3-53-15,5-1-45 16,11-2-40-16,6-3-22 0,4-2-17 16,4 1-7-16,2-1 0 15,3 3 5-15,-2 0 21 16,-3 1 20-16,-3 5 26 16,-4-1 23-16,-5 3 25 0,-1 2 23 15,-7 0 13-15,0 2 16 16,-5 2 6-16,-3 3 3 15,-2 3-12-15,-6 4-9 16,2 0-22-16,-3 5-19 0,1 2-23 16,1 1-14-16,3 2-14 15,2 1-10-15,5 2-10 16,3 0-7-16,7 0-4 0,3-1-8 16,6-1-4-16,-1 0-7 15,3-1-4-15,-2-1-5 16,-2 0-3-16,-3 2 1 0,-7-2 4 15,-2 3 2-15,-4 0 1 16,-4 2-1-16,-7-1-2 16,2 0-9-16,-2-4-7 15,0-1-19-15,1-5-47 0,0-3-73 16,4-4-86-16,4-8-80 16,5-6-87-16,5-4-71 0,6-3-32 15,6-4 22-15,3-1 56 16,1-1 66-16,1 1 83 15,-1 1 75-15,0 1 70 16,-1 2 49-16,-1-3 33 0,-3 2 34 16,-1 0 25-16,-5 1 44 15,2-2 49-15,-4 0 49 16,-3-1 41-16,-1 4 39 16,0-3 30-16,-7 3 12 0,0 0 3 15,-2 3 1-15,-4 0-10 16,-4 3-15-16,-2 4-21 15,-4 1-17-15,-4 6-23 16,-2 7-21-16,-2 6-23 0,-4 6-18 16,-1 6-23-16,-1 5-22 15,3 4-27-15,0 3-18 16,5 3-16-16,2-2-15 0,4-1-7 16,7-3-6-16,3-5-6 15,3-4-2-15,6-8-1 16,1-7-1-16,3-6 0 0,4-10-3 15,-1-3 0-15,0-8-1 16,-2-6 0-16,-1-4-3 16,-2-3 0-16,-3-3-1 0,3 3 4 15,-5 2-2-15,-1 4 1 16,-2 6 3-16,0 7 3 16,-1 8 2-16,1 8 1 15,-1 11 0-15,2 5 1 0,3 6-9 16,2 5-21-16,1 1-48 15,2-1-66-15,4-2-72 16,3-5-82-16,1-7-86 16,3-7-102-16,2-4-107 0,4-9-46 15,-1-5 17-15,2-6 55 16,0-6 75-16,0-6 116 16</inkml:trace>
  <inkml:trace contextRef="#ctx0" brushRef="#br1" timeOffset="-130154.99">17791 16926 242 0,'8'-35'363'15,"-6"7"75"-15,-2 2 20 16,-5 9-15-16,-6 3-35 16,-3 9-49-16,-2 7-62 0,-3 6-60 15,1 8-49-15,1 5-33 16,3 1-18-16,2 6-15 16,0 0-10-16,4 2-12 0,2-1-21 15,3-3-23-15,6-1-17 16,3-3-9-16,5-4-8 15,2-3-8-15,6-7-7 0,3-3-15 16,6-5-47-16,1-6-52 16,4-6-48-16,2-7-43 15,0-3-28-15,-2-7-6 16,-1-2 35-16,-4-8 42 0,-1-2 44 16,-3-9 41-16,-7-4 38 15,0-2 23-15,-7-3 24 16,-2 4 44-16,-4 7 44 15,-2 7 44-15,-4 7 29 16,-3 7 23-16,-2 8 2 16,1 9-25-16,-2 10-35 0,3 8-35 15,1 8-25-15,0 9-21 16,6 9-15-16,1 4-12 16,3 7-7-16,0 3-5 15,2 2-9-15,-3-1-2 16,4 1-12-16,-4-2-38 0,2-4-65 15,-3-6-89-15,3-6-112 16,-4-5-166-16,5-8-150 16,-2-6-47-16,2-6 19 15,0-10 63-15,1-6 99 0</inkml:trace>
  <inkml:trace contextRef="#ctx0" brushRef="#br1" timeOffset="-129785.02">18068 16749 358 0,'-16'-6'471'0,"4"3"74"16,5 3 51-16,9 1-120 15,6 3-106-15,9-1-82 16,5-1-77-16,6 0-70 16,4-4-50-16,5 0-33 15,1-5-23-15,0 2-14 16,-1-2-11-16,-5 1-4 0,-5 3 1 15,-6 6 14-15,-6 7 17 16,-5 5 19-16,-4 2 18 16,-4 6 14-16,-4 4 8 15,1 0-10-15,-1 2-17 16,2 2-18-16,2-2-15 0,2 1-9 16,7-4-15-16,2-2-4 15,3-4-4-15,4-3-5 16,2-7-14-16,7-3-52 0,1-5-86 15,0-4-127-15,0-5-168 16,-3-6-165-16,-4-3-79 16,-2-3 4-16,0-5 61 15,-3-4 113-15</inkml:trace>
  <inkml:trace contextRef="#ctx0" brushRef="#br1" timeOffset="-129053.09">18760 16804 18 0,'5'-3'269'0,"2"0"68"16,0 0 32-16,-1-1 41 15,1-2 47-15,-1-2 37 16,-2 1 31-16,0-1-5 16,-3 1-35-16,-1 1-68 15,-4 2-80-15,1 4-95 16,-3 4-87-16,-4 5-60 0,-1 6-41 15,2 6-19-15,-3 5-14 16,2-1-5-16,1 3-4 16,5 1-4-16,2-1-2 15,2 0-3-15,5-4-2 16,1-2 1-16,5-5 0 0,-1-2-2 16,3-6 0-16,0-6-4 15,-1-3-2-15,0-3 0 16,-2-9-4-16,-2-2-4 0,-2-4-2 15,0-6-1-15,1-2-1 16,-3-1 1-16,1 1 0 16,2-1 3-16,0 5 1 15,1 3 1-15,0 2 4 16,5 3 0-16,-5 3 0 0,1 3 1 16,4 2 0-16,-4 2 6 15,3 1 0-15,-3 3 0 16,0 0 1-16,-1 3 0 15,4 0 1-15,-3 1 1 16,0 2 1-16,1 2-8 0,1-1 6 16,0 3-4-16,-1-2-6 15,-1 3-2-15,-1 0-2 0,1 2 9 16,-1-3-3-16,-2-2 3 16,-1-1 2-16,-2-2 0 15,2-3-2-15,0-2-10 16,4-2-8-16,1-8-8 0,1-3-11 15,5-8-2-15,6-5 1 16,0-5 8-16,7 0 9 16,1-2 7-16,0 3 12 15,0 5 5-15,0 3 2 16,-2 6 2-16,2 8 1 16,-3 11 1-16,-4 8-2 15,-5 9-11-15,-4 9-44 0,-9 4-90 16,-5 1-142-16,-6 1-279 15,-7 1-142-15,-5 2-72 16,-3-2 6-16,-6-8 62 0,0-5 134 16</inkml:trace>
  <inkml:trace contextRef="#ctx0" brushRef="#br1" timeOffset="-128551.48">18435 16385 133 0,'-13'-22'349'15,"1"-2"74"-15,2 3 56 16,4 1-68-16,1-2-62 0,3 4-45 16,4 3-45-16,-1 4-56 15,4 2-37-15,0 2-16 16,0 9-9-16,0 5 1 15,-5 3 6-15,-8 6-6 16,-7 4-10-16,-8 4-21 16,-6 1-27-16,-6-1-27 15,2-3-26-15,1-4-15 0,6-7-10 16,4-7 1 0,9-10-6-16,8-6 2 0,8-1-5 15,5-3-4-15,7 2-66 16,0 6-155-16,1 9-263 15,-2 9-141-15,-6 8-69 16,-5 14-32-16,-3 8 42 0,-4 7 143 16</inkml:trace>
  <inkml:trace contextRef="#ctx0" brushRef="#br1" timeOffset="-108308.58">17448 1567 44 0,'7'-28'170'0,"-1"3"-28"15,-1 2-4-15,-2 2-7 16,1 2-10-16,-2 4-6 16,1 2-2-16,-3 1-8 0,2 3-15 15,-1 2-19-15,-1 1-9 16,0 2-14-16,0 0-16 15,-1 1-9-15,-1 1-7 0,2-1-7 16,0 3-7-16,0 0 2 16,0 0-2-16,0 3-2 15,0 2 0-15,-1 3 5 0,-1 3 4 16,2 0-5-16,-2 9 6 16,-2 2 2-16,3 7 6 15,-4 5 4-15,0 10 4 0,0 6 8 16,0 8 0-16,0 5-6 15,-2 7 0-15,2 4-7 16,0 1-7-16,0 3-6 0,2-2-7 16,0-2 7-16,1-2-2 15,-1-5 1-15,3-4 3 16,-2-3 0-16,2-6-3 0,0-4-4 16,0-6-11-16,0-7-20 15,0-6-38-15,0-5-41 16,2-5-52-16,-2-8-96 15,2-6-45-15,-2-7-14 16,3-10 27-16</inkml:trace>
  <inkml:trace contextRef="#ctx0" brushRef="#br1" timeOffset="-107543.08">17490 1421 105 0,'3'-20'118'16,"2"0"-5"-16,0 3-9 0,2 3-5 16,1-1-24-16,3 3-14 15,6-1-18-15,2 4-10 16,10 1-22-16,2 0-16 16,10 1 0-16,10-1-2 0,7 2 4 15,10-1-5-15,9-2 20 0,5 1 8 16,6 1-3-16,4-3 3 15,1 0-5-15,4 0-1 0,-6 1-11 16,-4 0-7-16,-5 0 3 0,-7 0 0 16,-9 2 3-16,-7 0-1 15,-11 2 9-15,-8 0 17 0,-7 0 36 16,-7 2 48-16,-8-1 40 0,-5 2 35 16,-6-1 8-16,-3 0-5 0,-6 0-31 15,0 0-44-15,-3-1-39 0,2 1-34 16,-2 0-11-16,1 1-8 15,1 0-8-15,2 1-8 0,-1 1-6 16,0-1-3-16,1 0-2 0,-1 1-2 16,2 0 0-16,0 0 2 15,0 0 0-15,-2 2 4 0,0 1-1 16,-3 5 0-16,0 4-3 0,-3 6-1 16,0 6-1-16,-2 7 1 15,-2 10 5-15,-2 9 2 16,1 14 4-16,-2 11 3 0,-3 11 7 15,1 8-4-15,-1 6-6 16,1 3-5-16,4 1-5 16,-1-3 0-16,5-4 0 0,1-4 1 15,0-7 3-15,5-8 3 16,-2-6 0-16,4-9-3 16,-3-8-7-16,1-7-6 15,1-5-14-15,1-5-14 16,-2-6-18-16,-5-1-25 0,0-2-29 15,0-5-45-15,2-4-54 16,-5-3-83-16,4-6-29 16,4-8-2-16,2-9 21 15</inkml:trace>
  <inkml:trace contextRef="#ctx0" brushRef="#br1" timeOffset="-106604.86">17745 2032 151 0,'5'-19'220'0,"2"1"19"16,-4 1 11-16,2 0-8 0,-4 2-13 15,2 4-16-15,-1-1-23 16,-2 2-30-16,0 3-39 16,0 2-30-16,0 0-26 15,-2 5-30-15,-1 5-21 0,-2 4-14 16,-1 9-2-16,-1 7 1 16,-3 3-6-16,0 4 21 0,2 3 7 15,-3 5-5-15,2-2-8 16,-1 3-16-16,4-2-18 15,-3-3-36-15,2 0-21 16,2-6-22-16,2-3-9 0,-2-4-6 16,4-5 10-16,-4-3 8 15,5-5 9-15,-1-4 2 16,1-6 0-16,0-6 11 0,0-6 9 16,0-4 7-16,0-6 6 15,0-1 20-15,1-7 18 16,1-4 8-16,1 0 3 0,0-3 11 15,2-1 9-15,-1 1 17 16,1 2 5-16,2 3-9 16,0 4-5-16,1 5-13 0,4 1-6 15,-2 4-19-15,3 3-4 16,-2 2 9-16,5 4 6 0,-2 3-1 16,0 2 6-16,2 4 0 15,2 7 6-15,-6 5 7 16,2 6 5-16,-4 5 13 15,-2 6 4-15,0 7 4 0,-7 3-9 16,1 3-2-16,-2 2-9 16,-2 1-6-16,1-3-3 15,-3-2-5-15,0-4-11 0,3-4-20 16,-3-4-36-16,1-5-46 16,1-4-39-16,-1-4-48 15,0-3-24-15,-2-4 1 16</inkml:trace>
  <inkml:trace contextRef="#ctx0" brushRef="#br1" timeOffset="-106022.97">18014 2111 38 0,'14'-7'97'0,"-1"-1"31"16,0 1 36-16,-2 0 30 0,-1 0 27 16,-3-1 19-16,-1 4 5 15,-1-3 1-15,-2 4-19 16,-1 1-27-16,1-1-41 0,-1 1-47 16,0 2-33-16,-2 2-34 15,0 1-19-15,0 6-15 16,0 1-6-16,0 5 0 0,0 3-2 15,0 2 5-15,-4 5 2 16,1 2 9-16,1 1 0 0,-2 5 1 16,-1 2 6-16,-2 5-3 15,0 4-2-15,0 2-1 16,-1 3-2-16,-1-1-3 16,0 2-4-16,2-1-14 15,2-5-13-15,1-2-24 16,0-7-23-16,1-6-29 0,0-7-26 15,3-6-22-15,0-5-48 16,0-7-52-16,0-4-60 16,0-11-46-16,-1-5-15 0,-2-7 11 15,1-6 49-15</inkml:trace>
  <inkml:trace contextRef="#ctx0" brushRef="#br1" timeOffset="-105709.31">18060 2205 55 0,'10'-24'171'0,"4"0"-9"16,0 2-8-16,8-2-6 0,0 5-7 16,2 0-20-16,3 2-2 15,1 4-8-15,-1 4-17 16,-2 4-13-16,1 5-14 0,-4 5-4 15,-6 4-11-15,-2 4 8 16,-10 4 6-16,-4 4 9 16,-10 3 3-16,-8 1-1 0,-9 2-3 15,-3-1-19-15,-1-2-10 16,1-2-29-16,1-4-43 16,6-2-47-16,5-7-89 0,6-1-110 15,7-3-76-15,5-5-27 16,9-6 7-16,10-5 32 15</inkml:trace>
  <inkml:trace contextRef="#ctx0" brushRef="#br1" timeOffset="-105307.14">18466 2126 58 0,'2'-12'257'0,"1"2"32"16,2 1 21-16,-4 0 22 0,-1 0 8 16,2 4-16-16,-1-2-24 15,-1 2-35-15,0 1-55 0,0 1-50 16,0 1-53-16,0 2-45 16,0 2-27-16,0 5-19 15,0 3-7-15,0 8-10 0,0 5 0 16,0 6-2-16,0 6-1 15,-3 3-1-15,2 5 4 16,-7 3 1-16,3 5 3 16,-3 2 0-16,-1 1-1 0,-1-4-6 15,1 0-12-15,-1-5-15 16,1-4-25-16,3-7-24 16,1-7-18-16,2-4-9 15,-1-6-17-15,1-7-54 16,0-7-62-16,0-6-86 0,-3-9-69 15,3-8-28-15,-4-7 1 16,2-8 56-16</inkml:trace>
  <inkml:trace contextRef="#ctx0" brushRef="#br1" timeOffset="-105024.11">18424 2109 58 0,'14'-26'154'15,"6"3"6"-15,2 1-2 0,-1 1 6 16,3 5-9-16,1 0-7 16,-3 7-3-16,2 2-12 0,-5 4-8 15,1 5-11-15,-5 6 2 16,-3 1 4-16,-2 8 3 16,-5 4 1-16,-7 2 4 0,-4 6 3 15,-10-1-13-15,-3 2-15 16,-8-2-18-16,-5-1-22 15,-3-2-42-15,-1-3-71 16,-2-6-93-16,4-3-137 0,4-6-121 16,4-5-56-16,7-6-11 15,5-5 30-15,6-5 74 16</inkml:trace>
  <inkml:trace contextRef="#ctx0" brushRef="#br1" timeOffset="-104491.98">17709 2206 94 0,'-16'4'294'16,"1"-4"53"-16,0 3-3 15,1-3-17-15,3 4-14 0,1-3-26 16,3-1-28-16,2 2-38 15,5-2-32-15,8 0-34 16,3 0-54-16,11-2-39 16,9 2-41-16,9-1-62 0,3-3-113 15,3 1-202-15,-7 3-102 16,-4-2-56-16,-10-1-25 16,-11-1 29-16,-14 4 92 0</inkml:trace>
  <inkml:trace contextRef="#ctx0" brushRef="#br1" timeOffset="-103459.1">17608 2884 229 0,'-62'-9'287'0,"2"3"39"15,0 0-50-15,5 0-53 16,6 2-33-16,6 1-27 15,7-1-33-15,7 3-35 0,7 1-33 16,10 0-18-16,7 1 2 16,13 3 6-16,17 2 0 15,16 1 11-15,23-1 4 16,19 0-8-16,23 0-5 16,25-2-5-16,23-1 2 0,22-6-3 15,19-1-2-15,11-6 19 16,7-1 5-16,5-3-6 15,4 0-9-15,-3-5-10 16,-1 2-4-16,-8-1-22 0,-4 1-20 16,-10 1-13-16,-8 2-9 15,-8 2-10-15,-12 2-16 16,-10 2-7-16,-13 2 2 16,-14 3 1-16,-10 0 5 15,-13 0 4-15,-10 3 13 0,-11-1 11 16,-10 1 12-16,-9 0 6 15,-10-2 8-15,-6 2 4 16,-6 0 2-16,-8 0-2 0,-7 0-6 16,-5 0-17-16,-6 0-18 15,-4 0-18-15,-5 0-26 16,0 0-34-16,-8 2-40 16,-4-1-58-16,-7 1-109 0,-6-1-58 15,-7 2-14-15,-6-3 13 16,-9-1 32-16</inkml:trace>
  <inkml:trace contextRef="#ctx0" brushRef="#br1" timeOffset="-102576.38">17908 3280 23 0,'-5'-20'287'0,"1"3"79"15,-5 0 22-15,-3 2-3 0,-1 2-14 16,-1-1-31-16,0 3-56 15,-6 6-71-15,-2 1-31 16,-5 8-33-16,-5 3-29 16,1 10-25-16,-3 4-14 15,3 4-11-15,2 5-26 0,7 2-20 16,6 2-8-16,2 1-7 16,11-3-3-16,6 2-1 15,10-6 1-15,4 0 3 16,10-6-9-16,6-6-4 15,5-4 0-15,0-7-4 16,0-8 0-16,-5-6-4 0,-4-8 12 16,-6-5 3-16,-10-7 1 15,-5-4 2-15,-10-2-11 16,-5 0-22-16,-5 3-48 16,-3 4-69-16,0 7-91 15,2 7-108-15,-1 9-118 0,6 9-66 16,8 4 0-16,5 3 44 15,8 1 81-15</inkml:trace>
  <inkml:trace contextRef="#ctx0" brushRef="#br1" timeOffset="-102309.77">18045 3357 58 0,'13'-7'307'0,"-5"-1"80"15,-3-3 41-15,-1 1 22 16,-3 2-7-16,-1 1-37 15,0-1-58-15,0 5-71 16,-1 3-78-16,-3 5-74 16,-1 7-64-16,2 7-41 0,-2 7-32 15,1 8-26-15,0 7-28 16,0 5-24-16,-1 8-25 16,0 2-31-16,-1 1-32 15,0-2-42-15,-1-1-46 16,-2-3-57-16,4-10-58 15,4-7-44-15,1-8 6 0,0-8 39 16,3-8 56-16</inkml:trace>
  <inkml:trace contextRef="#ctx0" brushRef="#br1" timeOffset="-101509.95">18057 3367 95 0,'28'-25'149'0,"2"2"-2"15,2 7 2-15,-2 7-6 16,-2 6-15-16,-1 6-9 16,-6 6 0-16,-4 4 7 0,-6 6 9 15,-9 6 1-15,-10 3-2 16,-9 4-13-16,-6 1-14 15,-3 2-25-15,-3-3-26 16,4-4-18-16,3-1-12 16,7-10-5-16,6-3-22 0,6-10-15 15,11-8-11-15,9-10-3 16,10-8-2-16,11-9-5 16,6-3 15-16,2-5 12 15,1 3 2-15,-4 2 5 0,-2 4 3 16,-8 2 21-16,-6 6 31 15,-4 3 32-15,-6 5 44 16,-6 3 39-16,-2 2 23 16,-2-1-11-16,-6 3-23 15,-4 0-30-15,-2 2-41 0,-1 0-37 16,-2 4-25-16,0 1-12 16,-3 4-4-16,-3 3-6 15,1 4-4-15,1 6-1 16,1 4 1-16,1 3-6 15,2 2-7-15,5 0-12 0,3-1-17 16,3-1-18-16,5 1-17 16,3-6-8-16,2-3 3 15,7-1 8-15,4-5 15 16,1-6 20-16,5-6 15 16,0-6 14-16,-1-6 6 0,1-7-1 15,-3-3 3-15,-2-4 3 16,-3-4 1-16,-3 1 10 15,-4 2 15-15,-6 2 17 16,0 4 10-16,-6 6 0 16,-3 6 3-16,-3 7-12 0,-3 5-21 15,-3 8-28-15,-1 6-19 16,4 4-4-16,1 3-12 16,2 2-2-16,3 2 3 15,4-3 8-15,1 1-1 16,0 0-9-16,5-3-14 0,0 0-19 15,0-5-15-15,3 0-28 16,3-3-44-16,-4-4-67 16,2-1-88-16,2-7-37 15,3-2-10-15,2-7 14 16,-1-1 44-16</inkml:trace>
  <inkml:trace contextRef="#ctx0" brushRef="#br1" timeOffset="-101094.36">19224 3312 187 0,'1'-15'295'0,"1"-2"29"16,-4 0 17-16,-1 0-4 16,-3 3-28-16,-6 1-38 0,-2 2-45 15,-3 5-57-15,-7 4-56 16,-1 7-41-16,-4 6-30 15,3 2-17-15,0 4-9 16,4 5-4-16,3 2 3 0,6-2-8 16,3-1-3-16,5 1-2 15,5-3-2-15,5-2 0 16,7-4 0-16,1-3 7 16,5-4 9-16,2-6 5 15,0-5 4-15,2-4 8 0,-3-3 11 16,0-3-1-16,-3 1 10 15,-3 2 3-15,-4 0-3 16,-2 7-12-16,-1 1-12 16,-5 8-31-16,-1 5-50 15,-1 4-49-15,1 3-59 0,1 4-72 16,1 0-63-16,3-3-38 16,1 0-37-16,5-5-45 15,3-6 10-15,2-6 49 16,3-6 56-16</inkml:trace>
  <inkml:trace contextRef="#ctx0" brushRef="#br1" timeOffset="-100893.33">19362 3258 77 0,'13'-50'216'15,"3"-2"31"-15,-5 1 27 16,1 4 22-16,-2 7 8 0,-3 8-22 16,-3 9-37-16,-2 11-54 15,-2 11-58-15,-3 14-63 16,0 9-55-16,-4 11-51 15,2 7-58-15,-2 8-62 16,0 3-62-16,3 2-56 16,0-4-39-16,4-4-21 0,4-6 7 15,2-7 33-15,3-9 50 16</inkml:trace>
  <inkml:trace contextRef="#ctx0" brushRef="#br1" timeOffset="-100576.77">19340 3350 70 0,'-4'-7'224'15,"2"2"-7"-15,7-5-2 0,5 1-5 16,3-1-25-16,9-2-22 16,-1 1-13-16,6 0-7 15,-2 2-19-15,2 1-25 16,-3 3-11-16,-2 2-21 0,-1 4-6 15,-3 6-8-15,-3 3-1 16,-3 4 5-16,-1 4 0 16,-2 1-1-16,-3 4-5 15,0-2-14-15,-3 1-13 16,0-2-32-16,-1-3-64 16,-1-3-82-16,3-3-96 15,2-2-109-15,1-8-55 0,5-5-9 16,2-10 40-16,7-5 67 15</inkml:trace>
  <inkml:trace contextRef="#ctx0" brushRef="#br1" timeOffset="-100468.06">19824 3160 120 0,'-6'-7'210'16,"-1"4"-15"-16,-2 3-128 15,4 4-130-15,2 5-70 0,3 1-42 16,3 1-23-16</inkml:trace>
  <inkml:trace contextRef="#ctx0" brushRef="#br1" timeOffset="-99760.05">19952 3268 179 0,'3'0'388'0,"-1"-2"98"15,1-1 96-15,-3 3-54 0,0 0-67 16,-3-3-59-16,3 6-77 15,-2 0-93-15,-2 6-92 16,0 4-64-16,0 2-38 16,0 3-16-16,0 4-12 15,-1-1-6-15,0-1-4 0,2-3-4 16,0-1-6-16,1-3-11 16,2-4-14-16,4-3-3 15,2-6-8-15,6-3 0 16,4-7 3-16,3-5 12 15,3-4 5-15,-1 0 2 0,0 0 0 16,-1 2-4-16,-2 4-2 16,0 2-4-16,1 4-9 15,0 1-8-15,3 3-9 16,4 3-2-16,0 0 0 16,3-2 4-16,2-1 4 0,1-3-3 15,5-1-3-15,-3-5 3 16,0-3 1-16,-4-4-4 15,-2 2 4-15,-6 0 17 16,-6 0 24-16,-4 0 11 16,-7 3 3-16,-8 4 8 0,-8 2 3 15,-3 8 5-15,-6 3-2 16,-1 8-2-16,-3 4 3 16,4 5 0-16,2 2 0 15,2 6-5-15,5 4-7 0,4 4-2 16,3 1 6-16,4 5 9 15,4 3 16-15,3 5 9 16,0 4 10-16,1 1 6 16,-4 4-2-16,0 1-9 15,-6 0-10-15,-4 4-22 0,-7-4-18 16,-8-2-14-16,-4-8-7 16,-5-7-12-16,-5-7-4 15,-1-10 3-15,-1-14 2 16,-2-11 8-16,6-11-1 0,5-10-9 15,10-15-10-15,9-9-5 16,15-10-13-16,13-9-31 16,14-6-76-16,14-1-156 15,10-1-74-15,6 3-38 16,2 5-7-16,3 3 19 0</inkml:trace>
  <inkml:trace contextRef="#ctx0" brushRef="#br1" timeOffset="-98275.24">21280 3106 36 0,'11'-25'362'0,"0"2"54"16,-2-1 56-16,1 2 38 16,2-1-174-16,-2 4-89 15,0 0-46-15,0 3-52 0,-1 2-52 16,-3 3-41-16,-3 3-37 15,-3 4-22-15,-1 6-15 16,-7 3-5-16,-7 10 1 16,-4 6-2-16,-3 5 10 15,-3 2 8-15,3 2 7 0,-2 2 1 16,4-1 1-16,4-1 1 16,3-1 3-16,5-1 3 15,7-1-1-15,1-1 9 16,4-1 5-16,3 2 8 15,2-4 5-15,-1-1 7 0,0 0 1 16,-2-2-3-16,2-2-5 16,-6 2-7-16,-8-2-6 15,-2 0-10-15,-8 0-23 16,-5-2-31-16,-2 0-28 16,-1-7-17-16,3-1-29 0,1-6-28 15,8-7-9-15,8-2 4 16,5-8 3-16,12-4 0 15,11-2 18-15,6 0 22 16,6-5 27-16,7 0 20 16,6 1 27-16,0 1 32 0,-5 0 36 15,-3 2 37-15,-5 3 35 16,-6 4 25-16,-7 3 10 16,-4 2-2-16,-8 5-7 0,-4 4-13 15,-2 5-16-15,-6 5-7 16,-4 4-6-16,-3 4-9 15,2 2-15-15,-1 0-17 16,1 0-14-16,0-1-12 16,3-1-11-16,1-2-8 15,6 0-2-15,1-4-3 16,3 0-4-16,5-3 0 0,6-3 0 16,1-5 2-16,5-5 4 15,1-5 0-15,1-4-1 16,2-4-1-16,-3-3 9 0,0-3 5 15,-4 1 7-15,-3 0 12 16,-2 3 19-16,-4 2 19 16,-1 1 7-16,-4 5-1 15,-1 4-10-15,-4 3-6 16,-1 5-19-16,-4 7-15 0,-1 8-8 16,-2 6-5-16,-2 7 6 15,-2 3 3-15,1 5 10 16,-1 3 1-16,-4 6 4 15,-1 1 8-15,-2 4 1 16,3 4-3-16,-5 3-6 0,2 4-4 16,-5 4-8-16,-1 3-6 15,1 2-6-15,-2-3-7 16,-2-2-12-16,-1-2-8 16,1-8-12-16,-1-4-12 0,1-7-15 15,2-9-3-15,-3-7 0 16,4-7 1-16,3-8 2 15,0-13 5-15,5-9 8 16,3-11 5-16,6-11-2 16,7-15-14-16,7-11-13 0,7-12-10 15,6-6-4-15,8 0-4 16,3 2 5-16,5 3 16 16,5 6 18-16,3 5 22 15,4 5 12-15,3 3 10 0,1 5 4 16,1 3 2-16,-2 2 4 15,1 3-4-15,-6 4-3 16,-4 2 0-16,-6 5 9 16,-7 0 13-16,-4 5 13 15,-7 1 9-15,-3 7 3 0,-8 2-2 16,-4 2-8-16,-5 2-15 16,-1 3-24-16,-6 0-16 15,1 4-6-15,-1 1-7 16,-2 1-2-16,4 4 5 15,2 0 3-15,1 3 6 0,2 2 0 16,5 2 11-16,3 2-1 16,3 3 1-16,0 0 2 15,5 1 1-15,-2 0 14 16,3 0 3-16,-4 0 7 0,0 0 3 16,-7-3 2-16,-3 1-1 15,-8 0-11-15,-10-1-27 16,-6-4-37-16,-9-1-53 15,-6-4-50-15,0-5-62 16,-2-4-70-16,-1-6-75 0,8-3-91 16,6-4-44-16,8-6-2 15,10-1 35-15,10-5 60 16</inkml:trace>
  <inkml:trace contextRef="#ctx0" brushRef="#br1" timeOffset="-97973.13">22392 2958 168 0,'30'-32'329'0,"-1"1"83"16,-5 0 13-16,-2 2 4 15,-3 3 12-15,-5 2-4 16,-1 6-36-16,-5 3-67 16,-2 3-66-16,-1 7-72 15,-2 5-66-15,-1 7-58 0,-1 14-37 16,-1 9-12-16,0 9-10 15,0 10 2-15,0 5-7 16,-3 5-9-16,2 2-26 16,-4-3-33-16,0 0-42 0,2-6-53 15,1-3-60 1,2-8-52-16,0-7-59 0,2-6-62 16,-1-7-81-16,1-7-43 15,-1-4 12-15,-1-10 38 16,-4-3 65-16</inkml:trace>
  <inkml:trace contextRef="#ctx0" brushRef="#br1" timeOffset="-97092.15">22400 3350 167 0,'-12'-7'330'0,"-1"2"50"16,12 1 15-16,4-2-87 0,11-1-43 16,5-1-43-16,11-1-52 15,3-1-29-15,5-1-23 16,2 0-18-16,-1-2-11 15,4 0-19-15,-2 1-14 16,-1-3-16-16,-4 1-11 0,2-3-9 16,-7 2-9-16,-1-1 2 15,-5 1 7-15,-5 0 9 16,-5 1 10-16,-3 4-1 16,-9 0 3-16,-6 2-2 15,-10 4-11-15,-6 5-8 0,-6 5-12 16,0 6-1-16,-4 4-4 15,3 3 4-15,3 2 0 16,2 4-8-16,5 1 1 0,6 1-2 16,3-1 2-16,6 0-2 15,4-2 0-15,8-3 2 16,8-4-12-16,4-4-16 16,9-5-22-16,3-5-19 15,1-5-10-15,3-4-9 0,0-3 5 16,-5-3 12-16,1-1 23 15,-5-4 19-15,-3-1 24 16,-3 0 38-16,-7 0 30 16,-1 0 27-16,-3 2 23 15,-2 1 14-15,-3 2-3 16,-4 1-14-16,1 3-20 0,0 4-22 16,-3 2-19-16,-1 4-14 15,-1 5-8-15,-1 7-8 16,-1 6 7-16,-1 3 4 15,0 4 3-15,-4 4 1 0,-1-2 0 16,1 0-6-16,0-3-7 16,-1-3-5-16,3-2-2 15,2-6-2-15,1-6-9 16,2-8-14-16,7-8-18 16,4-11-28-16,8-5-23 0,5-7-13 15,1-4-1-15,2 2 9 16,0 1 18-16,-2 7 24 15,-3 7 24-15,-3 8 26 16,-1 6 22-16,-1 8 15 0,-6 6 10 16,-1 4 10-16,-1 4 1 15,-3 3-5-15,-1-2-13 16,-3-1-11-16,-1-1-11 16,2-4-3-16,-1-4-6 15,1-5-9-15,6-7-8 16,1-7-10-16,6-5-8 0,5-6-9 15,2-2-4-15,2 0 0 16,-1 0 8-16,-2 8 11 16,0 2 5-16,-5 9 11 15,-2 8 2-15,-4 9 2 0,-5 8-3 16,-4 6-39-16,-6 6-86 16,-6 2-141-16,-8 2-195 15,-5-1-106-15,-11 0-50 16,-6-7 9-16,-11-4 66 15</inkml:trace>
  <inkml:trace contextRef="#ctx0" brushRef="#br1" timeOffset="-96090.98">21294 2665 178 0,'-13'2'273'0,"4"-1"-6"16,4 3-2-16,5-4-4 15,6 1-5-15,9-1-5 16,8 0-7-16,14 0-4 0,10-1-14 16,15-3-26-16,9 1-31 15,14-2-34-15,14-2-32 16,14 0-29-16,15-4-17 16,11-1-11-16,1 0-16 0,-2-1-17 15,-1 0-10-15,-3-1-8 16,-6 0-6-16,-5 2 1 15,-4-1-1-15,-15-1 8 16,-8 2-1-16,-12 2 6 0,-11-1-2 16,-12 5-4-16,-9 2 0 15,-9 0 0-15,-5 3 1 16,-4 1-2-16,-4 0 4 16,-2 1-1-16,1 3 5 0,-3 0-3 15,0 1 2-15,-3-1 2 16,-4 1-2-16,2 0 8 15,-7 0 5-15,0 0 9 16,-4-3 5-16,1 5 8 16,-3-2 6-16,0 0-3 0,-2 4 4 15,2 1-2-15,0 3 7 16,0 1 10-16,-2 1 8 16,5 5 11-16,-1 3 7 15,2 6 11-15,1 3 4 16,-4 9-1-16,4 5-8 0,0 7-1 15,-4 3-10-15,4 7-15 16,-2 4-14-16,2 3-12 16,-3 2-11-16,-2 3-10 15,-4 2-10-15,-4-1-20 0,-5 2-54 16,-5-5-97-16,-5-2-132 16,-6-6-184-16,-1-8-172 15,-5-11-77-15,0-10 1 16,0-12 71-16,1-9 119 0</inkml:trace>
  <inkml:trace contextRef="#ctx0" brushRef="#br1" timeOffset="-95128.9">17398 3135 97 0,'-13'-17'146'0,"1"-1"7"16,0-1 0-16,1-4 32 16,-1-1 15-16,0 0 19 0,-1 0 25 15,1 1 12-15,1 3-4 16,0 3-36-16,2 2-30 15,2 4-38-15,-2 1-43 16,3 4-39-16,-2 3-23 16,0 6-19-16,-6 8-17 0,-1 7-4 15,-2 10-6-15,-1 11 2 16,0 9-6-16,-3 8 3 16,3 8 2-16,0 8-4 15,-1 3 1-15,4 2 4 16,3 1 1-16,-1-2-13 0,8-1-15 15,2-4-14-15,6-4-27 16,4-4-32-16,5-6-43 16,-1-6-39-16,4-6-43 15,2-9-47-15,2-7-59 0,-1-7-27 16,0-8 15-16,-5-7 33 16</inkml:trace>
  <inkml:trace contextRef="#ctx0" brushRef="#br1" timeOffset="-94276.54">17004 4030 42 0,'-22'0'215'0,"6"0"-6"0,-1 0-12 16,6 0-15-16,1 5-7 16,4 1-20-16,3 3-9 15,5 3 3-15,5 0 2 16,4 2-1-16,8 3-11 0,5 0-1 15,6 1-5-15,9-2 0 16,8 1-4-16,6-2-5 16,10 0-3-16,13-5-12 15,10 1-16-15,13-6-13 0,12 0-14 16,17-5-10-16,13-1-17 16,12-4-17-16,11-2-5 15,6-4-9-15,2 1-7 16,-3-2-1-16,3-1 2 15,0-3 2-15,-5 3-3 0,-7-2 1 16,-6 1-4-16,-8 2-5 16,-8-1-8-16,-5 2-7 15,-5 1 0-15,-8 4 5 16,-2 0 3-16,-6 3 6 16,-4 0 2-16,-1 1 6 0,-3 1 3 15,-3 1 6-15,-1 0 4 16,1 0 3-16,-3 1 7 15,-5-1 4-15,-1 2 2 16,-4-2-1-16,1 1 8 0,-7 1 6 16,2-2 0-16,-2 1 3 15,0-1-1-15,-1-1 0 16,3-4-14-16,2-1-11 16,1-1-4-16,-2-3-9 15,0-2 0-15,-3-1-3 0,-3 1-4 16,-7 0-3-16,-2 3 0 15,-5 2 3-15,-2 1 2 16,-7 2 2-16,-3 1 1 16,1-1 1-16,-4 4-10 0,-2 2-8 15,1 0 1-15,-3-2 0 16,3 0 1-16,-2 0 0 16,4 0 14-16,-4-2 10 15,-1 0 10-15,0 1 9 0,-4-2 12 16,-2 3 6-16,1-1-3 15,-5 1-4-15,-2 1-4 16,-4 0-13-16,0 2-11 16,0 1-7-16,-4 1-2 15,1 0-2-15,2-1 1 0,-2-1 4 16,1 0 5-16,-1-1 5 16,0-1 0-16,0-2-2 15,-2 1 4-15,0-2-8 16,-3 2-6-16,-2 0-14 15,-5 0-39-15,-4 0-69 0,-3 0-89 16,-4-2-130-16,-11 2-189 16,-6-2-92-16,-9-4-16 15,-11-4 38-15,-11-7 73 16</inkml:trace>
  <inkml:trace contextRef="#ctx0" brushRef="#br1" timeOffset="-91128.29">19876 2752 123 0,'2'-9'233'0,"-1"1"34"0,3-4 16 16,-3 0 14-16,1 1 5 16,-1 0 2-16,-1 2-7 15,0 1-11-15,0-4-12 16,0 3-23-16,0-1-24 0,0 0-29 15,0-2-31-15,0 0-31 16,0-2-33-16,2-1-24 16,0 0-23-16,-2-2-15 15,1 1-14-15,2-1-7 16,-1 0-3-16,1 3-3 0,-2 2-4 16,1 0-1-16,-1 2 1 15,-1 0 0-15,2 5-2 16,-2 0-2-16,0 0-4 15,0 3-7-15,-2 2-2 0,2 0-3 16,-3 7 1-16,2 3-2 16,-4 9 3-16,4 5 8 15,-1 5 0-15,1 3 2 16,1 4-4-16,1 3 0 16,2 2-5-16,3-3-4 0,-3 4-10 15,2-5-10-15,0-2-9 16,-2-1-15-16,1-5-19 15,-1-2-26-15,-2-7-33 16,1-3-30-16,1-3-28 16,-2-2-27-16,-1-3-43 0,2-6-60 15,0 2-57-15,-2-5-60 16,1-5-15-16,1 2 17 16,-1-4 47-16</inkml:trace>
  <inkml:trace contextRef="#ctx0" brushRef="#br1" timeOffset="-90212.79">19946 2526 105 0,'-2'-13'199'0,"1"-2"5"16,-3 2-7-16,4 1-18 15,-1 0-13-15,-1 1-15 16,2-1-18-16,2 4-12 16,-1-1-20-16,4 1-22 0,2 1-21 15,5 1-17-15,2 0-12 16,5 1-10-16,8-1-8 15,5 3-8-15,2-1-1 16,5 0 0-16,6 0-2 0,4-1-20 16,3 2-2-16,2-2 0 15,0-2-3-15,3 0-3 16,-2 0 2-16,1-2 26 0,-6 0 17 16,-2 0 14-16,-3-1 17 15,-3 1 11-15,-4-1 13 16,-7 1 5-16,-4 1-1 0,-3 3 3 15,-6-1 3-15,-3 1 0 16,-4 2-5-16,0 0-8 16,-5 0-5-16,-1 2-7 0,2-1-13 15,-6 1-10-15,3 1-11 16,-2 0-10-16,0 1-7 0,-2 1-5 16,1 1-3-16,1 1-3 15,0 4 3-15,1 2 1 16,2 6 4-16,-2 1 3 15,2 4-3-15,0 3 2 0,0 3 3 16,2 3 0-16,-2 1-1 16,-1 3-2-16,0-1 2 15,1 0-2-15,-3-2 2 0,1 0 0 16,-1-2-2-16,0-2-2 16,-2-3-1-16,0-3 2 15,0-1-2-15,0-4 1 16,-4 1 0-16,3-4 0 15,-1-2-2-15,0-1 1 16,-2-1 2-16,-1-3-4 0,1-1 2 16,-3 0 1-16,-3 0-1 15,-3-1-2-15,-4-1-1 16,-5 1-5-16,-4-3 0 16,-9 3-4-16,-9-1-6 0,-7 2-2 15,-8 1 7-15,-5 0 11 16,-6 0 4-16,-1 2 7 15,-2-1 5-15,-1 1 6 16,4-1-12-16,6 0-5 0,5 1 2 16,7-1-7-16,9 1-18 15,10 0-24-15,8-3-30 16,9 2-53-16,13-3-108 16,10 1-144-16,11-5-61 15,9-3-16-15,6-5 13 0,2-2 39 16</inkml:trace>
  <inkml:trace contextRef="#ctx0" brushRef="#br1" timeOffset="-89774.91">20301 2428 24 0,'2'-7'227'0,"0"2"19"16,-2-1 18-16,0 2 18 15,0-1-1-15,-4 0-6 16,3 3-32-16,-4 0-36 16,-4 1-48-16,-3 4-47 0,-5 1-47 15,-4 5-29-15,-5 5-15 16,-4 3-12-16,-5 3-17 15,-3 4-40-15,3 2-49 16,2-1-60-16,6-1-74 0,8 0-69 16,5-4-58-16,9-4-19 15,8-2 20-15,7-7 44 16</inkml:trace>
  <inkml:trace contextRef="#ctx0" brushRef="#br1" timeOffset="-89538.84">20390 2396 201 0,'-2'-1'253'16,"-4"4"-2"-16,-7 6-14 0,-4 5-24 16,-7 7-49-16,-3 3-24 15,-4 3-22-15,-8 5-27 16,0 0-26-16,1 3-43 0,4-4-52 15,3-3-79-15,6-4-77 16,12-3-86-16,6-4-50 16,9-9-12-16,8-4 24 15</inkml:trace>
  <inkml:trace contextRef="#ctx0" brushRef="#br1" timeOffset="-89320.68">20439 2435 58 0,'-8'-2'253'0,"-6"7"32"15,-12 9-21-15,-4 5-26 0,-5 6-31 16,-7 9-49-16,-2 0-41 16,-2 7-40-16,5 0-61 15,4-4-79-15,10-4-69 16,10-6-88-16,13-6-73 0,10-9-33 15,13-10 9-15,8-10 47 16</inkml:trace>
  <inkml:trace contextRef="#ctx0" brushRef="#br1" timeOffset="-89125.35">20541 2443 150 0,'-31'23'238'0,"-10"7"-27"16,-3 6-28-16,-8 8-29 16,0 1-27-16,2 2-65 15,5-2-77-15,10-8-87 16,10-5-85-16,13-6-50 0,14-12-24 16,9-11 6-16</inkml:trace>
  <inkml:trace contextRef="#ctx0" brushRef="#br1" timeOffset="-88914.11">20635 2476 131 0,'-25'13'248'16,"-7"8"24"-16,-8 5-24 15,-2 6-10-15,-1 2-37 16,1 0-39-16,5 2-49 15,7-7-93-15,8-4-85 0,13-1-115 16,10-10-93-16,13-8-47 16,13-7-16-16,5-10 29 15</inkml:trace>
  <inkml:trace contextRef="#ctx0" brushRef="#br1" timeOffset="-88714.4">20720 2510 182 0,'-32'17'250'0,"-5"7"-16"16,-4 6-4-16,-7 3-24 15,2 4-28-15,1 3-37 16,5-5-61-16,12-1-93 16,7-9-81-16,13-4-128 0,13-5-65 15,14-13-35-15,8-5 12 16</inkml:trace>
  <inkml:trace contextRef="#ctx0" brushRef="#br1" timeOffset="-88541.5">20877 2535 118 0,'-29'21'257'0,"-7"8"14"15,-8 9-18-15,-2 6-34 16,-2 2-45-16,7-1-81 15,10-3-88-15,15-6-113 16,18-9-113-16,20-12-62 16,14-13-28-16,16-14 23 0</inkml:trace>
  <inkml:trace contextRef="#ctx0" brushRef="#br1" timeOffset="-88433.8">21096 2651 37 0,'-25'9'181'0,"-13"4"-38"15,-7 8-126-15,-5 3-94 16,2 0-56-16,1-3-28 16</inkml:trace>
  <inkml:trace contextRef="#ctx0" brushRef="#br1" timeOffset="-87229.9">19032 1814 173 0,'-8'-3'303'15,"1"1"24"-15,2-1 20 0,2 1-7 16,-1 1-20-16,1-1-36 15,1 2-39-15,2-1-47 16,-1-1-46-16,-1 2-40 0,4 0-35 16,-1-2-31-16,6 1-25 15,5 0-12-15,6-2 6 0,7 0 7 16,8-2 2-16,10 2 8 16,9-2 1-16,10 0 7 15,6 0-19-15,9 0-9 0,4 1-3 16,1-1-8-16,2-3-2 15,0 0-3-15,-4 1-3 16,-4-1 3-16,0 1 1 0,-8-1 1 16,-5 1 0-16,-4-1-4 15,-8 1 4-15,-4 0-18 16,-4 2-5-16,-6-2-2 16,0 3 6-16,-7 0 1 0,0-1 1 15,-4 0 12-15,-3 1 7 16,-1-2 2-16,-3 3-2 0,-2 0-2 15,-1 0 2-15,-5 1 0 16,2 0 0-16,-4 1 5 16,-1-3 6-16,-3 4 2 0,1-1 7 15,-3 1 9-15,-1-2-1 16,-1 2 3-16,1 0-6 0,0 2-1 16,-2-2-4-16,0 1-7 15,1-1-6-15,-1 4-4 16,0-1-4-16,2-1-1 0,-1 4-5 15,3 2 7-15,-3 2 3 16,1 3 4-16,0 8 5 16,-1 1 4-16,1 2 6 0,-2 8-1 15,-2 5 1-15,-1 1-3 16,-4 3-6-16,3 2 0 0,-3-1-7 16,-2 1-4-16,3-2-3 15,-1 0 1-15,-1-2 0 16,2-3-2-16,-2-2-3 15,3-4-4-15,2-2-9 0,2-6-14 16,-3-3-28-16,4-3-28 16,-1-6-27-16,-1 1-24 0,2-6-18 15,0 0-38-15,3-5-45 16,1-5-53-16,0-3-75 16,4-4-43-16,3-2-9 15,2-6 31-15,1-2 60 0</inkml:trace>
  <inkml:trace contextRef="#ctx0" brushRef="#br1" timeOffset="-86813.13">20856 2007 58 0,'5'-7'227'0,"-2"-1"35"0,1 1 22 15,-4 5 10-15,0-1-14 16,0 1-29-16,-4 0-42 0,-1 4-52 16,-3 1-53-16,-1 1-44 15,-4 6-26-15,1 2-15 0,-2 2-9 16,-1 4 0-16,1 3 6 16,0 2 4-16,-2 1 1 15,3 0 5-15,-1 2 7 16,2-2 8-16,-1-4 7 0,-3 2 13 15,3-3 13-15,-1-2 19 16,0-3 12-16,-2-2 16 16,-1-4 5-16,-2-1 8 0,-2-5-3 15,0-4-14-15,-2-5 0 16,-1-5-11-16,2-3-14 16,1-5-20-16,-1-1-29 0,2-6-45 15,1 4-103-15,0 0-148 16,0 6-225-16,0 8-121 15,0 4-54-15,3 10 4 0,4 0 58 16,7 4 130-16</inkml:trace>
  <inkml:trace contextRef="#ctx0" brushRef="#br2" timeOffset="-80742.64">21708 1927 193 0,'10'-21'223'0,"2"0"17"16,-2 2 5-16,1 0-4 0,-3 2-12 16,1 1-9-16,-2 3-27 15,0 1-28-15,-2 3-29 16,-2 1-25-16,1-1-24 15,-3 6-16-15,2-1-11 0,-3 1-7 16,2 1-2-16,-2-1-11 16,-2 3-3-16,-1 0-14 15,0 5-5-15,-4 2-9 0,-2 1-4 16,0 4 1-16,-4 3-2 16,-3 3 2-16,-1 2-2 0,-5 2 1 15,-2 1 2-15,-1 2-4 16,-2-1 0-16,0 2-1 15,1-3-2-15,1 1-9 0,2-4-14 16,1-1-18-16,2-2-33 16,3 0-32-16,1-2-38 15,1-2-48-15,2-1-65 16,0 1-78-16,5-4-38 0,2-1-6 16,3 0 21-16,3-6 44 15</inkml:trace>
  <inkml:trace contextRef="#ctx0" brushRef="#br2" timeOffset="-80179.08">21342 2048 139 0,'0'-5'274'0,"1"-2"10"16,-1 2 3-16,2 0 4 0,-1 0-22 16,-1 1-28-16,0 1-37 15,0 0-35-15,0 2-41 0,0-2-31 16,-1 3-32-16,-1 0-26 15,-1 1-17-15,-2 4-11 16,-1 3-11-16,-3 3-5 0,-1 5-1 16,0-1 5-16,1 5-2 15,-1-2 3-15,1 2 1 16,-2 1-1-16,3-3-1 16,0 1 2-16,2-2-2 0,-4 0-1 15,4-3-2-15,1 0 2 16,0-2 5-16,2-2-6 0,0-2 3 15,-1 2-1-15,2-3 1 16,2 3-1-16,2-3-3 16,0 1 0-16,3-1 1 15,3 1 3-15,2-2 0 0,4-2 2 16,0-1 2-16,3-3-1 16,4 0 4-16,0-3-1 15,2-1-6-15,-1-2-22 0,-1-1-60 16,-2 2-116-16,-2 2-141 15,-6-2-76-15,-3 2-35 16,-3-2 2-16,-2-3 47 0</inkml:trace>
  <inkml:trace contextRef="#ctx0" brushRef="#br2" timeOffset="-79398.44">22048 1728 12 0,'17'-21'202'16,"-1"-1"18"-16,0 1 6 0,-3 3 10 16,-1 0 8-16,-1 3 1 15,-2 3-1-15,-2-1-18 16,-2 4-21-16,0 1-19 0,-4 1-22 16,3 3-24-16,-3 1-24 15,1-1-21-15,-2 2-21 0,0-1-23 16,0 3-17-16,-2 0-19 15,2 2-10-15,-1 1-7 16,-4 5-1-16,1 2 2 0,0 7 0 16,-4 5 2-16,2 3 5 15,-1 3-5-15,-1 4 5 16,-2 2-1-16,1 0-9 0,1 3-11 16,0-2-17-16,-1-4-12 15,3-4-14-15,-1-3-15 16,4-5-4-16,0-1 5 0,0-4 10 15,1-6 14-15,-1-1 2 16,0-7 9-16,3-5-6 16,0-5-1-16,0-7-7 0,0-4-5 15,3-6 5-15,2-5 9 16,-2-1 5-16,3-7 12 0,1 2 10 16,2-1 6-16,1 3 12 15,-1 2 3-15,3 3 13 16,0 2 2-16,1 4 2 0,1 1-1 15,0 1-2-15,2 4 0 16,-2 1-2-16,3 3 0 16,-2 3 1-16,0 3 1 0,0 4 1 15,0 7 4-15,1 6 0 16,3 8 0-16,-3 6 1 16,1 5 0-16,1 7-9 0,-6 1-2 15,1 5 0-15,0-2-3 16,-5 2-7-16,0 0-14 0,-3-3-18 15,0-3-43-15,-1-5-64 16,-3-3-81-16,1-6-89 16,-2-1-75-16,-3-5-24 0,-1-8 17 15,-5-2 49-15</inkml:trace>
  <inkml:trace contextRef="#ctx0" brushRef="#br2" timeOffset="-79184.95">22117 1803 33 0,'7'-12'163'0,"6"-3"-37"16,5-1-28-16,9 0-24 16,5 1-23-16,3 0-26 15,3 1-23-15,3-1-18 0,0 6-30 16,-1-3-21-16,-2 2-24 15,-1 0-6-15,-4-1 1 16,-3 3 10-16,-3-4 25 0</inkml:trace>
  <inkml:trace contextRef="#ctx0" brushRef="#br2" timeOffset="-78981.36">22649 1578 71 0,'11'-11'124'0,"-2"2"64"16,-2-1 59-16,-3 2 50 16,0 1 22-16,-3 0-5 0,-1 4-31 15,0-1-64-15,-1 4-57 16,-3 4-60-16,1 4-44 15,-2 4-31-15,0 6-12 0,2 2-4 16,-3 5-6-16,3 4-3 16,2 0-7-16,-3 4-20 15,1 1-40-15,2-2-52 0,-1-3-74 16,2-2-97-16,2-3-89 16,2-6-26-16,0-4 11 15,-3-8 37-15</inkml:trace>
  <inkml:trace contextRef="#ctx0" brushRef="#br2" timeOffset="-78666.74">22723 1477 95 0,'14'-10'215'15,"3"-1"15"-15,-2 3-5 16,2 1-16-16,-1 2-11 0,0 4-16 16,0 1-11-16,-1 4-21 15,0 5-12-15,-1 3-14 0,-5 3-21 16,-1 1-26-16,-3 3-19 16,-1 1-7-16,-6 2-12 15,-5 1-7-15,-4-2-5 0,-4 1-2 16,-5-2-22-16,2-2-38 15,-4-5-62-15,4-2-80 16,1-3-107-16,2-3-90 0,5-5-34 16,5-5 6-16,3-3 41 15</inkml:trace>
  <inkml:trace contextRef="#ctx0" brushRef="#br2" timeOffset="-78026.26">23227 1503 12 0,'4'-8'324'16,"-4"-1"77"-16,1 3 71 16,-1 1-16-16,-1 0-18 0,1 0-34 15,-2 3-60-15,2-1-63 16,0 1-70-16,0 0-65 0,2 4-57 16,-2 3-42-16,1 4-27 15,1 4-11-15,-1 8-9 16,-1 3-20-16,0 6-35 0,-3 1-49 15,-2 5-47-15,-3 0-43 16,-1 1-34-16,-2-3-16 16,1-5-6-16,2-1 4 0,1-5 10 15,0-4 10-15,2-2 24 16,2-4 27-16,-2-3 38 0,-1-2 44 16,-2-1 46-16,-1-2 45 15,1 0 45-15,-3-2 37 16,3-3 31-16,2 2 32 0,-1 0 25 15,1-2 15-15,3 0 8 16,1 0-6-16,2-2-16 16,2 0-27-16,4-3-29 0,4 0-25 15,2-1-26-15,4 2-17 16,3-2-5-16,2-2 1 16,2 2 2-16,-1 0-5 0,-1 1-3 15,-1-2-4-15,-1 2-10 16,-3 2-6-16,0-1-8 15,-2 1-16-15,-1 1-43 0,-4-1-65 16,-1 3-96-16,0 0-131 16,-2 0-112-16,-6 0-44 0,0 0 3 15,-1-5 47-15,-4-4 87 16</inkml:trace>
  <inkml:trace contextRef="#ctx0" brushRef="#br2" timeOffset="-77766.74">23054 1435 71 0,'-4'-7'305'0,"3"0"55"15,4 0 15-15,6 1-40 16,4-1-51-16,6-1-57 15,3 0-52-15,7-1-54 0,2 1-60 16,4-1-82-16,-1 1-127 16,-2 3-159-16,-7 1-86 15,-4 3-43-15,-8-1-6 0,-9 2 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6:12:27.99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11105 6685 1 0,'0'0'121'16,"-2"0"6"-16,2-1 0 0,-1-1-3 16,1 2-7-16,-2 0-13 15,2-1-9-15,-1-1-10 16,-1 2-7-16,2-1-6 0,-3 1-5 16,2-3-5-16,-1 1-11 15,2 1-6-15,-1-1-9 16,-1-3-8-16,2 2-3 15,0-1-1-15,0-1-9 0,2 0-5 16,-1-3-5-16,-1 1 0 16,3-2-5-16,0 1 2 15,-1-1 8-15,-1 0 10 16,2-1 0-16,-1 0 5 16,-2 2 4-16,2-1 1 0,-1 4 2 15,-1 0-2-15,0 3 9 16,-3-1-8-16,1 0-4 15,-4 3-4-15,-3 0-7 16,-2 1-6-16,-2 2-12 0,2 0 1 16,-2 1 1-16,1 3-6 15,2-2 0-15,1 3 0 16,-1 1 3-16,4 0 1 0,1 2-4 16,4-1 3-16,1 1 3 15,3-1 1-15,3 4 5 16,3 0-4-16,1-1 2 15,3 0 1-15,4-1-3 16,1 1 0-16,1 2-2 16,-1-3 0-16,-2-1 5 0,1 1 1 15,-4-1-4-15,0-2-4 16,-7-1-1-16,-1 0 0 16,-5 1 9-16,-5 0 6 0,-3 2 14 15,-3 1 8-15,-3 0 8 16,-5-1 0-16,3 1-7 15,-3 1-9-15,1-4-8 16,1 0-5-16,0-3-5 16,3-2-6-16,1-2 3 15,2-2-5-15,3-2 1 0,3 2-4 16,-1-3-19-16,3 2-82 16,3 1-148-16,3-3-74 15,3 0-44-15,2-2-19 16,4 1 7-16</inkml:trace>
  <inkml:trace contextRef="#ctx0" brushRef="#br0" timeOffset="597.99">11374 6756 225 0,'0'-16'300'0,"-2"4"41"0,0 0-55 16,-2 2-39-16,1 1-28 16,-2 2-41-16,0 2-32 15,-1 2-35-15,-1 0-31 16,0 3-22-16,-1 3-25 0,1 1-16 15,-5 6-15-15,1 2-4 16,0 4-6-16,-2 5-5 16,5 2 3-16,0 2 9 15,3-1 1-15,5 2 4 0,2-6 2 16,4 0 5-16,4-5 9 16,6-6 1-16,3-6 9 15,3-7 8-15,2-7 15 16,-3-6 16-16,0-5 10 0,-5-3 6 15,-5-3 5-15,-4-1 6 16,-4 2-3-16,1 1-10 16,-4 4-8-16,-1 4-12 15,-2 4-14-15,1 5-14 16,1 4-18-16,-1 5-6 0,0 5-13 16,2 7-4-16,2 3 3 15,3 3 1-15,4 3 2 16,2 0 0-16,3-5 4 15,2 1 1-15,6-4-5 0,2-1-12 16,0-3-38-16,1-6-63 16,0-3-106-16,1-2-127 15,-6-4-125-15,-1-3-57 16,-5-3-1-16,-3 1 50 16,-2-3 90-16</inkml:trace>
  <inkml:trace contextRef="#ctx0" brushRef="#br0" timeOffset="967.32">11685 6616 95 0,'-3'-9'266'0,"0"2"31"15,0 2-34-15,1 0-26 16,-1 3-49-16,3 4-56 0,3 0-43 16,3 6-36-16,1 1-22 15,3 3-14-15,5 3-2 16,-2 2 0-16,4 0-4 15,-1 1-1-15,0 0-4 16,-2 0 1-16,0-2-3 16,-3-3 2-16,-3 0 5 0,0-4 20 15,0-3 58-15,-3-1 55 16,-2-5 31-16,-1-7 18 16,-1-4 5-16,-1-7-16 0,2-7-52 15,-1-4-57-15,-1-7-28 16,2-2-20-16,1 3-7 15,-2 1-9-15,3 7-7 16,0 6-7-16,1 4-28 16,5 7-58-16,2 6-74 15,1 6-103-15,4 8-113 0,-4 4-92 16,1 6-25-16,-1 0 29 16,2-1 61-16</inkml:trace>
  <inkml:trace contextRef="#ctx0" brushRef="#br0" timeOffset="1333">12042 6653 167 0,'8'0'241'16,"4"0"-1"-16,0 0-17 15,-1-5-28-15,5 0-25 0,-2-2-12 16,2 0-11-16,0-1-7 16,1-4-4-16,-1 0 6 15,0-3 12-15,-5-1-3 0,-3 1-6 16,-1-1-8-16,-2 1-6 15,-5 2-20-15,-3 1-26 16,-4 1-23-16,-3 3-19 16,-1 6-16-16,-5 3-13 15,0 8-8-15,-3 5-9 0,3 5 0 16,1 5 3-16,3 1 0 16,3 1-1-16,6-2-2 15,6 0 4-15,8-2 8 16,5-6-3-16,11-3-1 15,5-4 3-15,10-3 1 0,4-6-3 16,4-3-33-16,1-4-90 16,-5-3-205-16,-5 2-125 15,-11-3-66-15,-11 2-37 16,-11 1 9-16,-13 3 83 16</inkml:trace>
  <inkml:trace contextRef="#ctx0" brushRef="#br0" timeOffset="2080.69">10707 6709 82 0,'0'-18'261'16,"0"3"29"-16,-2 1 15 15,2 1 8-15,-2 0-17 0,-2 3-17 16,-1 0-28-16,2 3-34 15,-2-1-35-15,0 2-33 16,2 1-28-16,0 3-27 16,1 1-24-16,-2-1-25 0,4 2-15 15,0 2-15-15,0 1-7 16,4 7-8-16,3 6-1 16,3 4-2-16,3 4 3 0,2 4 6 15,5 4-6-15,1 1 1 16,3 5-4-16,-1 2 4 15,-1 2-11-15,-2 1-68 16,-2 3-92-16,-3-5-94 16,-1-4-102-16,0-3-99 15,-1-10-46-15,0-9 40 0,2-8 76 16</inkml:trace>
  <inkml:trace contextRef="#ctx0" brushRef="#br0" timeOffset="3664.06">10617 6546 160 0,'-16'-18'249'0,"5"5"-14"15,8-2-38-15,7 3-42 0,15-1-48 16,13-1-40-16,11 1-11 16,12 0-7-16,11-1-3 15,9-1-2-15,9-1 1 16,4-2-3-16,5-4-16 16,2-2-6-16,-1-1-8 0,-1-1-2 15,-3-3-9-15,-2 0-1 16,-2-2-4-16,-6 4-4 15,-7 0-1-15,-8-1 5 16,-3 3-2-16,-9 3-12 0,-6 1 6 16,-7 1 21-16,-5 4 12 15,-8 3 7-15,-4 1 11 16,-7 3 17-16,-2 4 1 16,-2 0-15-16,-4 2-17 15,-2 1-7-15,-3 2-10 0,-2 2-6 16,-1 3-2-16,-3 0 1 15,2 3 17-15,1 1 4 16,0 2-5-16,0 1-5 16,3 0-4-16,3 1-1 15,2 4-11-15,3 1-5 0,2 1 10 16,1 2 7-16,3 4 6 16,2-3 0-16,-1 3 0 15,-1 0 1-15,-1 0 1 16,1 0 2-16,-4-2-7 0,1-1-2 15,-1-4-1-15,1 2-4 16,-3 0 0-16,2-1-5 16,1-1 3-16,-3 3 0 15,3-2 5-15,-1 1-1 16,1-2 0-16,-3 0 1 0,-3-4-1 16,3 1-4-16,-5-4 2 15,1-1-1-15,-1 0 1 16,-1-2 4-16,-1-1 5 0,0 0 2 15,-3-1-5-15,1-2 2 16,-1 0-3-16,-1 1-4 16,2-2-7-16,-4-1 2 15,2 1 3-15,-3 0-3 16,-4-1 3-16,0 1-3 0,-2 0 10 16,-1 0-4-16,-4 1-3 15,1-1 0-15,-1 2-1 16,1-2 2-16,1 1-6 15,1 1 2-15,1-4 2 0,-2 1-2 16,2 2-6-16,2-1 4 16,-1 0-2-16,1 0 2 15,0 1-1-15,2-4 5 16,-4 4 3-16,1-1-1 16,-1 0 3-16,-5 1-3 0,-2 2-4 15,-5 0 2-15,-3 3 5 16,-5-1 1-16,-3 2 6 15,0-1 4-15,-4 0 4 0,-3 2 4 16,2-1-4-16,-4 1-6 16,2-1-1-16,-3 1-1 15,1 0-1-15,-2 4-5 16,0-3-2-16,-2 2 2 0,-2 0-2 16,-2 2-4-16,0-1-4 15,-1 3 1-15,-1-1-2 16,-2 1-2-16,3 1 1 15,-1-2-2-15,3 1-1 16,3-3 5-16,4 0-2 0,2-1 0 16,5-1-2-16,4-1-1 15,2-3 2-15,4 0-1 16,3-2-2-16,4 1 4 16,1-3 4-16,4 2 0 15,1-3 0-15,2 0 2 16,1 0 5-16,0-1 0 0,1-1 0 15,-2-1-3-15,2 1 2 16,0-2-5-16,2 0 3 16,-2 2 2-16,3-2-2 15,-4 3 2-15,4-3-1 16,-1 0 4-16,-1 2-5 0,2-1 0 16,1 1-4-16,-2-2-5 15,-1 1-3-15,3 1-4 16,0-2-1-16,-1 1-2 15,2 1 0-15,2-2 8 16,-2 1-2-16,3 1 0 0,-2-2 4 16,2 0 3-16,-1 0-2 15,-1 0 2-15,-1 0 3 16,-2 0 0-16,0 1 5 16,-1-1-4-16,-2 2 5 15,2-1-1-15,1-1 2 0,0 2-1 16,0-2-4-16,2 0-2 15,2 0-1-15,1 0 0 16,3-2-4-16,3 1 0 16,4-2 8-16,9-3 5 15,3-2 2-15,5-2 3 16,3-1 7-16,8-2-2 16,1-1-5-16,3-1 0 0,1-2-11 15,0 1-39-15,-2 1-112 16,-3-1-150-16,-5 2-84 15,-6 0-48-15,-7 2-15 0,-7 0 24 16</inkml:trace>
  <inkml:trace contextRef="#ctx0" brushRef="#br1" timeOffset="20410.64">1403 10047 23 0,'-6'-16'202'0,"1"1"-4"0,-1 2 7 16,0 3-17-16,1-1-2 15,0 2-15-15,0 1-17 16,2 1-9-16,0 0-26 16,0 0-2-16,-1 2-8 15,0-3-16-15,2 3-4 16,1 0-9-16,-1 0-5 15,-1 2-11-15,0 0-15 16,1 3-5-16,-1 2-11 16,0-1-11-16,-1 4-9 15,1 1-7-15,3 6-1 0,3 5 0 16,1 10 0-16,1 5 1 16,1 11 8-16,0 3 4 15,4 11 2-15,-2 4-4 16,1 5 0-16,2 9-1 15,-1 0-7-15,1 0-16 16,3 0-4-16,-3 2 0 16,3-4-2-16,0 2-4 0,-2-7 2 15,0 0 11-15,-2-6 5 16,2-6 0-16,-6-5 1 16,1-6 6-16,-2-3-12 15,-2-8-28-15,0-2-64 0,0-8-83 16,3-5-93-16,-1-4-98 15,2-6-45-15,-1-9-1 16,3-5 45-16</inkml:trace>
  <inkml:trace contextRef="#ctx0" brushRef="#br1" timeOffset="21676.65">1390 9922 127 0,'-12'-6'161'15,"-1"0"-9"-15,2-1-6 16,0 1-5-16,2 2-8 16,2-1-3-16,1 2-9 15,3-1-13-15,3-3-22 0,6 1-20 16,5 0-5-16,6-3-13 15,9 0-9-15,12-3-6 16,8 0 5-16,9-2-6 16,7-2-13-16,7-2-3 15,7-1-8-15,5-3-3 0,4-1-4 16,2-3-1-16,3 0 2 16,-3-5-4-16,0 1 5 15,-5-1-6-15,-4 2-11 0,-7 0-2 16,-9 3-3-16,-9 3 1 15,-6 4-5-15,-10 2 2 16,-7 5 12-16,-8 2 2 16,-3 2 4-16,-5 2 0 15,-4 2-3-15,-2 1-5 16,1 2-1-16,-3-1 4 0,-1 2-2 16,0 2 4-16,0-1 3 15,1-1 6-15,-3 2 3 16,0-1-4-16,-1-1 3 15,-1 0 0-15,1 0 2 16,0 0-3-16,-1 0 3 0,1 1 2 16,-2 0-1-16,0-1-6 15,0 2-3-15,-2 1-2 16,1 0-8-16,1 2 0 0,1 0-1 16,1 3 10-16,3 6 7 15,1 3 10-15,2 5 6 16,1 6 7-16,1 7 11 15,4 6 4-15,-1 6 15 16,2 8 13-16,1 3 22 16,1 10 8-16,3 3 10 15,0 3 14-15,0 2 3 0,4 2 1 16,-1 2-10-16,2 0 9 16,2 5-11-16,-1 0-17 15,3 2-15-15,1-3-4 16,-3 0-5-16,-1 0-18 15,-3-3-5-15,-1-6-6 16,-2-4 2-16,-5-5-13 16,-1-9-5-16,-5-5-7 0,-1-5-6 15,0-8 1-15,-3-3-7 16,0-4-7-16,-4-6-3 16,1-1-4-16,-2-4-2 15,0-1-46-15,0-5-76 16,-2-3-99-16,1-1-174 0,-4-1-121 15,-8-3-63-15,-4 0 4 16,-10-4 57-16,-6-3 92 16</inkml:trace>
  <inkml:trace contextRef="#ctx0" brushRef="#br1" timeOffset="22458.17">1567 11053 52 0,'-7'-21'156'0,"2"-1"-12"0,-1 1 4 16,-1 0 5-16,2 0 5 16,2 4 5-16,-1 2-4 15,2 2-2-15,-1 4-23 0,3 1-29 16,-2 3-35-16,1 3-23 16,1 4-22-16,0 3-17 15,1 1 0-15,3 5 8 16,0 5 11-16,4 5 9 15,0 6 13-15,2 6 13 0,2 6 2 16,-1 6-3-16,5 5-5 16,-2 4-1-16,2 6-11 15,0 1-11-15,-1 4-3 16,0-1-6-16,4 1-5 16,-3-1-10-16,1 0-4 15,-1-5 1-15,-2-3-2 0,-1-4-6 16,-1-6-6-16,-2-9-9 15,-1-9-16-15,2-6-35 16,-3-8-68-16,0-8-74 16,0-8-69-16,0-2-61 0,-2-5-33 15,-1-5 12-15,0 1 52 16</inkml:trace>
  <inkml:trace contextRef="#ctx0" brushRef="#br1" timeOffset="22844.01">1779 11928 29 0,'3'10'49'16,"2"-1"-5"-16,3 0 2 0,2-1 15 15,5-4 12-15,4 1 28 16,4-5 17-16,5 0 9 15,7-3-4-15,7-3-8 16,6-3-22-16,4-4-29 16,8-4-21-16,5-4-16 0,3-5-12 15,4-4-10-15,1-2-1 16,3-1-1-16,-5-2 5 16,-1 3-1-16,-4 2 7 15,-6 3 3-15,-6 5-4 16,-5 3-9-16,-8 6-1 15,-3 3-7-15,-5 2 1 16,-3 2-11-16,-4 0-17 0,-3 0-28 16,1 0-21-16,-2 1-23 15,-1-3-39-15,-1 1-32 16,-1 0-26-16,-4 2 7 16,-3 0 8-16</inkml:trace>
  <inkml:trace contextRef="#ctx0" brushRef="#br1" timeOffset="23142">3379 11431 1 0,'9'-1'68'0,"-4"-1"-2"15,-5 4 38-15,-3-1 46 16,-5 5 17-16,-8 5 14 16,-7 1-4-16,-9 6-27 15,-8 1-95-15,-7 5-163 0,-6 3-90 16,-5 2-48-16,-2-5-25 15,-4 3-1-15</inkml:trace>
  <inkml:trace contextRef="#ctx0" brushRef="#br1" timeOffset="24346.01">1670 10026 102 0,'-5'-2'159'0,"2"1"-15"0,2-3-25 16,1 3-25-16,1-1-22 15,1 0-25-15,1 0-14 16,2-1-12-16,3 0 9 16,3 0 8-16,0 0 6 15,6 2 4-15,1-2 1 0,4 1 2 16,5-1-9-16,1 0-6 16,4 0-7-16,1-2-2 15,5-2-4-15,0 2-1 16,4-3-5-16,-2-1-1 0,0-1 3 15,-1 0-7-15,-1 0 2 16,-2-1-3-16,1-1 1 16,-4 2-4-16,-4 0-5 15,-3 1 2-15,-2 2-3 16,-4 1-1-16,-5 1-2 0,0 1 0 16,-5 1 2-16,1 0-6 15,-2 0 3-15,1 0-1 16,-2 0-5-16,-2 2 3 15,2 0 5-15,-2-1 7 16,-1-1-1-16,0 3 5 0,-2-2 3 16,-1 2 0-16,1 0-3 15,-3 2 0-15,-3-2 1 16,0 3 0-16,1-1 4 16,-1-1-1-16,1 0-7 15,2 0-1-15,-3 1 1 0,3-2-3 16,-2 0-3-16,1 0 2 15,1 0 1-15,0 0-9 16,0 0-3-16,1 0-6 0,1 0-9 16,0-2-31-16,1 2-54 15,-3 0-68-15,3 4-65 16,0 0-34-16,-1 1-10 16,1 0 21-16</inkml:trace>
  <inkml:trace contextRef="#ctx0" brushRef="#br1" timeOffset="26041.89">2459 9888 54 0,'2'-2'167'0,"-1"-1"-5"16,-1 1-5-16,2-1-18 15,-2 1-9-15,1 0-18 0,-1 2-12 16,2-1-14-16,-2 1-18 16,2-2-10-16,-1 0-8 15,1 2-17-15,-2-1-11 16,0 1-3-16,0 0-5 16,0 0-7-16,0 0-3 0,0 1 2 15,0-1-5-15,0 2 2 16,0 0-5-16,0-2 3 15,0 1 0-15,0-1-2 16,0 2-2-16,0 3-8 16,0-1 10-16,3 1-1 0,-2 3-1 15,1 1 3-15,-1 0 1 16,3 1 7-16,-1 0-6 16,-2-2 4-16,1 1-2 15,1-1-1-15,-1-1 1 16,-1-2-4-16,1-1 1 0,1-1-4 15,-1-1 3-15,2 1 0 16,1 0 2-16,0-1 7 16,3-1 6-16,0 2 5 0,3-3 6 15,0 2 1-15,3-2 7 16,-3 0-1-16,0 0-8 16,2-2-9-16,-2 2 0 15,-3 0-4-15,1-1-6 16,-4-1-2-16,0 2 3 15,0-1-3-15,-2-1-4 0,0 2 0 16,0 0-1-16,0 0 1 16,-3 0 0-16,2 0 4 15,-1 0 3-15,-1 0-5 16,0 0 3-16,2 0 1 16,-1 0 3-16,-1 0 0 0,0 2 4 15,0-2 0-15,0 1 0 16,0-1-4-16,-1 0 2 15,-1 2-4-15,2-2 1 16,0 0-4-16,0 0 5 0,0 0-1 16,0 0-1-16,0 0-1 15,0 0-1-15,0 0 3 16,0 1-4-16,0-1 1 16,2 0 2-16,-1 0 10 15,-1 0 10-15,0 0 4 16,0 0 10-16,0 0 3 0,0 0 6 15,0 0-6-15,0-1-8 16,0 1-8-16,0 0-8 16,0 0-5-16,0 0-7 15,0 0 0-15,0 0-7 16,0-2 5-16,0 2-3 0,2-1 7 16,-2-1-3-16,3 2 7 15,-1-1 4-15,3-1 2 16,-2 2 0-16,2-4-2 15,-1 1-2-15,1 2-7 16,0-1-1-16,-2-1-4 0,3 1-4 16,-2 0-8-16,0-1-3 15,1 1-3-15,-2-1-2 16,0-1 0-16,0 4 1 16,-1 0 8-16,1-3 5 0,-1 1 2 15,-1 2 2-15,1 0 0 16,-2-2 0-16,2 2-2 15,-1-1 0-15,-1 1 1 16,2 0 7-16,-2 0 5 16,0 0 8-16,0 0 6 15,0 0 7-15,0 0 4 16,0 0-3-16,0 0-8 16,0 0-6-16,0 1-4 0,0-1-6 15,0 2-4-15,0-2-3 16,0 0 1-16,0 2-2 15,0 1-3-15,0-3 0 16,0 0-2-16,0 0-2 0,0 4 1 16,0-1-1-1,0-1 1-15,0 3 3 0,4 3-2 16,-1-1 2-16,0 2-1 16,2 3 2-16,2 1 3 15,-1 3-1-15,2 1 1 16,0 0 4-16,-2 4 5 15,2-1-3-15,0 1 3 16,-2-2-4-16,-1 0-1 0,3 0 4 16,-3-1-3-16,2-2-2 15,-2 1-1-15,-2 0 3 16,2-3 1-16,0 4-4 16,0 0 1-16,2 0-1 15,-2 3 0-15,0 0 2 0,0 0 2 16,0-2 1-16,-1 3 6 15,2-4 3-15,-1 1 0 16,0 1-2-16,1-2 0 16,-1-2-2-16,0 1-2 15,1-2-1-15,-1 2 1 16,1 0 0-16,-1-1 7 16,0 1 3-16,4 1 3 15,-3 1 6-15,1 1 6 16,1-1 0-16,1 5 2 0,-1-2 8 15,0 2 9-15,0 2 5 16,0 0 0-16,-2 2-3 16,2 1-3-16,-1-2-12 15,0-1-12-15,-2-2-13 16,0-5-7-16,-2-2-11 16,2-4-5-16,-2-4-8 0,0-3-33 15,-3-5-147-15,-3-1-224 16,-5-2-117-16,-8 0-61 15,-4 1-29-15,-9 2 13 16,-4 2 139-16</inkml:trace>
  <inkml:trace contextRef="#ctx0" brushRef="#br1" timeOffset="27625.89">1613 10249 181 0,'-1'-10'213'15,"-1"2"3"-15,1 1-12 16,-3-1-15-16,1 2-17 15,0-2-21-15,1 1-18 16,-2 2-8-16,1 0-6 16,1 1-7-16,-1 1-12 0,3 1-7 15,-2 2-10-15,1-2-14 16,1 2-25-16,-2 2-13 16,2-2-11-16,0 5-13 15,2 2-8-15,1 0-3 16,2 4 1-16,2 4 3 0,1 3 0 15,2 3 5-15,2 4 2 16,3-1 1-16,-1 7-2 16,2 3-5-16,1 3 7 15,-1 3-6-15,3 2 2 0,-5 2 2 16,2 1 2-16,-3 1-4 16,1 1-6-16,-3 1 2 15,0-3 0-15,2 0 5 16,-4-3 3-16,4 0 14 15,-2 0 6-15,0-3 9 0,1 1 5 16,0-2-2-16,-3-1 2 16,4-3 0-16,-4-3-4 15,1-1-5-15,1 0-6 16,-2-1-2-16,-2-4-6 16,2-1-7-16,-3-2-4 0,-1-5-2 15,0 1-6-15,0-2 3 16,2 0-3-16,-2-1-2 15,-2-2 7-15,2 1-3 16,-2-2-1-16,2 0-4 16,-2-2 0-16,2 0 3 0,-2-1-3 15,0-1 0-15,0 1-2 16,2-1 1-16,-3 1 4 16,1 0-4-16,-1 1-2 0,1 0 5 15,-2 0-1-15,3-1 0 16,0 0-5-16,-2 0-1 15,-1-3-1-15,1 0-14 16,-1-2-27-16,1-2-42 0,-2 1-42 16,-2 1-41-16,1-1-32 15,-1-2-17-15,-1 4 8 16,-1-1 20-16,-1 0 32 16,-2 0 37-16,-1 0 29 15,2-1 27-15,-2-1 27 0,2 0 23 16,1-2 11-16,0 0 8 15,2 0 11-15,-2 0 12 16,-1 0 3-16,3 0 10 16,0 0 9-16,0-2 11 0,1 2 13 15,1-2 1-15,2-1 2 16,1-1 0-16,1 1-7 16,2-2-14-16,2 2-9 15,3-1-10-15,1-1-7 16,5 0-7-16,3-1 2 0,1-2 0 15,4 1-3-15,1-2-3 16,4-2 2-16,1 1-4 16,1-1 3-16,3-2-2 15,0 2-5-15,3-1 5 16,-1-1-3-16,3 1-3 0,0-1-2 16,0-1-4-16,-1 5 0 15,3-3-5-15,-3 1 6 16,-1 2 1-16,-3-3 4 0,-2 3 0 15,-2 0 3-15,-3 2 1 16,-4-2-1-16,-2 3-3 16,-8 0-2-16,-2 0-3 15,-2 1 0-15,-4 1-9 16,0 2-30-16,-2-3-32 16,-1 5-44-16,-1 0-64 0,-1 0-86 15,0 0-35 1,0 0 3-16,5 0 21 0</inkml:trace>
  <inkml:trace contextRef="#ctx0" brushRef="#br1" timeOffset="28407.79">2961 11155 109 0,'2'-7'147'0,"0"1"-24"0,-1-2-21 15,2 1-24-15,1-1-32 16,-1 2-12-16,0-2-17 16,0 5-6-16,-1-3-7 15,1 3-4-15,-1-1 4 16,0 3 0-16,0-2 17 15,-2 3 21-15,2-2 19 16,-1 0 17-16,-1 1 6 16,2-3 8-16,-2 2-11 0,0-1-16 15,0 0-18-15,0 0-15 16,0 0-9-16,0 0-8 16,0 0-2-16,0 2-10 15,0-2 3-15,0-1-6 16,1 2-2-16,1-1 0 15,0 1 4-15,-1-1 10 16,-1 3 7-16,0-1 14 0,0-1 12 16,0 2 20-16,-1 0 3 15,-1 2 1-15,0-1-6 16,1 1-11-16,1 2-10 16,0 0-21-16,1 3-5 15,3 2-11-15,-3 0 0 0,3 1 4 16,-1 3-1-16,3-2 0 15,-2 1 0-15,1 0 1 16,0-1-1-16,-2-2-3 16,2 3-3-16,-3-2-2 15,1 2 0-15,0-4-6 16,-3 1 3-16,2 0 1 0,-2-1 7 16,-2-1 8-16,2 0 20 15,-3 0 29-15,0 0 24 16,-2-1 17-16,-3-2 1 15,-1 4 2-15,-2-1-16 16,-6 2-26-16,-1 2-28 16,-6 1-14-16,-4 2-9 0,-7 3-8 15,-2 3-8-15,-5-2-6 16,-1 5 2-16,2-6-8 16,3 0 1-16,3-4-63 15,4-1-154-15,4-3-128 16,8-5-71-16,2-4-34 0,7-4-16 15,5-5 49-15</inkml:trace>
  <inkml:trace contextRef="#ctx0" brushRef="#br1" timeOffset="29081.94">1989 10752 8 0,'-7'-17'250'0,"2"0"46"0,0 4 16 15,0 0 7-15,2-1-10 16,0 4-19-16,1-1-19 15,0 1-29-15,0 1-30 16,0-3-32-16,1 5-34 16,1 0-26-16,-2 1-33 15,2 1-25-15,0 4-25 0,0 2-17 16,2 4-15-16,3 4-9 16,2 6-4-16,3 7 1 15,1 1-3-15,3 5-5 16,2 4-5-16,1-2-2 15,-1 2 0-15,0-2-11 0,1-2-19 16,-3-3-37-16,-1-3-76 16,1-5-105-16,-4-3-138 15,2-1-69-15,-4-4-20 16,0-4 23-16,-1-5 70 16</inkml:trace>
  <inkml:trace contextRef="#ctx0" brushRef="#br1" timeOffset="29458.33">2165 10606 210 0,'0'-15'300'15,"0"1"15"-15,-1 1-3 16,-1 2-12-16,-1 4-23 0,3 0-47 15,-2 2-44-15,2 2-50 16,-1 2-45-16,1 2-38 16,1 2-26-16,6 3-18 15,0 5-6-15,4 3 1 16,1 3-4-16,3 2-1 0,0 6-2 16,0-1 1-16,1 0 0 15,0 1-15-15,-2-1-5 16,0-1-3-16,-3-1-2 15,-1-2 2-15,-1-3-2 16,-4-1 6-16,2-4-25 0,-4-2-59 16,0-2-77-16,-3 1-96 15,0-4-82-15,-5 2-40 16,-3-2 11-16,-2-2 50 0</inkml:trace>
  <inkml:trace contextRef="#ctx0" brushRef="#br1" timeOffset="29657">2051 10888 125 0,'-4'-3'231'16,"2"-5"-22"-16,5-1-32 16,3-1-33-16,4 0-37 15,3-4-39-15,4-1-22 0,0 1-25 16,4 2-63-16,-1-3-112 15,1 4-61-15,-5-1-31 16,1 1-13-16</inkml:trace>
  <inkml:trace contextRef="#ctx0" brushRef="#br1" timeOffset="30015.01">2280 10603 70 0,'0'-4'291'0,"0"1"49"0,0 1 6 15,0 2-34-15,0-1-36 16,0 1-39-16,0 0-49 16,0 0-40-16,0 0-33 15,0 1-36-15,2 1-22 0,0-1-19 16,1 3-14-16,3 1-8 15,2 4-7-15,1 0-3 16,1 3-1-16,2 2-5 16,0 1-1-16,2 0-3 15,-3 1-1-15,0 1-5 16,0-2-14-16,-3 1-18 16,0-1-48-16,-3-3-71 0,2-2-87 15,-3-1-83-15,-1 1-63 16,-3-5-22-16,0 0 28 15,0-5 63-15</inkml:trace>
  <inkml:trace contextRef="#ctx0" brushRef="#br1" timeOffset="30370.65">2271 10643 102 0,'-2'-10'210'0,"2"0"-13"16,2-1-20-16,3-1-28 16,1 0-26-16,5 1-15 15,0-3 3-15,0 2-2 0,2 3-7 16,0 1-10-16,-2 0-11 16,1 6-16-16,-2-1-16 15,5 4-15-15,-5 3-10 16,1 3-11-16,0 2-8 15,0 4-3-15,-3 2 2 0,-2 3 2 16,-1 2 0-16,-3 0 9 16,-2 2 2-16,-2-3-1 15,0 1-2-15,1-4-8 16,-1 0-39-16,-2-7-88 16,2 2-125-16,1-5-67 15,-1-1-35-15,2-5-12 16,0 0 24-16</inkml:trace>
  <inkml:trace contextRef="#ctx0" brushRef="#br1" timeOffset="30811.57">2573 10525 33 0,'1'-9'295'0,"-1"3"54"15,0-2 52-15,0 1-45 16,2 1-30-16,-2 0-23 0,2 1-33 16,-2 1-36-16,0 1-34 15,0 0-33-15,1 2-26 16,-1-2-31-16,2 3-25 15,-2 0-19-15,0 0-20 16,1 0-18-16,-1 3-15 0,2 1-11 16,3 1-2-16,2 7-6 15,3 0-5-15,0 3 1 16,2 3 0-16,1 0-6 16,1 4-9-16,0-1 0 0,-1 0-9 15,-2 0-15-15,-2-2-35 16,-2-3-49-1,-1-3-68-15,-1-1-76 0,-4-3-92 16,-1-1-86-16,-3-6-28 16,-3-2 21-16,0-2 61 15,-2-6 72-15</inkml:trace>
  <inkml:trace contextRef="#ctx0" brushRef="#br1" timeOffset="31130.31">2526 10503 1 0,'-4'-10'197'16,"1"-2"-1"-16,3 0-15 15,2 1-19-15,1-1-28 16,5 1-14-16,1-1-2 0,2 3-5 16,3 3-12-16,1 1-9 15,0 3-19-15,3 2-18 16,-1 5-17-16,1 3-19 15,1 3-8-15,-3 1-9 16,-1 2 3-16,-2 3 3 0,-2 0 1 16,-3 1 22-16,-5 0 15 15,0 0 4-15,-4-1-4 16,-4 4 1-16,0-7-16 16,-3 1-107-16,-1-3-156 15,-1-4-76-15,-1 1-45 16,2-5-25-16,1-4-2 0</inkml:trace>
  <inkml:trace contextRef="#ctx0" brushRef="#br1" timeOffset="34891.61">11151 6353 136 0,'-1'-3'154'16,"-1"3"-1"-16,2-2 0 15,-2 2-3-15,1 0 0 16,-1 0-6-16,2 0 3 15,-3 2-8-15,3-2-15 0,-2 0-6 16,1 0-8-16,-1 0-16 16,0 0-20-16,-1 0-12 15,0-2-15-15,-3 0-17 16,1-1-9-16,-1 1-2 16,-1-3 5-16,-3 0 3 0,0-2 8 15,-4-1 7-15,-2-2-2 16,-4-4-4-16,-3-3-1 15,-4-2-19-15,-3-2-13 16,-5-4-3-16,-5-2 16 16,-2-3 12-16,-2-2 2 0,0-1 19 15,-1 0 15-15,0-1 7 16,2 1 1-16,1-1 12 16,0 3 5-16,1-1-2 0,0 1 2 15,0-1-12-15,1 3-13 16,-2-2-21-16,-1 1-4 15,-2 2 2-15,0-2-5 16,-4 1 3-16,1 1-1 16,-4 0-1-16,-1 1-9 0,-4 1-6 15,0 4-3-15,-3 1-4 16,0 4 4-16,-5 2 3 16,0 3 11-16,-1 2 3 15,-1 1-1-15,2-1 4 0,2 5-5 16,-1-1-3-16,2 1-8 15,2 1-7-15,0 1-1 16,0 0-3-16,-2 1-5 16,2-1-2-16,3 3-5 15,-3-2-2-15,1 4-1 0,1 0 0 16,0 1-1-16,2 0 0 16,1 1-1-16,0 4-1 15,2-2-2-15,-2 4 10 16,0 0 7-16,-4-1 6 15,-1 3 2-15,2-1 1 0,-2 2 2 16,-2 2-6-16,-1 2-7 16,1 2-2-16,-1-2-1 15,0 0 2-15,3 3-4 0,3-3-1 16,2 0 2-16,-1 1-1 16,4-2-2-16,-2 3 0 15,4-2 0-15,2-1-5 16,-1 2 0-16,2 1-1 15,-1 0-1-15,1 0 0 0,0 3 0 16,-1-2 0-16,1 3-4 16,-2 0-3-16,3 1-1 15,-3 1 2-15,3-1 1 16,0 2 4-16,2-1 3 16,3 2 8-16,1 1 1 0,0 0 0 15,0 2 4-15,0-1-1 16,2 0 2-16,2 2-2 15,1-3-1-15,1 2-1 16,0 0-4-16,-1-2 1 0,2 2 0 16,0 0 1-16,-3 2-2 15,0 1 4-15,-1 0-5 16,2-2 1-16,-1 0 3 16,1 1-3-16,-1-2-1 15,1 1-3-15,0 2 3 0,0-2 0 16,1 0-6-16,-1-1 1 15,-3 2 0-15,3-1-1 16,-4 4 1-16,-1-2-1 0,1 1-4 16,1 3 14-1,1-3 3-15,1 0 5 0,1-1 2 16,1-2 7-16,0 1 4 16,3 0-9-16,1-2-6 15,-2 1 0-15,2-1-2 0,2 2-2 16,-2 1-3-16,-2-1 3 15,4 3 0-15,-2 0 2 16,1-2-2-16,3 2-1 16,0-1 3-16,-1 2-3 15,0-1-1-15,0 3-1 16,2-2-1-16,0-2 1 0,1 1-2 16,-3 0 5-16,0-1-6 15,0-2 2-15,0 1 2 16,1-2-1-16,-3 1-3 0,1 1-5 15,1-3 1-15,1 4 0 16,-1-3 0-16,1 1-3 16,-1 0 2-16,3-1 2 15,1 0 0-15,0-2-3 16,1 0 2-16,0 1-3 16,3-1 2-16,0 2-1 15,-1-1 2-15,2 1 1 0,-1 1 1 16,-1-1 2-16,2 2 2 15,-2-1-1-15,4-1 3 16,-3 0 1-16,0-1-5 0,3 4 1 16,-3-3-2-16,2 1 1 15,-2-1 0-15,0 0 0 16,3 0-9-16,-3 1-1 16,0 0 1-16,0-1-3 15,-1 1-3-15,2-2 5 0,-1-2 3 16,-1-1 3-16,1 1 1 15,-2 1 2-15,-1 0 3 16,3 0-3-16,-5-2 2 16,1 3 3-16,-1 1-2 0,0 1 3 15,-3-1-3-15,-1 2-5 16,3-1 3-16,-2 1 0 16,3-2 0-16,-3 2-3 15,5-1 0-15,-2-1 3 16,1 0 2-16,1 0 1 15,4-2-2-15,-1 0 3 0,3-2 1 16,-1 0-1-16,1 1 1 16,0-1-3-16,0 1 2 15,-1 0 1-15,0-1-1 16,1 0-1-16,0-3-1 16,2-1-1-16,-2-2-1 15,3-3-1-15,2-1 0 0,-3-2-1 16,3-1 2-16,0 1-3 15,3-4 1-15,-1-1 2 16,2 0-2-16,1 0-2 16,0-3 0-16,3 0-7 15,-2-2-6-15,3 2-12 16,-1-4-25-16,1-2-44 0,2-1-66 16,-1-1-83-16,-1-2-135 15,-1-6-134-15,0-1-59 16,2-7 3-16,1 0 39 15,0-5 79-15</inkml:trace>
  <inkml:trace contextRef="#ctx0" brushRef="#br1" timeOffset="35774.25">3289 9616 165 0,'2'-13'240'0,"-1"0"2"16,2 1 10-16,-3 2 7 0,0 3-14 16,-3-1-27-16,2 5-28 15,-1 0-41-15,-1 2-36 16,1 1-37-16,-1 0-30 16,1 3-17-16,-1-1-13 15,2 5-9-15,-1 0-1 16,0 4-6-16,-1 3 0 15,3 1 4-15,-3 1 0 16,3 3 2-16,3 2 6 0,-3 0 0 16,3 0-5-16,-1 2 0 15,1-1 4-15,0-1-6 16,1 1-4-16,-1 0 3 16,0 0 4-16,-1-1-1 15,-1 1 2-15,-1 2 2 0,3-5 7 16,-3-1-4-16,0-1-2 15,0-3 0-15,0 1-4 16,0-1-1-16,0-2-6 16,2 0 1-16,-2 0 1 15,0 1 1-15,1-1 0 16,-1 0 3-16,2-1 1 16,-1-1 0-16,-1 0-3 15,2-2-1-15,-2-1 0 0,2-2-3 16,-1 2 1-16,-1-2-2 15,2-2 1-15,-2 2-1 16,1-2 0-16,1 0 0 16,0-1-1-16,-1 0-1 15,-1 1 2-15,2-3-2 0,-2 0 0 16,1 0 1-16,1 0 1 16,1-1 0-16,0-1-3 15,-1 0 6-15,-1 1 0 16,2-2 7-16,2 0 17 15,0 0 22-15,3 0 20 16,6-3 15-16,2-1 14 16,3-3 0-16,3-4-10 0,2 0-17 15,1-4-14-15,2 1-21 16,0-4-6-16,-2 2-5 16,-3 3 4-16,-1 1 5 15,-4 2 2-15,-4 1 6 16,-1 2-4-16,-4 3-1 15,0 1-9-15,-3 1-6 0,-3 3-7 16,2 0-8-16,-1 2-2 16,-1-2-8-16,-2 1-4 15,1 1-10-15,3-2-7 16,-1 1-18-16,2-1-55 16,1-1-76-16,3 0-133 15,-2-5-158-15,-1-1-77 0,2-3-29 16,-2 0 32-16,-1-1 65 15</inkml:trace>
  <inkml:trace contextRef="#ctx0" brushRef="#br1" timeOffset="37560.22">3753 7636 75 0,'-15'-25'265'0,"4"-3"57"0,-2-2-1 16,-1-4 6-16,0 0 6 16,1-4-7-16,0 2-15 15,1 2-8-15,0-1-24 16,2 6-28-16,0 3-26 16,2 4-24-16,0 2-28 0,2 4-37 15,1 3-32-15,2 4-25 16,0 2-28-16,0 2-22 15,1 2-16-15,4 6-7 16,1 5-8-16,3 5-3 16,3 7 1-16,3 6 4 0,2 5 5 15,2 4-1-15,0 2 1 16,4 4-2-16,2 2-11 16,0 3-13-16,-1-2-37 15,1 0-44-15,0-2-57 16,-3-1-63-16,-3-7-59 0,-2-3-60 15,0-6-48-15,-4-3-47 16,0-10-50-16,-3-4 6 16,-2-11 37-16,1-9 59 15,-4-10 73-15</inkml:trace>
  <inkml:trace contextRef="#ctx0" brushRef="#br1" timeOffset="37822.83">3853 7431 131 0,'-5'-25'244'0,"2"0"14"15,0 6 18-15,-3 2 13 16,4 3-15-16,-1 3-27 16,2-1-41-16,-1 7-40 15,2 1-53-15,0 4-46 0,5 4-29 16,4 6-18-16,-1 8-8 16,5 2-4-16,2 6 2 15,1 3-2-15,3 0-6 16,0 2-2-16,-1 3-34 15,0-1-42-15,2-1-59 0,-3 2-70 16,2-5-84-16,-5-1-79 16,-3-4-19-16,3-6 20 15,-6-6 40-15</inkml:trace>
  <inkml:trace contextRef="#ctx0" brushRef="#br1" timeOffset="38021.57">3830 7731 73 0,'-17'0'225'16,"5"-5"19"-16,2-1-51 15,7-7-55-15,5-5-39 16,9-3-35-16,6-4-20 16,4-2-26-16,6-1-10 0,5 1-31 15,-1-1-53-15,2 5-72 16,-4 3-58-16,-4 1-26 15,-3 4-10-15</inkml:trace>
  <inkml:trace contextRef="#ctx0" brushRef="#br1" timeOffset="38374.06">4108 7362 191 0,'0'-4'286'15,"-2"2"10"-15,-1 0-18 0,1 1-36 16,-1 1-37-16,0 3-37 15,-2 3-32-15,2 3-23 16,-3 6-24-16,1 5-18 16,0 3-20-16,2 4-18 0,3 2-3 15,0 1-9-15,2-2-4 16,1-1 3-16,2-4 7 16,2-5 4-16,3-1-2 15,1-10 8-15,3-4 6 16,2-9-6-16,1-5 1 0,-4-4 6 15,-2-6 8-15,-6-3 7 16,-2-1 12-16,-5-1 5 16,-2 1 5-16,-7 4-12 15,1 1-22-15,-7 5-65 0,1 3-85 16,-1 6-105-16,2 5-127 16,0 2-123-16,7 3-51 15,3 1 16-15,8-2 51 16,4-1 80-16</inkml:trace>
  <inkml:trace contextRef="#ctx0" brushRef="#br1" timeOffset="38989.28">4315 7233 182 0,'-10'-6'315'0,"-1"-2"67"16,3 1 2-16,-1-1-10 16,2 2-17-16,0 0-42 15,4 2-41-15,-1-1-62 16,3 3-67-16,-1-1-59 16,1 3-43-16,1 0-23 15,1 4-15-15,2 4-2 0,2 6-1 16,3 4-1-16,-2 6 3 15,2 2 4-15,-1 4 0 16,0 0-3-16,1-4-3 16,-3-1 1-16,1-2-5 0,1-7-2 15,0-3 0-15,1-5 2 16,-1-4 2-16,2-5 0 16,2-8 4-16,0-5-2 15,0-6-1-15,-3-2 2 0,-3-3 0 16,0-3 1-16,-2 3 11 15,0 3 12-15,-3 3 3 16,2 3 0-16,0 4 0 16,-1 5-8-16,5 2-7 15,-1 5-9-15,4 3-5 0,4 3-2 16,3 1 1-16,3 3 5 16,0-2 0-16,0-2 0 15,-1-3 6-15,0-1 5 16,-4-4 22-16,-3-3 17 15,-3-5 16-15,-4-4 18 0,-6-4 3 16,-6-5-2-16,-2-1-19 16,-5 0-21-16,0 2-50 15,-2 0-105-15,1 5-133 16,-1 5-186-16,4 4-149 16,2 4-76-16,8 2-12 15,8-1 67-15,7 0 114 0</inkml:trace>
  <inkml:trace contextRef="#ctx0" brushRef="#br1" timeOffset="39781.61">4620 6946 111 0,'-22'-3'311'0,"4"-4"48"16,1 0 30-16,4-4-93 0,3-4-65 15,5-3-54-15,5-4-40 16,5-1-43-16,5-2-30 16,5-4-13-16,2 2-7 15,6 0-7-15,-2 1-1 0,1 2-1 16,0 4-1-16,-4 3-5 16,-2 3-1-16,-5 4-6 15,3 2-11-15,-5 4-4 16,-2 4 4-16,0 2 0 0,-2 6 3 15,-2 1 4-15,-1 3 4 16,0 3 1-16,-2 2 0 16,-2 1-5-16,2 0-2 15,-2 2-5-15,1-1 2 16,-1 0-4-16,0 1-7 0,2-1 1 16,0-1 0-16,0-3-3 15,2-1 1-15,-2-5-1 16,3 1 6-16,1-1 2 15,2 1-2-15,-1-2 0 0,4 0 3 16,-1 1 3-16,0 0 0 16,0 1-5-16,3-1 1 15,-3-2 0-15,-2 1-6 16,1 1-2-16,-1-3 3 16,-3 0-1-16,2-1-25 15,-2-1-61-15,0 1-93 0,0-1-136 16,1 1-109-16,0-1-57 15,4 1-6-15,-2 0 44 16,1 0 86-16</inkml:trace>
  <inkml:trace contextRef="#ctx0" brushRef="#br1" timeOffset="40120.93">4893 7215 208 0,'-6'0'338'0,"3"-2"54"16,1 1-11-16,-1-1-52 16,3-1-58-16,0 0-47 0,0 0-49 15,3 0-35-15,-1 0-30 16,-1-2-17-16,1 5-9 15,-1-2 2-15,-1 2 6 16,-1 0 4-16,-1 0 10 0,2 0 0 16,-1 0-2-16,-1 0-6 15,2-3-18-15,0-1-43 16,3-4-91-16,-1-2-188 16,4 0-207-16,2 3-117 15,1-1-57-15,1 4-9 0,0 1 56 16</inkml:trace>
  <inkml:trace contextRef="#ctx0" brushRef="#br1" timeOffset="44404.81">4065 9581 28 0,'-8'-10'312'15,"-3"-2"62"-15,3 2 62 16,2-2-21-16,-1 0-61 0,1 2-34 16,0 1-31-16,3-1-32 15,-1 4-41-15,1-1-40 16,2 2-36-16,-1 1-35 15,0 1-38-15,2 1-35 16,2 2-26-16,1 3-19 0,2 1-18 16,5 6-13-16,-1 7-15 15,2 3-6-15,0 6-13 16,3 3-18-16,-2 3-18 16,-2 1-18-16,0 1-24 15,1-2-44-15,-2-1-59 16,-2-3-77-16,-1-3-74 0,2-3-24 15,-1-6 13-15,0-9 41 16</inkml:trace>
  <inkml:trace contextRef="#ctx0" brushRef="#br1" timeOffset="45688.92">3976 9581 42 0,'-9'-19'219'16,"1"3"25"-16,5-2-41 16,3-2-27-16,3 2-32 0,6-1-27 15,1 1-12-15,3 0-7 16,4 2 4-16,5 0-8 16,-3 4 0-16,5-1-6 15,-2 3-2-15,-2 3-16 16,-2 2-21-16,-4 5-7 15,-1 0 7-15,-4 7 14 0,-3 5 7 16,-8 7 7-16,-5 5 2 16,-6 6 1-16,-4 3-26 15,1 1-23-15,-3 0-17 16,3-2-9-16,1-7-7 16,2-5 0-16,4-2 1 15,4-6 0-15,0 0 2 0,2-5 2 16,3-1 5-16,3-4 3 15,2 2 8-15,3-1 5 16,6 0 2-16,-1 0 4 16,2 0 2-16,3 1-5 0,-1 1 0 15,2-1-8-15,-1 0 2 16,-1 3-7-16,-1 1 0 16,-1-1-4-16,-2 2-3 15,3 1-1-15,-5 2-13 16,-1 0-19-16,-1 0-29 15,-1-2-42-15,-2-2-55 16,-1-1-52-16,1-5-52 16,-3-2-49-16,0-2-26 15,-1-5 5-15,1-3 28 0,-1-4 38 16,-2 2 61-16,2-1 77 16,-1-1 69-16,-1 4 65 15,0-2 50-15,0 2 49 16,0 3 27-16,0 1 9 0,2-1-4 15,-2-1-6-15,3 1-10 16,-1-4-21-16,1 1-4 16,1-1-4-16,1-2-4 15,-2-2-4-15,0 0-2 16,-1-1 6-16,-2-1 0 16,-2 0 9-16,-1 2 9 0,-2 4 14 15,-4-1-3-15,1 4-9 16,-2 1-18-16,-2 7-21 15,-1 3-23-15,-1 4-26 16,3 5-13-16,3 3-8 16,0 1-7-16,4 4-4 0,4-3 2 15,6 0 4-15,2-1-3 16,3-3 5-16,4-3 2 16,5-3 0-16,3-5-4 15,4-4 2-15,-2-5-4 16,2-3-12-16,0-4-13 15,-6-4-9-15,1-4-6 16,-5-1-4-16,-4-4-1 0,-2 0 6 16,-2 0 14-16,-2-1 7 15,-4 1 2-15,0 0 6 16,-3 3 6-16,0 2 8 16,0 0 13-16,-1 6 21 15,-1 3 21-15,0 1 16 0,-1 5 5 16,-2 5-4-16,-1-1-12 15,-2 6-18-15,0 6-17 16,2 6-18-16,-2 1-8 16,2 4-4-16,1 2-1 0,2 2 0 15,3 0-4-15,2 1-1 16,2-1 1-16,5-1 2 16,1 0 1-16,5-1 7 15,0-3 2-15,1 0 0 16,3-2 4-16,0 0-1 0,-2-2-1 15,2 0-3 1,-3-1 2-16,3 2-1 0,-3 1-3 16,-2 0 3-16,3 3-1 15,-4 1 0-15,-2 0-1 16,3 1 4-16,-4 1 1 16,2-4-3-16,-2-1 3 15,1-3-7-15,-2-2-12 0,-1-3-8 16,0-5-9-16,2-5-34 15,2-3-61-15,-2-7-116 16,-2-5-124-16,-2-6-70 16,-4-3-30-16,-4-4 9 15,-2-4 53-15</inkml:trace>
  <inkml:trace contextRef="#ctx0" brushRef="#br1" timeOffset="46270.11">4620 9288 150 0,'-10'-7'306'16,"2"4"58"-16,1-4 2 0,0 1-33 15,2 2-28-15,2 1-24 16,0 0-44-16,1 1-42 15,1 0-49-15,-1 2-43 0,2 2-39 16,0 3-31-16,3 2-14 16,1 6-11-16,0 2-2 15,3 5-9-15,1 3 5 16,1 1-1-16,1-2-6 16,-1-1-9-16,4-1-11 15,-2-5-3-15,6-3-5 0,1-4-4 16,2-6 1-16,2-6 8 15,-3-5 8-15,0-7 7 16,-2-1 6-16,-4-6 6 16,-5-3 1-16,-5-3 1 15,-3-1 2-15,-3-2-2 0,-5 2-1 16,0 1 3-16,-3 4 13 16,3 4 6-16,-1 5 7 15,2 3 2-15,0 1 1 16,2 7-4-16,3 1-12 0,-1 8-7 15,3 1-8-15,3 7-8 16,2 0 3-16,0 2-1 16,4 4 0-16,2 1-2 15,-1-2-11-15,1 1-11 16,0 0-26-16,1-1-38 0,0-2-43 16,-1-1-42-16,1-4-55 15,-2-3-87-15,1-5-69 16,1-4-11-16,0-4 18 15,2-4 28-15</inkml:trace>
  <inkml:trace contextRef="#ctx0" brushRef="#br1" timeOffset="46534.37">4927 9049 217 0,'-4'0'293'0,"1"4"37"0,0 1-35 16,1 6-58-16,2 1-31 16,0 3-19-16,0 0-33 15,4 2-24-15,0-2-30 16,1 0-29-16,1 3-22 0,0-3-23 16,1 2-38-16,-1-3-44 15,1-4-54-15,0-2-57 16,-2-1-80-16,0-4-91 15,-2-6-34-15,0-4 5 16,-1-6 32-16,-4-6 45 0</inkml:trace>
  <inkml:trace contextRef="#ctx0" brushRef="#br1" timeOffset="46670.04">4797 8856 193 0,'-19'-20'219'0,"5"3"-38"0,2 4-117 15,3 3-119-15,6-1-81 16,3 3-45-16,2-1-23 16</inkml:trace>
  <inkml:trace contextRef="#ctx0" brushRef="#br1" timeOffset="47069.78">4945 8941 346 0,'0'8'410'0,"0"-1"25"0,0-2 28 16,2 3-131-16,3 1-118 15,1 3-65-15,3 1-31 16,1 3-20-16,3 1-27 15,-1 3-17-15,1 4-15 0,1-3-9 16,-3 2-14-16,-1 0-3 16,-1-4-1-16,-1-4-7 15,-3-2 5-15,1-1 14 16,-2-3 29-16,-3-6 14 0,2-6 9 16,-6-2 4-16,2-9-4 15,-3-6-14-15,-1-4-28 16,2-5-35-16,-2-6-44 15,2 0-52-15,-2 1-71 0,4 5-119 16,-2 3-135-16,6 6-80 16,0 8-19-16,2 7 22 15,1 5 55-15</inkml:trace>
  <inkml:trace contextRef="#ctx0" brushRef="#br1" timeOffset="47743.47">5195 9078 78 0,'5'3'248'0,"2"-3"44"16,2-4-16-16,-3-4-20 15,2-3-7-15,0-1 1 16,-2-3 0-16,0-3-2 0,1 0-6 16,-4 1-14-16,-3 0-17 15,0 0-17-15,-3 3-18 16,1 2-22-16,-4 0-23 15,1 5-25-15,-4 2-26 16,1 7-24-16,0 5-24 0,0 5-18 16,-1 3-8-16,4 2-5 15,2 2-4-15,3 0-4 16,3 1-12-16,5-3-11 16,4 0-12-16,3-3-12 0,2-2-14 15,5-2-14-15,-1-3-9 16,2-4-16-16,1-3-28 15,-1-3-35-15,-2-6-25 16,1-3-8-16,-4-5 4 16,-2-5 8-16,-4-3 32 0,-2-6 35 15,-4-3 36-15,-3-2 23 16,-3-2 17-16,0 1 20 16,-3 3 16-16,1 3 20 15,1 1 19-15,-1 7 14 0,-1 5 12 16,3 1 5-1,-2 7-4-15,2 1-3 0,0 3-4 16,2 4-5-16,0 4 6 16,1 2 16-16,0 4 12 15,0 1 10-15,2 0 7 0,1-1 6 16,-1 4-2-16,1-2-9 16,2 2-4-16,0-1-7 15,6-1 3-15,-2 2-9 16,0-2-6-16,1 2-5 15,-1-2-2-15,-2-2-2 0,-4 0-5 16,1-3-2-16,-4 0-1 16,0 0-5-16,-3 0-15 15,-3 0-38-15,1 2-63 16,-3-4-84-16,2 4-134 16,-2-2-179-16,0 0-84 0,2 0-20 15,-3-1 26-15,6-4 67 16</inkml:trace>
  <inkml:trace contextRef="#ctx0" brushRef="#br1" timeOffset="48889.28">4509 10526 337 0,'-16'-1'415'15,"-1"-2"59"-15,1 0 49 16,1-3-134-16,2 3-99 16,1-7-58-16,0-2-53 15,4-3-50-15,5-7-50 16,1-1-34-16,4-6-15 0,4-1-15 15,2-3-11-15,3 2-8 16,-1-1-5-16,-1 2-5 16,2 5-12-16,-1 2-9 15,-4 4-4-15,-1 4-7 16,-2 3-11-16,0 4 0 16,-3 2 3-16,0 6 7 0,-4 6 6 15,-1 3 9-15,-2 5 10 16,1 3 5-16,1 0 8 15,3 3-1-15,2-1 3 16,4 0 4-16,4 2 7 16,1-5 7-16,5 0 7 15,4-2 6-15,-1-1 6 16,2-2 0-16,-3-1-2 0,-1-2-3 16,-3-2-7-16,-1 1 5 15,-2-2 2-15,-1 1 4 16,-3-1 14-16,-2 2 8 15,-3 5 13-15,-1 0 4 16,-4 1-4-16,-2 4-5 16,-2-3-10-16,0 3-13 0,-1-1-22 15,1-3-33 1,-1-3-50-16,-1-2-62 0,0-5-75 16,2-5-114-16,2-4-141 15,6-4-55-15,5-5 0 16,4-2 39-16,8-4 60 15</inkml:trace>
  <inkml:trace contextRef="#ctx0" brushRef="#br1" timeOffset="49241.18">4765 10248 37 0,'0'-7'377'0,"-1"5"70"15,-3 0 53-15,-2 1 31 16,-2 2-140-16,2 1-79 15,-2 0-59-15,1 3-54 16,0 0-39-16,2 7-36 16,4-2-25-16,-1 5-22 15,5 2-14-15,0-1-13 16,3 1-7-16,4 0-8 0,0-3-11 16,2-2-5-16,4-4-6 15,3-6-4-15,-2-4-4 16,2-6 2-16,-3-4 0 15,-3-2 4-15,-5-6 5 16,-7-1 4-16,-4-2 2 16,-8 0-4-16,-3 4-10 0,-4 3-38 15,-4 4-71-15,0 3-96 16,1 7-140-16,3 2-181 16,5 3-91-16,5 3-17 15,10-1 37-15,7-4 75 16</inkml:trace>
  <inkml:trace contextRef="#ctx0" brushRef="#br1" timeOffset="50152.65">4975 10120 125 0,'-3'-5'392'0,"-2"0"80"16,-1-2 65-16,3 3-18 15,-2 1-99-15,2-2-59 16,2 3-66-16,-1 0-69 16,0 1-62-16,2 1-52 15,2 1-41-15,1 2-32 16,2 3-21-16,0 1-9 16,4 5-4-16,1 1 0 0,-1 0-5 15,2 1 0-15,-1-1 1 16,-1 0-1-16,0-1-8 15,-2-3-15-15,-1-1-8 16,-1-3-6-16,0-1-5 0,-2-4 1 16,0-1 11-16,-2-7 11 15,-1-4 12-15,-1-5 4 16,-2-5 6-16,2-2-1 16,-1-5 1-16,2 3-1 15,-2 2 4-15,2 3 3 16,0 5 3-16,0 3 0 0,2 3-2 15,0 5-2 1,3 4 0-16,0 5 0 0,3 3 0 16,0 6 8-16,3-1-2 15,-3 5 3-15,0-3-2 16,0 1 0-16,1-1-8 16,-1-4-7-16,-3-3 0 15,0 0-5-15,2-6-5 0,0-6 1 16,-1-5 1-16,1-8 1 15,-2-4 1-15,-2-3 3 16,1-3 0-16,-1 3 3 16,-1 3 4-16,-2 3 1 15,2 3 3-15,-1 5 0 16,-1 6 0-16,3 3-1 16,1 9-5-16,0 1-2 0,3 5 0 15,2 2-3-15,1 0 1 16,-1 1-6-16,4-3-2 15,1-3-3-15,2-4-2 16,1-3-5-16,2-6-2 16,1-4 1-16,0-5 2 15,-3-5 0-15,-4-2 2 16,-3-1-1-16,-5-1-11 0,-3-1 2 16,-5 0-10-16,-4 2-4 15,-2 2 1-15,0 3 5 16,-1 3 7-16,-1 4 7 15,0 5 11-15,3 4 4 16,2 7 2-16,3 4 1 16,3 5 0-16,6 2-3 0,3 0-3 15,6 0-10-15,4-1-10 16,4-5-17-16,4-1-32 16,0-6-50-16,3-3-67 15,0-4-75-15,0-5-141 16,-1-3-67-16,-4-5-7 0,-3 0 29 15,-9-5 55-15</inkml:trace>
  <inkml:trace contextRef="#ctx0" brushRef="#br1" timeOffset="50988">4800 10894 263 0,'-2'-9'337'0,"-1"1"56"0,0-5-22 15,-2 0-21 1,0 4-4-16,-2 1-19 0,0 1-29 15,-2 2-39-15,-2 2-45 16,1 3-57-16,-1 2-50 16,-3 5-38-16,1 4-32 15,1 3-19-15,-1 5-11 16,2 3-2-16,0 2-2 16,3 1-1-16,3 3-2 0,0-1-2 15,4 0-4-15,4-2-15 16,2-2-24-16,5-3-20 15,5-3-14-15,6-11-15 16,3-3-22-16,2-9-5 16,1-4 7-16,-2-5 14 15,-1-4 8-15,-6 2 15 16,-3-3 26-16,-2 3 29 16,-5 3 40-16,0 3 27 0,-5 5 14 15,-3 3 6-15,0 6 4 16,-3 5-6-16,-2 6-23 15,4 7-19-15,1 0-7 16,1 4-8-16,5 0-2 16,2 0-5-16,2-4-5 15,5-2 0-15,0-6-2 0,5-4-2 16,2-7-2-16,-2-9-2 16,0-1 6-16,-4-6-4 15,-2-2-6-15,-6-3-2 16,-6-1-12-16,-7 2-9 15,-3 0-10-15,-8 3-2 16,0 4-4-16,-6 5 4 0,0 1-5 16,1 3-23-16,4 2-63 15,3 2-125-15,1-2-99 16,7 0-53-16,6 0-14 16,6-9 17-16,8-6 64 15</inkml:trace>
  <inkml:trace contextRef="#ctx0" brushRef="#br1" timeOffset="51620.04">5156 10776 169 0,'4'-7'338'16,"-2"-1"54"-16,1 0 59 15,-1 2-68-15,-2 2-47 0,0-1-9 16,0 4-13-1,-3-1-29-15,-1 2-45 0,-2 3-49 16,-2 0-39-16,0 5-39 16,-1 1-33-16,-1 2-29 15,1 1-15-15,3 5-10 16,-1 1-13-16,4 2-7 16,0 0-8-16,1 2 3 15,4-1-3-15,-1-2-7 0,4 1-11 16,0-3-11-16,3-4-2 15,4-3-3-15,-2-4 0 16,0-1 7-16,2-7 10 16,-2-2 8-16,-1-5 4 15,0-5 3-15,-2-3 1 16,-4-7 10-16,0-1 2 16,-4-1 6-16,-3-5 7 15,-2-3 1-15,-3-1 6 0,1-1 2 16,-3 0 11-16,1 3 11 15,-2 3 9-15,2 3 12 16,-1 6 9-16,3 4 1 16,3 4-12-16,-1 2-15 15,3 4-16-15,-1 4-12 0,3 3-16 16,1 3-11-16,1 4-4 16,4 4-2-16,0 2 1 15,3 4-3-15,3-1 3 16,2 4-2-16,-2 2-2 15,3 3-4-15,0-1-27 16,0 2-33-16,-1-1-48 16,4-1-60-16,-4-2-65 15,4-1-69-15,-2-4-57 0,2-5-91 16,-1-2-82-16,1-6-8 16,1-6 31-16,2-5 56 15,2-4 75-15</inkml:trace>
  <inkml:trace contextRef="#ctx0" brushRef="#br1" timeOffset="52057.01">5453 10741 68 0,'-5'-1'311'15,"-1"1"71"-15,1 1 54 16,0 1-56-16,-3 1-44 16,2 1-39-16,3 1-38 15,0-4-49-15,3 2-38 16,0-3-24-16,1 0-26 15,4-3-17-15,6-3-18 16,2-6-13-16,2-3-16 0,0-3-12 16,0-3-5-16,-2-3 8 15,-2 0 10-15,-6 2 10 16,0-1 10-16,-7 2 2 16,-3 2 2-16,-5 5-14 15,-2 2-11-15,-2 6-14 16,-3 8-12-16,-2 7-7 0,3 5-1 15,0 7 2 1,5 4 0-16,6 2 0 0,5-1 6 16,5 2-3-16,5-5-2 15,5-2-3-15,3-1-3 16,2-6-4-16,4-4-2 16,1-5-6-16,2-4-12 15,0-4-30-15,0-3-55 16,0-1-90-16,-5-4-145 15,-6 1-233-15,-2 0-114 16,-8 0-41-16,-4 3 17 0,-4 0 72 16,-6 3 131-16</inkml:trace>
  <inkml:trace contextRef="#ctx0" brushRef="#br2" timeOffset="59903.71">6983 5713 241 0,'-2'-18'309'0,"-1"1"46"16,-2 2-47-16,4-2-20 16,-1 2-12-16,-2 0-16 15,2 2-23-15,-1-2-18 16,1 3-15-16,1 1-24 0,-1 2-18 15,2 0-12-15,-3 3 0 16,1 2-6-16,1-1-8 16,-1 1-9-16,-1-1-19 15,0 3-17-15,1-3-22 16,-1 2-22-16,0-1-18 0,0-1-7 16,1 1-7-16,-1 0-4 15,1-1-5-15,1 0-1 16,-1 3 0-16,1 0-4 15,-1 1-1-15,2 1-2 0,-2-2-2 16,2 2-3-16,-1 0 1 16,-1 2 1-16,2-2 1 15,-1 1 1-15,-1 1 3 16,0-2 0-16,1 2 0 0,-4 2-3 16,2 2-3-16,-2 6 2 15,-3 5 3-15,0 5-2 16,-4 9 1-16,2 7-9 15,-4 9-3-15,2 6-7 16,0 7-9-16,0 4-3 0,1-1-9 16,0-3 1-16,3 1-3 15,1-4-11-15,1-6-13 16,1-7-34-16,-1-5-34 16,3-7-38-16,0-4-48 0,1-8-54 15,1-5-55-15,-1-4-95 16,2-6-53-16,0-5-3 15,-3-2 31-15,-2-4 54 16</inkml:trace>
  <inkml:trace contextRef="#ctx0" brushRef="#br2" timeOffset="60387.59">6376 5941 87 0,'-17'-19'303'0,"1"0"72"16,0 0 13-16,5 3-2 16,-2 2-6-16,4 2-19 15,1 2-36-15,1 1-50 16,3 2-56-16,0 4-57 0,4 1-52 15,5 4-48-15,3 1-32 16,5 6-17-16,7 6-7 16,4-2 6-16,3 2 3 15,3 1 4-15,3 0 8 16,4 1 2-16,-1-2 6 16,5 0 2-16,-2-1-2 15,3 3 9-15,0-3 0 0,-2 1 5 16,-2 0-4-16,0-1 0 15,-2-2-1-15,-6 0-15 16,-2-2-6-16,-5-1-8 16,0 2-6-16,-4-4-5 0,-1 2-5 15,-1-2-6-15,-4 1-16 16,2-1-29-16,-3 0-61 16,0-2-92-16,-6 0-152 15,-1-5-181-15,-3 0-82 16,-4-8-23-16,-3-4 34 0,-3-9 78 15</inkml:trace>
  <inkml:trace contextRef="#ctx0" brushRef="#br2" timeOffset="61435.01">5122 4853 6 0,'-6'0'331'0,"0"0"77"16,1-3 66-16,0 1 6 15,0 0-79-15,1 1-52 0,0 1-55 16,-1 0-69-16,1 1-65 16,3 3-51-16,1 4-43 15,1 7-26-15,1 5-18 16,1 5-12-16,1 5 0 16,0 6-6-16,-1 3-23 0,0 4-33 15,0 1-29-15,-1 0-25 16,-2-4-29-16,2-5-25 15,-1-5-10-15,-1-5-1 16,2-6 11-16,-1-7 8 0,-1-7 17 16,0-5 28-16,0-8 26 15,-3-9 28-15,-2-7 15 16,-3-5 15-16,-4-7 12 16,-1-3 2-16,-1-4 13 15,-2-3 9-15,-3-3 21 0,5 3 28 16,0 3 21-16,1 4 19 15,5 6 6-15,-1 6 3 16,4 7-15-16,2 2-29 16,4 7-24-16,4 4-19 15,9 7-11-15,7 6-10 0,4 6 1 16,5 6 0-16,2 2 4 16,-2 5-3-16,3 2-5 15,-3 0-10-15,-3 1-35 16,-2 2-46-16,-4-1-74 15,-4 2-93-15,-3-1-108 0,-4-1-48 16,-4-2-5-16,0-6 36 16,-4-3 57-16</inkml:trace>
  <inkml:trace contextRef="#ctx0" brushRef="#br2" timeOffset="61655.05">5097 5165 120 0,'-5'-3'239'15,"5"-1"15"-15,2 0-48 16,6 0-73-16,3-5-50 16,6-1-29-16,2 0-22 0,2-4-17 15,1-1-23-15,3-2-34 16,0 1-53-16,-4 0-58 15,0 1-52-15,-3 0-29 16,-3-2-1-16</inkml:trace>
  <inkml:trace contextRef="#ctx0" brushRef="#br2" timeOffset="61900.24">5359 4913 122 0,'2'-12'237'0,"-2"2"36"16,0 1 27-16,0 2 7 15,0 2-8-15,0 1-24 0,0 1-33 16,0 2-47-16,0-1-52 15,0 5-43-15,1 1-33 16,3 5-25-16,-1 6-14 16,3 3-8-16,2 5-1 0,3 5-5 15,0 3-3-15,-1 1-4 16,1 3-14-16,-2-1-27 16,1 0-41-16,-1 0-52 15,-2-6-81-15,-1-3-96 16,-1-1-94-16,1-8-31 0,0-6 7 15,-1-7 37-15</inkml:trace>
  <inkml:trace contextRef="#ctx0" brushRef="#br2" timeOffset="62217.91">5320 4953 89 0,'-1'-13'226'0,"1"1"6"16,3 0-9-16,4-1 0 16,3 3-1-16,4-1-8 15,2 2 1-15,2-1-9 0,0 2-21 16,0-1-20-16,-1 4-30 16,-1 2-23-16,-2 3-24 15,0 3-18-15,-6 4-1 16,-1 2-5-16,-6 4-2 0,-2 2-2 15,-4 1-10-15,-2 3-16 16,-2-2-44-16,3-3-59 16,1 0-80-16,0-4-106 15,4-2-118-15,2-3-90 0,4-5-22 16,6-2 24-16,5-5 54 16</inkml:trace>
  <inkml:trace contextRef="#ctx0" brushRef="#br2" timeOffset="62517.02">5634 4836 94 0,'0'-11'354'0,"0"2"84"15,-4 0 57-15,1 2-29 16,1 2-21-16,-1 1-60 16,1 1-76-16,-1 2-74 0,3 2-68 15,0 2-61-15,2 4-49 16,1 5-27-16,3 4-11 15,4 6-8-15,-1 2-3 16,1 3-1-16,2 4-7 16,-4-1-21-16,2 1-34 0,-1-4-46 15,-1 1-57-15,-3-4-66 16,1-4-55-16,-2-6-35 16,0-3-39-16,-3-5-25 15,-1-6-10-15,0-3 7 16,-4-8 24-16,1-4 36 0,-5-2 57 15</inkml:trace>
  <inkml:trace contextRef="#ctx0" brushRef="#br2" timeOffset="62785.98">5614 4865 65 0,'-8'-24'231'16,"0"2"22"-16,5 3 1 16,0 1-7-16,1 2-10 15,4 0-24-15,1 4-14 16,2-1-24-16,7 3-15 0,-2 0-16 15,4 1-13-15,2 4-14 16,0 0-16-16,-2 2-17 16,2 3-9-16,-4 3-15 15,2 2-7-15,-4 7-1 16,-3 2 4-16,-6 4-1 0,-4 5-7 16,-4 1-23-16,-1 0-45 15,-4-1-65-15,2-2-107 16,-2-4-174-16,4-3-111 15,3-10-41-15,5-4 4 16,0-7 41-16,5-6 89 0</inkml:trace>
  <inkml:trace contextRef="#ctx0" brushRef="#br2" timeOffset="63371.54">5837 4651 69 0,'-3'-13'324'16,"-2"0"78"-16,0-3 67 15,0 3-44-15,-2-1-17 0,2 0-12 16,0 3-24-16,2 0-34 16,-2 1-32-16,2 2-41 15,1 1-45-15,-1 4-48 16,1-2-51-16,0 3-44 15,0 1-37-15,4 4-24 0,2 2-11 16,-1 5-6-16,4 4-5 16,-1 4 0-16,2 3 4 15,1 2 1-15,1 3-4 16,0 1-3-16,0 0 6 16,-2-1-7-16,0-4-8 0,3-1-11 15,-3-4-17-15,0-4-16 16,0-4-3-16,5-3 0 15,-1-9 7-15,4-4 15 16,-3-6 18-16,2-8 16 16,-2-1 3-16,-5-3 10 0,0-1 0 15,0 2 0-15,-5 5 7 16,0 2 3-16,1 5-2 16,-3 6-9-16,1 4 0 15,-2 7-3-15,0 6-10 16,0 4-1-16,1 1 0 0,3 2 3 15,1-1-6-15,2 0-13 16,3-2-20-16,2-4-29 16,2-2-42-16,4-3-54 15,1-6-76-15,1-3-95 16,1-4-129-16,-4-4-80 16,2-2-12-16,-8-3 28 15,-1-4 65-15,-4 3 100 0</inkml:trace>
  <inkml:trace contextRef="#ctx0" brushRef="#br2" timeOffset="63566.61">6099 4449 333 0,'-11'-17'534'16,"0"5"101"-16,3 0 73 0,2 4-67 15,1-1-153-15,-1 4-124 16,3-2-156-16,0 4-195 15,1 1-218-15,2 2-259 16,0 0-151-16,6 2-81 16,-1 1-2-16,1 4 73 15,-3-2 135-15</inkml:trace>
  <inkml:trace contextRef="#ctx0" brushRef="#br2" timeOffset="64317.49">6357 4566 116 0,'2'-9'386'15,"-4"-3"79"-15,-4 0 66 16,-1-3-19-16,-2 3-84 15,-2-1-51-15,-2 2-55 0,3 2-55 16,-2 2-56-16,2 0-55 16,-2 7-42-16,2 4-48 15,-1 4-39-15,2 6-34 16,1 2-18-16,3 4-15 16,2 4-20-16,1-2-18 0,4 1-15 15,3-2-16-15,1-2-17 16,6-6-9-16,3 0-6 15,7-6-2-15,0-4 2 16,2-4 6-16,3-4 12 16,0-2 10-16,1-5 15 15,-1-1 18-15,0-4 23 0,-2-1 18 16,0 0 14-16,-4-2 21 16,-2 3 28-16,-3 0 38 15,-2 0 41-15,-6 2 42 16,-2 1 40-16,-2 2 23 0,-4 0 6 15,-4 4-16-15,-2 6-34 16,-4 2-35-16,-5 5-36 16,0 5-31-16,-2 4-22 15,3 1-17-15,1 0-10 0,4 1-1 16,2-1-7-16,4-1 1 16,5-2-4-16,2-3 1 15,3-3-5-15,7-3-1 16,0-5-1-16,2-1 0 15,-2-2-3-15,0-3 2 0,-3-1 4 16,-1 2 5-16,-1 0 7 16,-4 1 3-16,0 3-5 15,-2 2 2-15,0-2-2 16,2 6-8-16,0-1-2 16,2 3-7-16,0 2 0 0,1-2-19 15,2 0-18-15,0 0-36 16,0-3-49-16,1-4-46 15,0-1-47-15,2-4-57 16,-2-2-78-16,-2-4-74 16,1-2-54-16,-1-2-7 0,-1-2 26 15,-2-5 56-15</inkml:trace>
  <inkml:trace contextRef="#ctx0" brushRef="#br2" timeOffset="64584.05">6746 4125 182 0,'-7'-34'371'15,"1"5"79"-15,0 6 4 16,-2 7-45-16,3 6-60 16,-1 6-73-16,1 8-70 0,0 3-67 15,3 5-40-15,4 1-15 16,1 4-12-16,2-1-4 16,3 2-8-16,3 3-12 15,2 0-7-15,-2 4-14 0,5 0-10 16,-3 3-14-16,0 1-33 15,0 2-54-15,-3 1-81 16,2-2-98-16,-4 0-137 16,2-3-107-16,2-5-34 0,-2-4 21 15,2-7 65-15,1-7 91 16</inkml:trace>
  <inkml:trace contextRef="#ctx0" brushRef="#br2" timeOffset="64908.11">6784 4371 236 0,'-2'-6'295'0,"2"-3"33"0,6 0-50 16,2-3-30-16,4 0-20 16,1-2-17-16,2 1-6 15,2-1-7-15,-4 2-8 16,1-1-22-16,0 2-16 15,-4 3-9-15,-1 1-18 0,-1 1-10 16,0 2-9-16,1 4-7 16,1 3-5-16,1 1-4 15,3 6-7-15,-1 7-3 16,1-2-6-16,-1 6-13 0,-2 1-17 16,0 0-26-16,-1-1-44 15,-4-1-80-15,0-3-112 16,0-2-142-16,-3-5-173 15,-1-3-83-15,-2-7-12 0,0-7 44 16,0-3 90-16</inkml:trace>
  <inkml:trace contextRef="#ctx0" brushRef="#br2" timeOffset="65049.71">7147 4118 10 0,'-6'4'97'0,"1"0"-45"0,2 2-80 16,1 0-88-16</inkml:trace>
  <inkml:trace contextRef="#ctx0" brushRef="#br2" timeOffset="65633.9">7182 4143 255 0,'0'6'334'16,"-2"1"40"-16,2 4-13 16,-2 4-36-16,0 1-22 0,0 4-29 15,1 0-36-15,1-1-34 16,1 0-33-16,-1-2-21 16,4 1-23-16,1-4-19 0,0-1-18 15,0-3-9-15,3-1-11 16,0-1-5-16,1-2-9 15,1-3-7-15,-2-3-5 16,1-6-9-16,-1-1-11 16,0-4-5-16,-1-4-11 0,0-3-2 15,-2-3-3-15,0-2-4 16,-2 0-5-16,2 1-4 16,-2 4 0-16,3 1-6 15,-3 6 0-15,2 0 0 0,0 3-1 16,1 4 7-16,5 3-3 15,-3 2 3-15,3 3 5 16,0 3 1-16,0 1 4 16,-3 0-3-16,0 1 6 15,1 2-3-15,-4-4-2 0,0 1 2 16,0-4 5-16,-2-1 1 16,0-3 2-16,2-4 0 15,-2-5-2-15,0-8-6 16,2-6-3-16,1-6 0 0,2-3 1 15,3-1-1-15,0 0 8 16,-1 5 6-16,2 4 3 16,3 7 0-16,2 8-3 15,2 9 5-15,0 11-23 16,1 7-80-16,-2 8-173 0,1 8-207 16,1 5-114-16,-2 3-56 15,-1 3-16-15,-6 3 61 16,-9 1 163-16</inkml:trace>
  <inkml:trace contextRef="#ctx0" brushRef="#br2" timeOffset="66621.03">5797 5315 214 0,'5'-20'323'0,"0"0"56"16,-2 2-12-16,-3 2-24 0,0 4-4 16,-1-1-24-16,-3 3-37 15,-4 4-41-15,-1 2-50 16,-7 4-47-16,2 3-43 0,-5 2-31 15,0 7-23-15,0 2-16 16,0 6-6-16,1 4-8 16,0 2-9-16,5 2-2 15,0 3-9-15,7 0-1 16,3 0-7-16,4-4-9 0,4-2-5 16,8-2-14-16,6-3-2 15,6-8-7-15,8-3-2 16,5-6-13-16,8-10-7 15,0-3 2-15,1-7 3 0,-4-4 6 16,-2-2 9-16,-8-3 20 16,-5-1 18-16,-5 0 13 15,-7-1 22-15,-7 5 19 16,-6 0 18-16,-4 3 15 16,-4 6 14-16,-5 3 2 0,-2 4-13 15,-4 5-17-15,-1 5-15 16,-1 5-13-16,-1 5-18 15,1 2-3-15,1 4-6 16,4 0 3-16,3-1-6 0,5-1-1 16,2 2 0-16,3-4-4 15,3-4-5-15,2-1-3 16,3-2 1-16,4-3-2 0,4-3 1 16,0-5 5-16,4-4 4 15,1-3 5-15,1-2 0 16,-3 0 3-16,-3 0 0 15,-2 2-1-15,-3 1-1 16,-1 2-5-16,-1 4-1 16,1 1-3-16,1 3 1 0,1 2-21 15,1 3-43-15,4 1-69 16,1 2-110-16,1-1-147 16,0 1-95-16,-2-1-29 0,0-2 14 15,-5-5 64-15</inkml:trace>
  <inkml:trace contextRef="#ctx0" brushRef="#br2" timeOffset="67132.58">6316 5190 296 0,'-5'-5'397'15,"0"2"55"-15,2-1 11 16,0-1-79-16,-2 2-50 16,4-1-48-16,-1 1-47 0,-1 0-36 15,3 0-32-15,-2 0-39 16,2 3-38-16,0 0-32 16,2 4-20-16,1 3-19 15,2 3-11-15,3 5-2 16,-2 1 1-16,2 3-5 15,0 3 4-15,0-1-7 0,-2-3 0 16,-1-1-6-16,0-5-8 16,-2-2 3-16,2-4-3 15,-1-3 3-15,-2-5 0 0,-1-7 5 16,-1-4 4-16,2-6 1 16,-2-4-2-16,1-3 0 15,1 0 0-15,-2 1-1 16,2 4-3-16,-1 4-2 15,1 2 3-15,1 3-1 16,2 7-1-16,4 2-1 0,2 3 1 16,2 6-4-16,3 1-7 15,0 3-24-15,-1 3-48 16,0 0-74-16,0 2-97 0,-2-1-149 16,-2 1-112-16,-3-3-38 15,0-5 17-15,-3-7 56 16,1-2 87-16</inkml:trace>
  <inkml:trace contextRef="#ctx0" brushRef="#br2" timeOffset="67633.5">6603 5035 120 0,'-6'3'357'0,"0"-1"67"15,3-1 70-15,-1-1-46 16,1 2-57-16,2-2-30 0,-1 0-43 16,0 0-46-16,2 0-53 15,0 0-50-15,0 1-45 16,4 1-40-16,-1 5-21 16,0 1-21-16,2 4-12 15,-2 3-6-15,2 0-5 16,-1 3-2-16,-1 6-5 0,-1-3-3 15,1-1-4-15,-1-2-3 16,-1-2-1-16,1-6 6 16,1-2 3-16,1-6 2 0,-1-9 2 15,0-6 4-15,3-8 1 16,-1-5 1-16,-2-1 3 16,2 2 9-16,-2-1 4 15,0 6 9-15,0 1 5 16,-1 4-2-16,1 3-11 0,0 3-11 15,0 4-8-15,0 3-11 16,2 5-10-16,0 4-5 16,3 5-13-16,-1 6-35 15,0 2-53-15,1 2-72 0,0 1-79 16,0-3-92-16,0-1-102 16,0-4-114-16,1-5-37 15,5-6 25-15,-2-5 57 16,3-6 79-16</inkml:trace>
  <inkml:trace contextRef="#ctx0" brushRef="#br2" timeOffset="67959.4">6926 5003 135 0,'0'-12'359'0,"0"5"77"0,-2 1 44 16,-1 2-61-16,-2 1-45 15,-1 7-40-15,-3 4-32 16,1 0-33-16,-2 5-27 15,1 1-24-15,4 0-24 0,2 0-38 16,3-1-45-16,5-1-41 16,4-3-28-16,5-1-17 15,4-4-11-15,1-4-8 16,1-1 2-16,-1-3-2 16,-1-4-3-16,-3-3 4 0,-5-1 5 15,-2-3 7-15,-5 0-1 16,-6-1 0-16,-5-1-1 15,-5 0-7-15,-3 2-28 16,-2 4-74-16,0 2-109 16,-1 1-173-16,3 5-198 0,2 1-103 15,6-1-31-15,5 3 36 16,3 0 92-16,6 0 161 16</inkml:trace>
  <inkml:trace contextRef="#ctx0" brushRef="#br2" timeOffset="68266.77">7196 4728 161 0,'-1'-20'400'16,"-1"-2"92"-16,-3-4 77 16,2-1-10-16,-2 0-40 15,-1 3-33-15,1 2-53 0,2 4-67 16,0 4-71-16,1 4-89 15,2 2-80-15,2 7-59 16,3 5-43-16,3 8-24 16,4 9-17-16,4 6-20 15,3 3-28-15,1 5-38 16,-2 2-55-16,1 0-68 0,-1-3-71 16,-3 3-84-16,-2-2-122 15,1 0-99-15,-3-6-18 16,-3-2 35-16,-2-6 57 0,-1-4 92 15</inkml:trace>
  <inkml:trace contextRef="#ctx0" brushRef="#br2" timeOffset="68483.1">7231 4886 333 0,'-10'-4'472'0,"4"1"73"15,0-1 43-15,3-3-123 16,3 1-113-16,7-3-95 16,3-6-91-16,10 1-97 15,3-3-114-15,5-2-166 16,7-3-201-16,6-3-109 16,5-4-55-16,3-5-7 0,1-3 56 15</inkml:trace>
  <inkml:trace contextRef="#ctx0" brushRef="#br2" timeOffset="69186.7">8192 4588 52 0,'-14'-7'320'0,"1"-2"67"16,0 0 51-16,-2-1-64 16,0-1-35-16,0 3-46 15,0-1-63-15,0 5-58 0,-1 1-50 16,-2 6-34-16,-2 5-35 16,2 5-24-16,-2 2-13 15,5 3-6-15,2 0-5 16,1 2-3-16,3-1-3 15,4-3-5-15,4 1 1 16,4-6-3-16,4-1-1 0,6-5 3 16,0-3 1-16,4-4 0 15,2-3 1-15,-1-3 9 16,-1-4 11-16,-1-3 15 16,-4-3 19-16,-2-4 20 0,-2-4 23 15,-3-1 15-15,-1-3 13 16,-5-3-1-16,-4-3 0 15,-3-1-2-15,0-1-5 16,-1 1-4-16,-2 3-5 16,4 3-8-16,-1 9-15 15,1 4-16-15,4 5-23 0,-1 9-19 16,3 8-13-16,1 9-15 16,1 5-10-16,4 4-11 15,1 4-12-15,2 4-25 16,0 0-44-16,2 2-60 15,2 2-61-15,1-2-70 0,-1-3-117 16,1 1-138-16,3-2-44 16,-2-8 13-16,5-5 45 15,0-7 69-15</inkml:trace>
  <inkml:trace contextRef="#ctx0" brushRef="#br2" timeOffset="69539.05">8336 4435 189 0,'0'-9'350'0,"-2"3"76"16,-1-1 11-16,2 2-4 15,-2 2-19-15,-1 3-39 16,-2 2-47-16,-1 4-52 16,-2 6-54-16,1 3-46 0,2 3-39 15,1 2-28-15,3-3-30 16,4-1-20-16,3-1-17 15,3 0-9-15,6-6-5 16,-1-2 1-16,2-4 0 16,0-5 7-16,-1-3 8 0,-3-6 9 15,-3-3 4-15,-3-4-2 16,-4-3-3-16,-4 0-9 16,-3-1-17-16,-4-2-36 15,-1 2-78-15,-3 6-126 16,-2 3-157-16,2 10-224 0,1 9-108 15,2 3-38-15,5 6 33 16,9 1 106-16,5 2 145 16</inkml:trace>
  <inkml:trace contextRef="#ctx0" brushRef="#br2" timeOffset="69916.36">8884 4276 352 0,'-3'-30'428'0,"-3"0"68"0,1-1 66 16,2 0-107-16,-2 5-48 16,2 5-16-16,1 2-50 15,-1 6-58-15,3 4-60 16,0 5-67-16,5 4-64 0,1 4-42 15,2 6-24-15,3 5-12 16,-1 2-3-16,-2 3-2 16,4 1-1-16,-2-2-2 15,-2-1-4-15,1-1-5 0,-1-2-24 16,0 1-41-16,0-2-51 16,1-2-53-16,-1-2-64 15,0-1-61-15,2 0-47 16,4-1-31-16,-3-3-39 15,3-2-66-15,-1-4-3 0,-1-2 30 16,-2-4 47-16,-4-4 64 16</inkml:trace>
  <inkml:trace contextRef="#ctx0" brushRef="#br2" timeOffset="70124.58">8837 3891 224 0,'-16'-18'419'16,"4"3"61"-16,2 3 35 15,2 1-113-15,-1 2-101 16,4 1-135-16,2 4-153 0,1 1-172 16,2 3-187-16,8 3-100 15,6-1-37-15,-1-1 15 16,2-1 52-16</inkml:trace>
  <inkml:trace contextRef="#ctx0" brushRef="#br2" timeOffset="70498.57">9089 3851 160 0,'-5'-1'444'0,"0"0"92"16,0-2 71-16,3 0-12 0,-1 3-149 16,3-2-103-16,0 2-100 15,2 5-90-15,1 2-67 16,3 3-47-16,1 7-20 16,5 4-8-16,-2 3-3 0,0 4-3 15,2-2-5-15,-1 1-1 16,1-1-1-16,-2-1-1 15,3-1-3-15,1 0-1 16,0-4-11-16,4-4-25 16,1-1-29-16,1-4-45 0,2-5-48 15,0-4-63-15,-1-2-57 16,-1-7-70-16,-1-3-79 16,-4-5-45-16,-2-3 7 0,-1-2 41 15,-2-1 57-15</inkml:trace>
  <inkml:trace contextRef="#ctx0" brushRef="#br2" timeOffset="70700.13">9068 4035 378 0,'-16'4'463'0,"8"-2"40"0,6-4 26 15,9-5-156-15,8-2-126 16,3-5-155-16,9 1-231 16,3-4-192-16,0-2-105 15,2-3-57-15,-4-3-18 0,-6 0 41 16</inkml:trace>
  <inkml:trace contextRef="#ctx0" brushRef="#br2" timeOffset="71583.66">8075 4928 18 0,'-6'-10'365'16,"-1"1"97"-16,1 0 92 16,2 0 41-16,0 2-48 15,1 1-44-15,0 1-74 16,1-1-81-16,-1 4-89 0,3 0-89 16,0 1-76-16,0 2-48 15,3 6-26-15,2 4-12 16,2 7-7-16,2 8-21 15,0 3-31-15,1 5-48 16,2 4-70-16,-1 2-86 0,2 0-95 16,1-1-111-16,-2-2-125 15,1-3-36-15,2-9 25 16,-1-6 63-16,-1-10 85 16</inkml:trace>
  <inkml:trace contextRef="#ctx0" brushRef="#br2" timeOffset="71933.83">8108 5134 26 0,'5'-5'264'0,"7"0"48"16,0-3 0-16,3 1-4 0,3-1-16 15,2 2-29-15,2 1-34 16,-1 3-29-16,-2 1-32 16,0 2-25-16,-2 3-20 15,-1 5-10-15,-6 3-4 0,-4 3-5 16,-6 5-5-16,-6 4-15 16,-4 3-38-16,-7-1-60 15,1 2-71-15,2-5-64 16,1-4-86-16,4-7-92 15,4-6-74-15,3-9-29 0,7-7-10 16,3-7 16-16,6-5 54 16,2-1 81-16</inkml:trace>
  <inkml:trace contextRef="#ctx0" brushRef="#br2" timeOffset="72450.19">8364 5119 62 0,'15'-16'268'0,"-3"1"64"0,-1 2 39 15,-3 1 7-15,-1 5-17 16,-3 1-32-16,2 2-43 15,-4-1-51-15,1 4-54 0,0 1-50 16,-1 3-35-16,1 3-30 16,0 1-21-16,4 0-13 15,0 5-10-15,3-5-8 16,1 1-8-16,5-5-6 16,0-1-3-16,3-5 0 0,-1-4-5 15,0-7 0-15,-1-1 3 16,-4-6 1-16,-1-1 2 15,-2-3 2-15,-2 2 4 16,-1 0 13-16,-1 4 13 0,-2 2 7 16,0 4 4-16,-1 5 0 15,2 4-4-15,1 5-12 16,2 5-8-16,1 7-3 16,-1 4 6-16,5 6 8 15,-2 1 11-15,-1 6 8 0,3 0 6 16,0 6 5-16,4 1-3 15,0 3-7-15,3 3-5 16,-2-1-13-16,0 0-11 16,-2-3-20-16,-6-2-14 15,-6-3-8-15,-4-3-14 0,-9-3-2 16,-10-4 0-16,-6-4 8 16,-7-8 6-16,-3-8 4 15,0-7 7-15,1-7 4 16,4-8-1-16,6-7 3 0,7-7 0 15,9-4-4-15,8-5-18 16,6 0-68-16,10-4-172 16,4 3-192-16,6-2-100 0,2 0-47 15,2 1-9-15,0-1 56 16</inkml:trace>
  <inkml:trace contextRef="#ctx0" brushRef="#br2" timeOffset="72919.75">9262 4775 142 0,'0'-4'398'0,"0"-1"87"15,-1 2 78-15,-1 1-24 16,2 0-75-16,-2 2-57 0,2-1-74 16,0-1-79-16,2 2-71 15,0 0-61-15,1 5-53 16,2 0-36-16,2 9-18 16,1 1-11-16,-1 5-25 15,-1 3-36-15,2 2-46 16,-4 0-67-16,3 0-86 0,-4-1-118 15,2-4-147-15,0-6-62 16,1-4-3-16,0-10 37 16,0-6 73-16</inkml:trace>
  <inkml:trace contextRef="#ctx0" brushRef="#br2" timeOffset="73236.37">9221 4632 226 0,'-3'-19'324'16,"1"-1"56"-16,4 0-16 15,-1 4-14-15,1 0-25 16,1 1-27-16,0 5-37 0,-1 1-47 16,1 5-51-16,2 1-41 15,-2 4-36-15,3 4-23 16,-4 2-13-16,-2 1-3 15,-4 2-7-15,-1 0-8 16,-2-1-5-16,-4-4-14 0,0 0-21 16,0-5-26-16,1-3-43 15,-2-4-57-15,7-1-95 16,2-1-181-16,5 0-97 16,4-2-31-16,8 4 4 0,5-1 42 15,5 2 85-15</inkml:trace>
  <inkml:trace contextRef="#ctx0" brushRef="#br2" timeOffset="73598.97">9536 4575 42 0,'-2'-12'388'0,"0"-3"69"16,1-4 53-16,-1-1 56 15,2-1-156-15,-1 0-60 16,-1 3-49-16,2 4-56 16,0 4-41-16,0 3-51 0,0 9-47 15,3 7-47-15,-1 8-25 16,-1 10-12-16,3 6-12 16,-3 6-2-16,3 1-4 15,0 5 4-15,4-4-4 16,0 1 0-16,0-5-14 0,6 0-21 15,-1-6-36-15,2-4-49 16,1-7-54-16,3-4-74 16,-1-6-96-16,1-5-120 15,-1-5-74-15,-2-5-11 0,-2-5 22 16,-4-6 58-16,-4-3 100 16</inkml:trace>
  <inkml:trace contextRef="#ctx0" brushRef="#br2" timeOffset="73800.89">9518 4726 187 0,'-12'2'386'16,"4"-5"44"-16,4-2 23 0,4-2-105 15,5-3-107-15,3-2-100 16,6-3-112-16,4 0-108 15,2 2-123-15,2 0-130 16,-1 1-66-16,6-2-16 16,0-2 18-16,1-1 57 15</inkml:trace>
  <inkml:trace contextRef="#ctx0" brushRef="#br2" timeOffset="74197.83">9866 4428 202 0,'-5'-2'339'16,"0"1"56"-16,0 1-8 16,-2 1-47-16,1 1-39 15,1-1-51-15,0 2-49 0,0 3-38 16,1-1-31-16,1 5-20 16,1 0-12-16,0 2-1 15,2 2 0-15,2 0-7 16,1 1-4-16,1 0-8 15,1 2-10-15,3-2-11 16,0 1-5-16,3 2-2 0,2-1-4 16,0 0 4-16,2 0 4 15,0-1 4-15,-1-1 4 16,-3 0 0-16,0-1 0 16,-5-4-7-16,-3 2 1 0,-4-1-11 15,-6 2-12-15,-3 1-15 16,-5-2-30-16,-2-2-52 15,-1-1-85-15,0-3-106 16,-1-6-170-16,1-1-167 16,3-5-70-16,5-6-1 0,5-3 50 15,7-5 88-15</inkml:trace>
  <inkml:trace contextRef="#ctx0" brushRef="#br2" timeOffset="74798.39">10109 4654 226 0,'-3'5'364'0,"2"-3"68"15,-1 0 8-15,2-2-65 0,0-3-50 16,2-1-43-16,2-4-56 16,1-2-46-16,3-3-22 15,1-1-5-15,-1-4 3 16,-1 0 0-16,-1-2-10 16,0-1-16-16,-3 0-21 0,-3 1-23 15,0 5-25-15,-3 0-19 16,-3 8-15-16,-2 4-6 15,-3 6-8-15,0 8-8 16,0 5-7-16,1 7-2 16,1 0-3-16,6 5 1 0,3 0 4 15,3 0-1-15,3-1 3 16,7-2 0-16,1-4-1 16,5-2-15-16,5-7-33 15,1-4-50-15,5-5-74 16,0-8-103-16,-2-3-168 0,1-7-132 15,-1-4-47-15,-4-3 10 16,-2-2 52-16,-6 0 89 16</inkml:trace>
  <inkml:trace contextRef="#ctx0" brushRef="#br2" timeOffset="75198.61">10381 4100 162 0,'-8'-17'387'15,"1"2"84"-15,2 3 73 16,0 1-60-16,2 4-45 15,0-1-51-15,1 3-70 0,0 0-76 16,1 2-64-16,-1-1-58 16,2 4-47-16,-1 0-32 15,1 3-23-15,1 1-8 16,2 6-4-16,2 5-5 16,0 6-3-16,3 6-1 0,4 8 3 15,1 3-15-15,3 3-46 16,0 5-61-16,-1 0-68 15,2-2-74-15,0 1-78 16,-3-5-65-16,0-7-39 16,-1-5-25-16,-1-8 7 0,0-8 43 15,0-9 58-15,2-9 70 16</inkml:trace>
  <inkml:trace contextRef="#ctx0" brushRef="#br2" timeOffset="75865.16">10593 4132 133 0,'-3'-36'317'0,"0"6"49"16,-1 6-12-16,1 7-42 0,1 2-60 15,0 5-61-15,2 6-58 16,0 4-46-16,2 0-33 16,0 4-12-16,1 2 2 15,-1 1 3-15,1 1 6 16,0 3 11-16,2 2 7 0,0 2 4 15,0 3-1-15,2 4-5 16,0 1 1-16,1 4-5 16,2 6 10-16,3 5 9 15,-1 4 5-15,0 4 2 0,3 5-4 16,-2 3-9-16,2 3-13 16,0-2-12-16,0 0-11 15,2-3-11-15,-1-2 1 16,3-4 1-16,0-2 11 15,2-4 4-15,2-3 2 0,-1-5 6 16,2-3-1-16,-2-3 6 16,2-9-10-16,-2-2 0 15,-3-6 0-15,-2-4 4 16,-4-7 0-16,-4-8-6 0,-4-5-10 16,-8-8-11-16,-6-6-19 15,-6-5-25-15,-7-8-40 16,-6-3-32-16,-7-3-23 15,-1-3-13-15,-5 2-4 16,1 5-3-16,2 3 25 16,3 4 26-16,2 6 19 0,6 5 25 15,5 4 29-15,4 4 35 16,6 2 18-16,7 2 10 16,7-1 7-16,5 0-12 15,6 0-14-15,4-1-23 0,4-1-13 16,3 2-7-16,4 0 1 15,-3 1-2-15,1 5 11 16,-4-1 7-16,0 0-3 16,-4 3-22-16,1 0-38 0,-6-1-67 15,-1 1-126-15,-5 1-217 16,-4 1-104-16,-5-1-40 16,-3 0 5-16,-7 1 51 0,-6 2 106 15</inkml:trace>
  <inkml:trace contextRef="#ctx0" brushRef="#br2" timeOffset="91130.64">12554 6353 10 0,'0'0'109'16,"0"0"-12"-16,0 0-11 0,0-3-9 15,0 3-9-15,0 0-10 16,0 0-13-16,0 0-10 15,0 0-9-15,0 0-4 16,-1 0-7-16,-2 0-3 16,3 3 0-16,0-3-5 0,0 0 0 15,0 2-7-15,0-2-2 16,-1 0 2-16,1 0-5 16,0 0 12-16,0 0 12 15,0 2 10-15,0-1 4 16,-2-1 1-16,2 0 7 0,0 2 1 15,0-2-7-15,0 0-1 16,0 0 9-16,0 0 18 16,0 0 13-16,0 0 17 15,0-2 13-15,2 1 9 16,-1-3-4-16,3 1-3 0,1-6-10 16,2-1-17-16,1-3-11 15,4-2-6-15,3-3-13 16,3-4-17-16,3 2-10 15,3-3-5-15,4-1-12 16,4-1-8-16,4-1-1 0,3-1 2 16,3 2 3-16,2-3-6 15,5-1 4-15,1 2-1 16,3-2-4-16,5 0 2 16,7 0-1-16,4-2-2 0,6-3 14 15,4 0 9-15,0-1 5 16,2 0 0-16,-1 3 7 15,1-1 0-15,-2 1-11 16,-2 4-5-16,-2-2 2 0,0 3 2 16,-4-1-7-16,2 1 3 15,-2 1 4-15,-1-1 1 16,0-2-3-16,0 1-1 16,0-3 7-16,1 0 1 15,-1 2-8-15,1-2-8 0,-3 3-4 16,2 1-4-16,0 2-4 15,-3 2 0-15,1 2 0 16,-1-1 6-16,3 3 5 16,0 0 4-16,3 1 1 0,3-1 0 15,-2-1 4-15,6 2 3 16,1-2-4-16,2 1-5 16,3-1 2-16,6 1 1 15,5-3 9-15,3 0 3 16,8 1 6-16,6-1 8 0,4-2-3 15,6 1-1-15,1 0-9 16,1-1-2-16,2 4-6 16,3-3-6-16,2 3 0 15,4 0-1-15,1-2-3 0,6 4-3 16,1 0 7-16,5 1-1 16,-4 0 0-16,3 2-5 15,-1 2-1-15,1 0 2 16,-2 1-4-16,0 0 0 15,-2 4 0-15,-1-1 3 0,0 1 7 16,-2 2-1-16,-3 0-7 16,-1 2-2-16,-4-1 1 15,-1 3-6-15,-4-1-1 16,-1 3-2-16,-3 0 2 16,-3 0 4-16,-2 0 2 0,0 3 5 15,-3-1 0-15,-3 3 2 16,-2-2-2-16,-3 1-5 15,2 2-4-15,-2-1 13 16,3 2 12-16,0 1 1 16,1-1 10-16,1 2 5 15,-1-1 1-15,3 3-13 0,-4-2-8 16,2 1-8-16,-4 0-5 16,1 1-6-16,-4 0-2 15,2 2-15-15,-3 0-8 16,2-1 5-16,0 2-5 15,0-2 3-15,6 3 0 0,-1-2 15 16,4 1 7-16,-2 1-3 16,-2-2 5-16,-2 2 0 15,-2 2-1-15,-3 0-3 16,-2-1 14-16,-2 2 13 0,-1-1 9 16,-2 2 2-16,-1 0 7 15,1 1 7-15,-1 0-13 16,-1-3-6-16,0 3-8 15,-2-2-4-15,-2 2-6 0,-1 1-5 16,-1-2-5-16,-1 1-7 16,1 4 0-16,-1-2-6 15,-3 0-2-15,1 2 3 16,0 0 3-16,-2 3 4 16,3-1-3-16,-2 2 8 0,-2-1 7 15,2 2 1-15,-4-1-2 16,2 1-3-16,-2 0 4 15,2 0-5-15,-1 2 0 16,0-2-1-16,-2 1 0 0,2 2 4 16,0-2-3-16,-2 4 5 15,-1-1-1-15,-1 0 2 16,-2 3 0-16,-1 0-1 16,-1 2-3-16,1-1 1 0,-4 1-2 15,1 1 4-15,-1 0-1 16,-5 2 2-16,3-3 4 15,-4 4 1-15,1 0 3 16,-3 1 1-16,-1-2-1 16,1 3-2-16,0-1-1 0,-1 2 10 15,0 0 4-15,-3 3 1 16,3-1 2-16,-3-2 6 16,-2 0 0-16,-1-1-16 15,-1-2-1-15,-2 1-6 16,-4-4 0-16,1 0-5 0,-1-3-1 15,-5 1 2-15,-2-1-3 16,-1-3 2-16,-4 2-4 16,0-2 1-16,0 0 1 15,-5 2-7-15,0-3 5 0,-3 3-1 16,-2 1 4-16,-1-2-5 16,-3 2-2-16,-1-1 6 15,-3-1-1-15,1-1-2 16,-2 0 1-16,-1-1 2 15,2-2 2-15,-2-2-1 0,-3 0-3 16,1 3 1-16,1-1-2 16,-3 1 3-16,1 1-2 15,0 1 1-15,0 4 2 16,-1 1-2-16,-2-1 6 16,3 1 0-16,-5 2 2 0,0-1-1 15,-2 0 1-15,-1 1 5 16,-1-1-9-16,-1 2 1 15,-1 1 0-15,-5 0-1 16,-5 1-1-16,-3 1-5 0,0 2 5 16,-5 1 1-16,-2 3 2 15,-1-2 0-15,-1 4-1 16,-2-2 2-16,1 1-1 16,-1 1-6-16,3 0 2 0,1-2-4 15,-1 1-2-15,0 0 5 16,2-3-4-16,-2 0-2 15,2 1-2-15,0-3 3 16,-2 1-2-16,-2 1 0 16,1-3 0-16,-2-1 0 0,2-3 0 15,-3 0-4-15,2-3 4 16,0-1 0-16,-1-5 0 16,4-1-3-16,-1-3 0 15,2-3 1-15,1 0 0 16,-3-3 1-16,3-1-2 15,2 3 7-15,-3-3-3 0,0-1 2 16,0 2-3-16,-1-2 2 16,0 0-2-16,0 1 0 15,-4-2 4-15,3-2 0 16,-1 1 0-16,0 0-1 16,-1 0 1-16,1-2 0 15,3 0-2-15,-2-3 3 0,3 1-3 16,0-4 0-16,1 0-2 15,2 0 0-15,1-3-2 16,-2 1 1-16,3-1 1 16,0-1 3-16,-1 0 0 15,2 0 1-15,-1 2 0 0,0-3-1 16,3 2 0-16,-2-2-5 16,2 0 1-16,0 0 2 15,1 0-1-15,-4 0 2 16,3 2 0-16,0-2 4 15,1-2 3-15,0 2-2 16,1-2 1-16,2 0-1 16,-3-2 1-16,4 0-1 0,-1-1-1 15,1 2-2-15,0-2-13 16,1-2-58-16,1 0-104 16,1-4-195-16,0-2-183 15,1-4-98-15,-3-1-37 16,-2 1 27-16,-6-3 89 0</inkml:trace>
  <inkml:trace contextRef="#ctx0" brushRef="#br2" timeOffset="92180.54">28864 9646 108 0,'5'-12'267'16,"-1"-1"29"-16,0-1 21 0,-3 2 5 15,2-2 3-15,3 2-8 16,-2 1-23-16,0-1-34 15,3-2-32-15,-1 4-31 16,-1-1-34-16,3 3-32 16,-5 3-30-16,-2 0-17 0,3 5-12 15,-4 3-9-15,-4 4 1 16,1 8-1-16,-6-1 3 16,-1 7-1-16,-2 2-10 15,-6 3-6-15,1-2-11 16,0 3-8-16,-2-3-11 15,4-1-6-15,1 0-1 16,1-3-8-16,4-1 0 0,0-1 1 16,2-2-4-16,2-2 1 15,2-2-5-15,2-2-4 16,-1 1-14-16,2-4-22 16,2-1-25-16,-1 0-38 15,2 0-41-15,1-1-46 0,1-2-49 16,-1 2-50-1,2-1-41-15,-3 1-37 0,-3-2-36 16,0 6-21-16,-1-4 4 16,-2 1 41-16,-2-1 52 15</inkml:trace>
  <inkml:trace contextRef="#ctx0" brushRef="#br2" timeOffset="92611.79">28718 9913 6 0,'-1'-1'200'15,"-1"-1"9"-15,2-2 5 16,2 1-3-16,-1-2 3 16,1 0-11-16,1 2-5 15,0-2-12-15,1 1-12 16,0-1-14-16,1 5-12 0,0 0-21 16,1 0-18-16,1 5-10 15,-3 2-10-15,5 0-6 16,-1 1-9-16,2 2 8 15,1-1 11-15,0 2 8 16,3-1 8-16,4-2 14 16,1 4 12-16,6-5 1 0,-3 1-4 15,7-1-12-15,-1-2-14 16,-1-1-14-16,0 1-18 16,-5-3-19-16,-1 3-13 15,-4 0-7-15,-1-2-13 16,-2 1-5-16,-3 1-6 15,0-2 0-15,-2 2-7 0,-1-3-7 16,5 0-22 0,-4-1-57-16,4-2-74 0,-2-3-98 15,-3-1-129-15,-1 0-182 16,-7-1-75-16,-5 0-1 16,-7 2 51-16,-6-2 79 15</inkml:trace>
  <inkml:trace contextRef="#ctx0" brushRef="#br2" timeOffset="96578.62">28895 10955 63 0,'-4'-5'213'15,"0"2"19"-15,0-1 8 16,2 4 5-16,-1-4-10 16,3 4-23-16,-1-1-17 15,1 1-34-15,0-2-29 0,1 2-25 16,7 0-25-16,0 2-18 15,3 0-15-15,8 1-4 16,3 6 4-16,4-1 0 16,4 4 9-16,7 3 8 15,4 3 13-15,4 5 14 16,5 2 11-16,4 3 8 16,1 3-2-16,-1 1-5 15,2 4-6-15,-1 3-13 0,-3 2-13 16,-3 0-3-16,-3 2-1 15,-7 3 0-15,-2 3-3 16,-10 3 0-16,-5 5-5 16,-5 3-11-16,-6 3-11 15,-3 3-2-15,-3 5-7 16,1 1-1-16,-3 0 2 0,2-1 6 16,-2 3 7-16,2 0-1 15,0 0 2-15,1 1-3 16,-2 2-3-16,0-1-5 15,-4 4-8-15,-5 3-3 16,-4 1-3-16,-4 2-1 16,-9 4 2-16,-2-1 1 15,-2-2 4-15,-2-1 0 0,0-3 0 16,-2-4-3-16,1-6-6 16,1-4-1-16,-2-4-1 15,1-5 4-15,-2-4-1 16,-4 0 4-16,-6-2-1 15,-3 1-2-15,-4-4-5 16,-1 2-4-16,-5-2-3 16,-1-1-5-16,-2-2-1 0,1 1-1 15,-4-1-2-15,-4 0-1 16,3 1 3-16,-3 1 6 16,3 0 1-16,-3-2 5 15,3 0 4-15,2-2 5 16,-1 0-2-16,2-2 1 15,1-1-1-15,0 1-2 0,0-1-4 16,-2-1-2-16,1 1-2 16,-4-2-6-16,0 0 2 15,-2-4-4-15,-2 1 0 16,-2-1-2-16,1 0 0 16,-3-1-1-16,1-3-4 15,0 1 3-15,-1 0 2 16,-3 1 3-16,-1 0 3 0,-3-1 4 15,-4 0 4-15,-8 4 2 16,-4-1-1-16,-8 3 0 16,-3-2-1-16,-8 0-1 15,-1-1-1-15,-6 0-2 16,-2-2 1-16,-4-1 2 0,-4 0 2 16,-3-2 1-16,-8-2 0 15,-9-2 1-15,-7-1-4 16,-11 0-5-16,-6 1-4 15,-9-3-2-15,-5 0-1 16,-10 0 4-16,-4-2 0 16,-9 0-1-16,-5-2-3 15,-4 0 5-15,0-1 9 16,-4 3-3-16,2 0 1 0,-3-2 3 16,2 0-2-16,2 0-13 15,0-1-10-15,3-1 0 16,0-3-4-16,-1 0-1 15,0 1-1-15,-1-2 11 0,3 0 6 16,-2 0 0 0,0-2 1-16,0 1 2 0,-4-4 1 15,-2 0 4-15,3 0 3 16,-1-1 4-16,-2 1 2 16,-1-1 0-16,2-2 0 15,-2 3-18-15,2-2-8 16,-3-1-4-16,1 3-2 15,0-5-2-15,-3 1-1 16,0-1 17-16,0 2 5 0,5-2 5 16,-1-2 0-16,4-1 2 15,0 1 0-15,1-1-12 16,4 1-4-16,-1 1-3 16,1 3-1-16,1-1 1 15,2 1-1-15,2 2 3 0,9 0 2 16,5-1 3-16,8 0 0 15,3 1 0-15,5-2 5 16,1-2 0-16,1 2-5 16,5-2-8-16,-1-1-1 15,-1 0 5-15,6 1 1 16,-3 1 3-16,0-3 3 16,-4-1 4-16,3 0-7 0,0 1-7 15,-1-3-6-15,3 2-2 16,5 1 1-16,-2-3 2 15,1 0 0-15,-1 0 2 16,-1 0-4-16,3 0-1 16,-1-3 3-16,7 1 1 15,4-1 4-15,-2 0 3 16,5 0 6-16,-1 2-1 16,1-2-5-16,3 0-4 0,1 0-6 15,5 1 7-15,0-1 4 16,2 1 4-16,4-3 5 15,1-2 1-15,4-1 7 16,-1-1-9-16,3-2-4 16,1 1-3-16,2-1-4 15,3-1-7-15,1 2-3 0,6-4 4 16,0 2-1-16,4-3 2 16,0 0 3-16,5-1 7 15,0-1 4-15,3 0-3 16,2 0-2-16,1-1 1 15,1-2-2-15,0-1-1 16,4 0-4-16,1-1 6 0,2-2 6 16,1-2 3-16,1 2 2 15,1-1 4-15,4-1 6 16,-1-1-6-16,1-2-2 16,2 3-5-16,-1-3-3 15,0 1-3-15,2-1-4 16,0 1-4-16,2-1-1 0,3 2-1 15,-1-7-4-15,5 4-2 16,-1-3 2-16,2-3 0 16,0-3 3-16,4-3 2 15,-1-3 5-15,3-5 5 16,3-1 2-16,2-1-1 16,4 2 4-16,2-1 1 15,6 2-2-15,2 2-2 16,3-1-2-16,3 1 1 0,1 3-4 15,2-3-2-15,1 0-2 16,0 1 1-16,3-3-2 16,-1-2-3-16,2-2 0 15,-2-1-1-15,5-3-2 16,-2 2 0-16,2-1 2 16,1 2 4-16,4 1 3 0,1 4 2 15,3 2 0-15,2 1 1 16,3-1 0-16,3 1-1 15,-1 1-3-15,4-6 1 16,1-2-1-16,2 0 3 16,-1-4 0-16,0-3-5 15,0-2 2-15,0-2-3 0,0-6 0 16,0 2-4-16,-3-1-2 16,1-1-2-16,-1 3 1 15,3 1 0-15,-1 2 2 16,2 1 1-16,0 0 4 15,2 3 3-15,-1 3 2 16,4 3-1-16,0 3 2 16,0 3 0-16,0 2-2 15,2 5 3-15,-3-1-11 0,3 1-3 16,-3 1 7-16,1-2-6 16,0 0-2-16,0-1-5 15,-1 2 8-15,0 0 3 16,1 2-6-16,0 5 8 0,2 2 2 15,-2 4 3-15,2 4 3 16,0 3-3-16,2 1 0 16,-1 5-1-16,-1 0 2 15,3 3 1-15,-2 0 0 16,2 1 1-16,-1 1 0 0,-1 0 0 16,2-2 0-16,-2 0 0 15,1-2-4-15,-1-3-1 16,1 2-2-16,-1-5-5 15,0-2 4-15,-1 2-4 0,2-3 0 16,-1 1 4-16,-1 4 6 16,2 3-1-16,-1 2-2 15,2 4-3-15,-3 1-8 16,3 3-5-16,-3 1-9 16,1 1-3-16,2 3 0 15,-2 0 3-15,1 0 8 0,1 0 8 16,0 3 8-16,0-2 3 15,0-1 3-15,0 0 3 16,-2 0 2-16,2 0-4 16,-3 0-2-16,1 3 1 15,-3-2-3-15,0 3 0 0,-2-1-2 16,1 3 4-16,-4 2 1 16,1 2 0-16,-1 5 4 15,-3 3 0-15,-2 2 1 16,2 8-3-16,-1-1 0 15,1 5 0-15,-1 0-2 0,3-1 2 16,3-1 0-16,-1-2-1 16,1-3-1-16,3-4 0 15,2-4 0-15,0-5-7 16,1 1-1-16,0-6-6 16,1 2-3-16,-1-4-1 0,2 0-1 15,-3-2 2-15,2-1 1 16,1-1 10-16,0 0 6 15,0 0 0-15,0-1 0 16,0-2 2-16,4-2-2 16,-1-3-5-16,1-7-2 0,2-2-5 15,0-3 1-15,5-4 0 16,-3-1 1-16,2-1-1 16,-2-1 2-16,3-1 3 15,-2 2 2-15,-1 1 0 16,1 0-1-16,-2 4-1 0,-1 2 0 15,1 3 3-15,0-2 3 16,-2 4 2-16,0 1-4 16,0 0 6-16,0 2 4 15,-2 1 0-15,2-2-2 16,-1 3 2-16,1-1 1 0,-2 1 0 16,0 3-7-16,-1-1 3 15,1 2-2-15,-1-1 2 16,-1 2 1-16,1 0-3 15,-1 0-1-15,1 0 1 16,-2 2-5-16,2 0 0 16,-1 1 1-16,2-2-2 0,2 2 2 15,0 2-5-15,1-2 2 16,5 2-2-16,0 0 2 16,0-2 7-16,2 1 6 15,1 0 4-15,2 3 1 16,-2-3 3-16,3 2 3 15,-1 2-7-15,1 0 1 16,0 2-2-16,-2 3 0 0,1 0 4 16,0 2 4-16,-3 2 2 15,1-2 3-15,-3 3 7 16,-2-2 1-16,1 1-2 16,-4-2-6-16,2-1-3 15,-1-1-5-15,-2-2-5 16,0-1-3-16,-3-2 1 0,1-1-4 15,-1-3-3-15,-1 2-34 16,-1-1-97-16,-3 0-258 16,-2-2-201-16,-7-4-104 15,-6-4-54-15,-5-7 7 16,-4-6 77-16</inkml:trace>
  <inkml:trace contextRef="#ctx0" brushRef="#br2" timeOffset="105292.55">4297 11728 16 0,'-12'9'125'0,"-1"-1"-39"15,4-2-25-15,2-1-6 16,1 0-9-16,1-3-1 15,3 0 10-15,4-2 10 16,3 0 20-16,6-2 8 0,8-5 15 16,8-1 9-16,6-6 0 15,10-4-7-15,9-5-10 16,11-6-7-16,13-9-10 16,6-8-12-16,10-8-12 15,1-4-14-15,0 0-14 16,-4 0-10-16,-4 0 0 15,-1 3-3-15,-2 1 0 0,-6 2 6 16,-2 4-3-16,-4 3 1 16,-8 4-10-16,-6 7-9 15,-11 2-5-15,-4 8-1 16,-10 3-3-16,-6 6 1 16,-7 2-6-16,-6 4 1 15,-7 7-7-15,-5 2-47 16,-9 4-84-16,-2 4-107 0,-4 2-54 15,-7-1-27-15,2 2-7 16,-3-2 36-16</inkml:trace>
  <inkml:trace contextRef="#ctx0" brushRef="#br2" timeOffset="105994.4">4457 12143 74 0,'-8'-20'301'0,"-1"0"63"15,1 2 21-15,0-3-4 16,-1 5-25-16,0 2-40 16,3 3-44-16,-2 5-55 15,-1 1-56-15,1 5-50 16,1 5-47-16,1 5-27 0,3 8-20 15,3 8-2-15,3 6-4 16,3 8 1-16,6 7-2 16,0 8-10-16,2 1-20 15,4 1-64-15,-2 1-100 16,-1-1-161-16,1-5-118 16,0-7-58-16,-2-7-12 15,0-13 45-15,-1-10 85 16</inkml:trace>
  <inkml:trace contextRef="#ctx0" brushRef="#br2" timeOffset="106376.22">4275 12123 29 0,'-6'-9'192'15,"1"0"14"-15,5 2-35 16,6 2-59-16,2 2-7 16,5 1 5-16,6 1 13 0,6-1 7 15,2 0 11-15,8-1 7 16,1 3-16-16,1 0-17 16,-1 3-17-16,-3-1-15 15,0 6-21-15,-7 4-4 16,-4 4-4-16,-5 6-6 15,-11 8 0-15,-7 6-10 0,-9 7-1 16,-7 2-10-16,-2 3-9 16,-2-3-5-16,1-2-10 15,1-6-1-15,5-9-10 16,2-8-37-16,5-3-97 16,4-10-140-16,9-6-85 15,5-7-41-15,3-5-17 16,7-2 22-16</inkml:trace>
  <inkml:trace contextRef="#ctx0" brushRef="#br2" timeOffset="106779.61">4748 12375 52 0,'-5'3'296'16,"0"-1"58"-16,2 1 57 15,0-3-67-15,3-5-46 16,3-5-38-16,5-7-37 16,3-6-40-16,3-7-44 15,0-3-31-15,1-2-15 16,-2-2 0-16,-1 4-7 0,-6-1-4 16,-2 6 4-16,-6 3 1 15,-3 3-13-15,-6 11-14 16,-8 4-18-16,-1 8-16 15,-3 10-13-15,1 7-7 16,0 6-5-16,5 5 0 16,3 6 5-16,7-2-1 0,7 1-1 15,10-2-3-15,7-3-9 16,8-5-21-16,5-5-58 16,4-7-76-16,2-6-101 15,-1-6-136-15,0-6-109 16,-4-1-39-16,-4-7 21 15,-6-1 57-15,-7-4 90 16</inkml:trace>
  <inkml:trace contextRef="#ctx0" brushRef="#br2" timeOffset="107093.18">4950 12075 261 0,'-5'-9'335'15,"-1"1"36"-15,4 1-48 16,-1 4-61-16,3 3-59 15,3 0-50-15,2 3-24 0,3 1-12 16,6 7-10-16,-1 1-7 16,6 3-8-16,-2 1-14 15,4 1-23-15,-3 0-20 16,0 2-15-16,-1-4-9 16,-2-2-6-16,-4-5-1 0,1 2 4 15,-5-7 4-15,-1-5 1 16,-4-3 4-16,-2-9 1 15,-2-6-3-15,-4-7-9 16,-1-7-8-16,-2-3-35 16,0-5-75-16,2 3-155 15,2 3-128-15,5 4-62 16,5 7-34-16,3 4 13 16,8 6 64-16</inkml:trace>
  <inkml:trace contextRef="#ctx0" brushRef="#br2" timeOffset="107392.15">5279 11871 133 0,'-10'-2'367'0,"1"0"86"16,-1-2 78-16,4 1-46 0,0-2-35 15,0 3-58-15,2 0-69 16,3 2-77-16,1 2-75 15,3 5-70-15,2 1-47 16,4 5-27-16,2 4-12 16,3 6-9-16,1 0-5 15,2 4-4-15,-3 2-4 0,2 1-13 16,-3-2-67-16,-2-1-118 16,0-6-209-16,-2-4-130 15,1-6-71-15,1-9-26 16,-3-8 46-16,-2-10 107 15</inkml:trace>
  <inkml:trace contextRef="#ctx0" brushRef="#br2" timeOffset="107543.47">5362 11834 33 0,'-12'-26'394'0,"-1"3"78"16,4 1 50-16,-2 4-4 15,3 3-136-15,0 1-124 16,2 3-182-16,6 4-219 15,6 2-206-15,2 0-106 16,5 5-56-16,4 0-11 0,5 0 65 16</inkml:trace>
  <inkml:trace contextRef="#ctx0" brushRef="#br2" timeOffset="108060.99">5642 11581 330 0,'-8'-4'434'16,"-2"2"51"-16,-2 2 31 15,-3 5-134-15,0 1-118 16,0 6-68-16,0 3-62 0,1 5-44 16,5 3-26-1,1 5-10-15,1 7-7 0,4 1-7 16,3 2-4-16,3-1-4 15,5 2-2-15,2-3-1 16,7-4-3-16,5-5-5 16,5-8-6-16,9-9-1 15,6-12-6-15,2-9-2 16,5-10 2-16,-2-3 0 0,-6-10 4 16,-6 0-5-16,-8-4 3 15,-10-3-4-15,-10 1 0 16,-11 2 1-16,-6-2 4 15,-6 7 4-15,-3 4 10 16,0 7 9-16,-2 9-3 16,1 11 0-16,5 9-4 15,6 10 3-15,9 3-1 16,11 6-6-16,12 0 4 0,12 0-3 16,10-6 3-16,10-3-8 15,5-8-11-15,8-6-14 16,0-8-57-16,0-4-99 15,-5-6-181-15,-4-5-165 16,-12 0-84-16,-9-3-34 16,-8 1 28-16,-8-2 83 0</inkml:trace>
  <inkml:trace contextRef="#ctx0" brushRef="#br2" timeOffset="108624.21">4667 13155 207 0,'-19'-8'437'0,"-1"-1"79"16,4-1 57-16,0 0-49 16,2-2-113-16,4 2-75 0,1 0-71 15,3 1-63-15,1 2-49 16,0-1-42-16,3 4-34 15,2 4-31-15,5 4-20 16,3 5-18-16,6 6-10 16,2 7-13-16,5 3-33 15,2 4-77-15,1 5-110 0,0 1-174 16,0 2-147 0,-3 0-68-16,-3-4-7 0,-2-8 56 15,-2-5 96-15</inkml:trace>
  <inkml:trace contextRef="#ctx0" brushRef="#br2" timeOffset="108976.05">4503 13000 165 0,'-10'-17'294'16,"5"2"27"-16,7 1 5 15,6 1-83-15,9 2-58 16,4 1-29-16,8 2-20 0,2 1-18 16,1 2-22-16,2 3-15 15,-2 4-12-15,-4 3-9 16,0 10-3-16,-3 4-1 16,-5 5-3-16,-3 6-4 15,-7 3 1-15,-7 6 0 16,-3 1-2-16,-6 1 2 15,-5 1-3-15,1-2-3 16,1-2-12-16,-2-7-13 0,3-5-24 16,2-8-64-16,4-8-105 15,5-6-163-15,4-8-99 16,3-4-52-16,3-5-10 16,0-1 40-16</inkml:trace>
  <inkml:trace contextRef="#ctx0" brushRef="#br2" timeOffset="110109.88">4939 13205 15 0,'1'3'311'0,"1"-3"71"16,-2 0 62-16,3 0-31 0,-3 0-65 15,2-3-60-15,1-9-62 16,2-2-66-16,4-7-56 16,-1-4-42-16,0-7-20 15,2 2-6-15,-3-3 1 16,-5 0 5-16,-2 3 3 15,-2 4 5-15,-5 2-2 16,-3 7-7-16,-1 5-5 16,-1 4-8-16,-3 4-10 0,3 9-6 15,2 2-11-15,2 2-1 16,2 3 0-16,1-4-7 16,1-2-1-16,2 0 1 15,2-3 2-15,2 0 0 16,-1-3 5-16,5 0 5 15,-3-3 6-15,-1 2 5 16,1-2 7-16,0 0 5 0,-1 1 1 16,-2 1 8-16,2-1 2 15,-1 1 0-15,-1-1-2 16,0 2-4-16,0 0-2 16,0 0-8-16,0 0-6 15,0 0-8-15,0 0-2 16,0 0-3-16,0 0-2 0,0 0 4 15,0 0 2-15,0 0 6 16,0 0 6-16,0 2 2 16,0-1 4-16,0-1-4 15,0 0-4-15,0 0-2 16,0 0-6-16,0 0-4 16,0 0-2-16,0 0 0 0,0 0-2 15,0 0 1 1,0 0-2-16,0 0 3 0,0 2 3 15,0-2 2-15,0 1 3 16,-1 1 1-16,1-2 2 16,0 0-3-16,-2 0-4 15,2 1 0-15,0-1-2 16,0 0-4-16,0 0 0 16,0 0 0-16,-2 0 0 0,2 0-2 15,-1 2 0-15,-1-2-3 16,2 1 0-16,-2 1 3 15,1 0 0-15,1 3 0 16,-2 0-2-16,2 2 4 16,-1-1 0-16,1 1-4 15,1 0 0-15,1 0 0 16,4 1 0-16,2-3 0 0,3 3-3 16,4-2 2-16,2 2-3 15,2-4 4-15,3 2 1 16,3-3 0-16,0 0 1 15,1 0 0-15,-4 1 1 16,0-1-3-16,-3 2-3 16,-1 2 1-16,-1 3-2 15,-4 3 5-15,-2 5 4 16,-2 4 4-16,-1 3 2 0,-3-1-1 16,1-1 4-16,0-1-2 15,-3-4-4-15,2-3-3 16,-2-4-2-16,4-4 2 15,1-5-1-15,4-9-4 16,1-6-5-16,4-8-5 16,-4-8-20-16,-1-3-49 0,0-1-87 15,-4-2-131-15,-1 0-191 16,-5 6-96-16,-2 4-39 16,-2 8 22-16,-4 1 67 15</inkml:trace>
  <inkml:trace contextRef="#ctx0" brushRef="#br2" timeOffset="110423.85">5255 12828 216 0,'-11'-12'418'0,"2"-3"90"16,1 5 68-16,3 3-80 15,0 0-69-15,0 1-64 16,2 3-82-16,-1 0-84 16,4 3-66-16,4 3-48 15,1 2-34-15,1 6-23 16,4 3-16-16,2 4-4 16,3 1-11-16,2 2-15 0,-1 3-47 15,1 1-76-15,-1-3-104 16,-2 0-186-16,-1 0-123 15,-2-1-53-15,-1-5 7 16,-4-6 55-16,0-5 94 16</inkml:trace>
  <inkml:trace contextRef="#ctx0" brushRef="#br2" timeOffset="110682.16">5227 12555 94 0,'-15'-18'356'16,"0"2"73"-16,5 1 58 15,0 4-44-15,3 0-84 0,4 2-68 16,0 1-69-16,4-4-72 16,1 0-56-16,3 2-43 15,-2 0-26-15,3-1-15 16,-3 4-16-16,0 0-23 15,0 4-46-15,-3 0-99 16,0 3-189-16,-3 4-102 0,-2 2-44 16,0 0-10-16,1 0 30 15</inkml:trace>
  <inkml:trace contextRef="#ctx0" brushRef="#br2" timeOffset="111145.36">5355 12758 340 0,'-10'-5'433'16,"2"0"74"-16,3 3 32 15,2-1-119-15,-1 1-76 16,2-1-73-16,2 3-69 16,2 0-69-16,4 1-47 0,2 3-27 15,6 4-22-15,2 3 3 16,4 2-4-16,1 3-3 16,1 2 0-16,0 3-3 15,-1 2 2-15,-2-2-13 16,-2-2-6-16,-1-3-3 15,-5-3 2-15,-3-5 3 16,-2-2 0-16,-4-8 1 16,-2-5-4-16,-2-8 1 0,-1-8-4 15,-2-4-6-15,-2-5-3 16,0-5-8-16,-1-1-50 16,2-1-99-16,1 3-159 15,2 4-176-15,2 6-98 16,2 7-42-16,4 5 25 15,3 5 81-15</inkml:trace>
  <inkml:trace contextRef="#ctx0" brushRef="#br2" timeOffset="111841.24">5674 12631 26 0,'0'9'291'0,"0"-3"74"0,2-1 62 16,-1-2-48-16,2-6-40 15,2-5-36-15,0-5-50 16,6-7-50-16,-2-4-47 16,1-3-36-16,1-2-16 0,-3 3-5 15,-2 0-2 1,-1 3-5-16,-1 2-1 0,-2 3-5 16,-4 5-10-16,-2 3-16 15,-2 5-12-15,-2 7-19 16,-2 8-10-16,1 8-7 15,-1 7-6-15,4 7 3 16,1 2-1-16,5 3 0 16,3-3-3-16,2 1-4 0,3-5 4 15,6-4-3-15,2-5 1 16,3-7 1-16,2-4 3 16,4-5 0-16,0-6 2 15,0-7-1-15,1-6-2 16,-3-4-2-16,-2-6-3 15,-2-4 1-15,-3-7-4 16,-2-2 1-16,-6-1-1 0,-2 1 0 16,-2 4-3-16,-2 1 5 15,-4 8 1-15,0 3 0 16,-3 4 1-16,0 6 4 16,-1 5 4-16,1 6-3 15,0 6-1-15,1 5-2 16,2 3-2-16,4 6-2 0,4 1 1 15,2 4-1-15,3 3 1 16,5-1 1-16,1 0 4 16,4 2-1-16,2-4 0 15,-2 1 3-15,3-2-2 16,-1-4-1-16,1-1 3 16,-5-2 6-16,2-5 10 0,-1-3 9 15,-1-6 7-15,3-7 4 16,4-8 2-16,0-11-9 15,1-5-7-15,0-9-14 16,-3-4-44-16,0-1-148 16,-7 0-279-16,-4 4-147 15,-5 2-79-15,-4 5-39 16,-2 1 15-16,-1 4 128 0</inkml:trace>
  <inkml:trace contextRef="#ctx0" brushRef="#br2" timeOffset="114524.02">4291 13859 260 0,'-49'24'318'0,"5"-5"49"16,7-5-57-16,7 0-47 16,7-3-39-16,7-2-54 0,8-4-51 15,8 2-53 1,11-6-37-16,16-1-17 0,17-8-6 16,24-6-2-16,28-15-1 15,29-15 7-15,27-16 0 16,16-13-9-16,10-9 4 15,3-3 6-15,-3-3-1 16,-1-1 5-16,-9 3 4 16,-11 2 6-16,-14 5-8 15,-18 7-11-15,-14 5-3 0,-18 7-11 16,-14 8-15-16,-18 7-25 16,-16 8-47-16,-17 12-77 15,-15 11-107-15,-18 7-74 16,-12 12-36-16,-12 7 2 15,-9 7 36-15</inkml:trace>
  <inkml:trace contextRef="#ctx0" brushRef="#br2" timeOffset="115243.53">4196 14366 78 0,'-14'-14'324'0,"1"-1"67"0,2-2 62 16,0 2-51-16,2 0-18 16,1 0-10-16,1 3-29 15,1 2-43-15,0 0-49 16,1 5-54-16,2 0-58 15,1 6-52-15,2 6-50 16,5 7-35-16,0 9-43 16,6 6-35-16,0 4-44 0,5 3-49 15,1 3-70-15,0-2-87 16,5 1-110-16,-2-4-77 16,2-5-15-16,-2-7 16 15,-1-5 58-15,-3-8 90 16</inkml:trace>
  <inkml:trace contextRef="#ctx0" brushRef="#br2" timeOffset="115592.08">4071 14353 45 0,'-3'-13'246'0,"2"1"30"0,2 0-8 16,2 1-72-16,2 1-38 16,4-1-21-16,3 2-14 15,2-1-9-15,0 3 6 16,2 2-4-16,1 3-9 16,0 4 0-16,-4 7-1 15,-3 6 1-15,-3 4-6 16,-7 6-2-16,-5 6-10 0,-7 0-19 15,1 1-19-15,-3-2-43 16,1-5-57-16,1-3-75 16,7-8-148-16,3-3-121 15,7-10-63-15,6-7-10 16,5-9 24-16,3-4 58 16</inkml:trace>
  <inkml:trace contextRef="#ctx0" brushRef="#br2" timeOffset="116027.61">4373 14427 66 0,'-6'-5'273'0,"3"0"32"0,1-4 32 16,4 2-78-16,-1-1-49 16,4 3-30-16,1-1-11 15,3 1-15-15,1 2-13 16,3 3-21-16,4 2-13 16,-1 4-13-16,0 3-9 15,0 3-14-15,-2 5-2 16,-3 0-5-16,0 1 3 15,-3 3 2-15,-3-2 8 16,-2-5 15-16,2 0 20 0,-2-4 29 16,-3-5 8-16,0-9-5 15,-5-4-13-15,0-9-24 16,-1-9-35-16,1-5-58 16,-2-6-90-16,2-4-106 15,3 0-135-15,7 6-162 16,2 4-116-16,5 7-43 15,2 7 35-15,7 6 77 16,1 4 121-16</inkml:trace>
  <inkml:trace contextRef="#ctx0" brushRef="#br2" timeOffset="116408.38">4734 14238 245 0,'-2'-5'406'0,"-1"1"88"0,-1 1 50 16,1 0-52-16,-1 0-54 16,-1 4-61-16,0 4-73 15,-1 3-77-15,1 9-70 16,-4 7-54-16,4 0-32 16,0 6-20-16,2 2-17 15,5-2-7-15,3 1-6 16,1-2-7-16,6-4-10 0,3-4-2 15,4-6-1-15,2-7-6 16,4-7-2-16,0-7 0 16,-2-9 1-16,-4-5 2 15,-6-5 3-15,-8-3 1 16,-5-3 1-16,-8 0 1 16,-5 3-2-16,-6 4-41 15,-6 2-80-15,0 9-105 16,2 5-168-16,1 5-164 0,5 6-82 15,9-1-6-15,8 3 48 16,7-1 97-16</inkml:trace>
  <inkml:trace contextRef="#ctx0" brushRef="#br2" timeOffset="116772.63">4906 14245 233 0,'-9'-7'436'16,"2"-1"95"-16,-1 1 77 16,3 0-85-16,-1 3-75 15,3 1-80-15,2 3-96 16,2 3-88-16,7 3-75 16,1 5-46-16,1 1-25 0,5 5-15 15,0 2-8-15,0 2-8 16,0-3-2-16,-1 1-3 15,-1-2-5-15,1-4-5 16,-3-1-5-16,0-5-3 16,0-3 0-16,2-8 0 15,-2-6 2-15,-2-8 5 16,-1-5 2-16,-5-8-11 0,-1-1-40 16,-5-4-77-16,1 2-148 15,-3 2-195-15,2 7-105 16,2 7-44-16,2 3 16 15,1 8 59-15,4 4 135 16</inkml:trace>
  <inkml:trace contextRef="#ctx0" brushRef="#br2" timeOffset="117043.21">5224 14118 1 0,'-2'-5'395'16,"0"2"101"-16,-1 1 88 15,-2-1 59-15,-4 1-92 16,3 2-81-16,-1 0-95 16,1 5-92-16,1 2-85 0,-1 3-78 15,5 4-59-15,1 2-48 16,3 0-42-16,4 3-38 16,3-1-44-16,1 0-47 15,3-3-43-15,-3-3-48 16,3-3-62-16,-1-1-112 15,1-8-95-15,-4-2-27 16,-2-6 10-16,-3-6 44 16,-2-2 72-16</inkml:trace>
  <inkml:trace contextRef="#ctx0" brushRef="#br2" timeOffset="117222.61">5197 13911 206 0,'-10'-11'386'0,"-2"3"37"0,4 1 19 16,1 2-125-16,4 0-126 16,0 1-121-16,5 1-130 15,2 3-171-15,4 0-109 16,3 3-46-16,2-1-7 16,0 5 20-16</inkml:trace>
  <inkml:trace contextRef="#ctx0" brushRef="#br2" timeOffset="117772.76">5571 13990 203 0,'2'-7'401'0,"-7"-1"75"15,1-2 68-15,-6 0-67 16,0 1-41-16,-2 1-33 15,-4 1-58-15,-3 5-57 16,0 3-54-16,-2 7-61 0,-1 5-53 16,0 6-45-16,6 4-35 15,-1 5-19-15,9 1-13 16,3 0-8-16,5 0-8 16,5-4-5-16,5-2 0 15,4-3-1-15,2-4 2 16,4-6 0-16,2-6 4 15,2-7 5-15,0-5-3 16,-2-9 2-16,-3-6 4 0,-5-5 0 16,-4-8 0-16,-6 0 0 15,-4-6-1-15,-7-3 0 16,-5 0-2-16,1-2 3 16,-3 5 2-16,1 6 1 15,1 6 1-15,2 7 0 16,4 4-1-16,-2 9-3 0,5 7-5 15,0 8-8-15,3 7-7 16,6 5-11-16,2 6-14 16,3 3-25-16,3 5-26 15,4-2-39-15,0 2-44 16,3-2-46-16,1-2-50 16,2 0-59-16,0-7-57 0,1-5-42 15,-3-4-21-15,3-6 8 16,-1-5 38-16,1-8 70 15,-5-1 110-15</inkml:trace>
  <inkml:trace contextRef="#ctx0" brushRef="#br2" timeOffset="118056.65">5823 13967 152 0,'9'-12'262'0,"-4"3"81"15,-2-3 46-15,-3 1 13 0,0 0-9 16,-3-1-20-16,0 0-12 16,-2 0-23-16,-1 0-16 15,1 0-19-15,-1 3-25 16,1 2-27-16,0 1-44 15,0 3-42-15,2 4-49 16,-2 4-41-16,2 5-33 0,-1 5-21 16,2 5-13-16,4 2-8 15,4 1-7-15,0-3-9 16,4 2-9-16,5-4-8 16,5-3-11-16,3-7-20 15,6-5-37-15,2-3-62 16,1-7-72-16,6-8-107 0,4-4-192 15,1-8-120-15,4-5-29 16,-2-4 29-16,0-3 56 16,-3-2 106-16</inkml:trace>
  <inkml:trace contextRef="#ctx0" brushRef="#br2" timeOffset="118590.43">6389 13576 77 0,'-3'-17'306'0,"-2"4"59"16,-2 0 60-16,-1 1-50 15,-4-1-20-15,4 3-14 16,-2 1-17-16,-2 3-24 16,-1 2-26-16,-3 1-34 15,2 3-37-15,-5 4-34 16,3 4-31-16,-3 4-32 16,-1 5-25-16,4 3-26 0,0 4-16 15,5 2-15-15,5 2-11 16,2 0-3-16,6 0-3 15,4-1-6-15,4-4-6 16,6-2-2-16,0-5 1 16,3-6 0-16,2-5-2 15,2-7 3-15,1-7 5 0,-1-6 2 16,-1-9 2-16,-6-4 4 16,0-5 14-16,-8-5 13 15,-3-3 10-15,-5-1 11 16,-5-3 5-16,-3-1-1 15,-3-2-6-15,-3 1-4 0,-2 3-6 16,3 4-1-16,0 2 2 16,3 10-2-16,0 3-3 15,4 7-7-15,1 4-10 16,0 11-9-16,5 4-12 16,6 6-1-16,-1 6-1 15,3 5 0-15,3 6 3 16,3-1 0-16,4 5-7 15,1 6-19-15,3 2-43 0,1 3-83 16,3 2-128-16,1 3-217 16,1 4-180-16,-1 3-83 15,0 2-8-15,-2 4 52 16,-3-1 114-16</inkml:trace>
  <inkml:trace contextRef="#ctx0" brushRef="#br2" timeOffset="119309.01">4395 15180 181 0,'-19'-19'313'0,"2"-1"67"15,0-3-11-15,2 0-1 16,-2-2-3-16,6 3 5 16,-2 1-12-16,4 2-35 0,2 6-47 15,0 1-47-15,2 5-56 16,5 5-59-16,2 5-48 16,5 6-33-16,4 8-21 15,4 5-37-15,5 1-53 16,2 5-72-16,0 1-93 15,4-1-117-15,-1 1-167 16,5-7-67-16,0-4-1 0,-1-9 40 16,-1-7 77-16</inkml:trace>
  <inkml:trace contextRef="#ctx0" brushRef="#br2" timeOffset="120140.22">4547 15154 172 0,'-11'4'307'16,"5"-1"43"-16,1-2-35 16,2 0-55-16,1-1-37 15,4-1-55-15,1-6-53 16,5 3-36-16,3-3-26 0,2 1-7 16,2 1-7-16,0 1 3 15,2 2 4-15,-1 2 0 16,1 3 9-16,-4 5 5 15,-1 5 0-15,-7 2-3 16,-3 6-2-16,-4 3-4 16,-3 2-10-16,-2-4-26 15,0-2-26-15,4-8-32 16,1-5-42-16,4-9-33 0,3-9-24 16,3-11-6-16,4-8 12 15,3-7 20-15,0-1 34 16,-2 0 25-16,4 1 19 15,-4 6 20-15,-2 4 3 16,0 3 12-16,-3 5 18 16,-1 4 25-16,-1 1 22 0,-3 6 24 15,-2 4 29-15,1 6 24 16,0 7 11-16,-2 6 0 16,1 2-13-16,1 4-17 15,1 1-23-15,2 0-29 16,6-1-25-16,0-3-19 15,3-4-11-15,5-4-6 0,3-5-9 16,3-7-4-16,-2-7-1 16,0-6 1-16,-4-3-1 15,-3-4 3-15,-2-4-2 16,-4-4 11-16,-2 2 7 16,-1 1 13-16,-2 3 17 15,0 4 16-15,-2 5 7 16,-1 4 0-16,3 3-1 0,1 4-2 15,3 8 0-15,4 9 3 16,4 4 6-16,1 9 7 16,7 6 3-16,0 4-8 15,2 5-14-15,5 2-17 16,-1 2-14-16,4 3-13 16,0 0-7-16,0 0-5 0,-3-2-5 15,-6-3 4-15,-2-8-2 16,-7-1 0-16,-9-7 0 15,-6-6 0-15,-9-9 2 16,-8-6 1-16,-9-9 1 16,-5-9 2-16,-5-10 0 15,1-6-1-15,0-7-6 16,4-8-21-16,2-3-45 0,8-5-78 16,3-4-137-16,10 0-208 15,6-3-106-15,6-1-39 16,8-1 11-16,2-1 60 15,5 2 131-15</inkml:trace>
  <inkml:trace contextRef="#ctx0" brushRef="#br2" timeOffset="120607.05">5604 14711 137 0,'-15'-15'374'16,"2"2"76"-16,-1 1 76 16,3 2-43-16,1 2-20 15,1 0-30-15,4 1-47 0,0 2-52 16,-1-2-58-16,4 4-70 16,1 0-59-16,1 4-52 15,1 4-44-15,6 6-27 16,-1 2-13-16,4 5-6 15,2 5-16-15,1 8-32 16,2 2-52-16,0 4-72 0,2-2-74 16,-1 0-82-16,3-2-94 15,0-7-98-15,-3-2-64 16,3-11 7-16,-5-9 39 16,0-7 65-16,-6-6 94 15</inkml:trace>
  <inkml:trace contextRef="#ctx0" brushRef="#br2" timeOffset="121391.64">5559 14509 153 0,'-7'-17'332'16,"2"1"81"-16,1 3 15 16,-1 2 1-16,1 4-21 0,0-1-40 15,3 2-63 1,-1 3-70-16,0 0-72 0,2 3-61 16,2 2-43-16,1 2-26 15,2 6-14-15,4 7-3 16,3 3-6-16,3 4 2 15,3 4 3-15,2 5-5 16,1 3 4-16,3 2-4 16,-1 2 0-16,1 0 0 0,-1-5-7 15,0 1 6-15,-3-4-2 16,-1-7 1-16,-3-2-4 16,-2-7 0-16,-1-2 2 15,-2-7-4-15,0-4 0 16,-1-7 1-16,-4-5 0 15,2-6 1-15,-7-7-4 16,1-2 3-16,-2-1-4 0,0-1-3 16,0 2-2-16,0 5 2 15,1 1-2-15,4 7-1 16,2 3 5-16,2 3 2 16,5 7 0-16,2 1 1 15,1 5 0-15,4-1 4 16,-2 0-2-16,5-1-3 0,-1-1 2 15,1-5-4-15,0-5 1 16,3-6-5-16,-5-4 5 16,0-6-4-16,-4-1 5 15,-3-3 0-15,-7-3 0 16,-3 2 2-16,-5 1-4 16,-3 0 2-16,-4 6-3 0,-4 5 3 15,-3 4 0-15,0 8-1 16,-4 11 1-16,4 5 2 15,3 5 2-15,8 4-3 16,6 1 2-16,10-2 6 16,4-3 0-16,10-4-1 15,6-5-2-15,10-6 4 16,3-6-7-16,4-6-20 16,-2-4-62-16,2-5-121 0,-7-2-219 15,-2-3-127-15,-11-2-63 16,-9 2-14-16,-9 1 40 15,-13 1 113-15</inkml:trace>
  <inkml:trace contextRef="#ctx0" brushRef="#br2" timeOffset="121624.05">5461 14783 179 0,'-49'37'548'0,"9"-9"61"16,10-6 32-16,8-6 20 15,12-10-218-15,12-8-202 16,14-11-151-16,9-10-167 0,13-7-282 16,5-6-150-16,4-7-77 15,2-4-40-15,-3-4 14 16,-2 2 91-16</inkml:trace>
  <inkml:trace contextRef="#ctx0" brushRef="#br2" timeOffset="123272.65">5307 15867 291 0,'-8'-2'409'15,"-4"-2"64"-15,4 0 33 16,-2-1-89-16,1-2-50 0,-1 2-40 15,4 1-44-15,0-1-46 16,0 0-41-16,2 2-42 16,3 1-51-16,1 1-39 15,3 2-29-15,2 2-17 16,6 4-15-16,0 2-6 16,4 3 2-16,-2 3-3 15,3 3-5-15,-3 3-5 0,-2 1-2 16,1 1-6-16,0-1-6 15,-2-2-7-15,-2-2 2 16,-1-3 1-16,-1-5 6 16,-1-5 7-16,1-5 8 0,-3-5 6 15,-3-8 5-15,0-8 2 16,0-5 0-16,-3-5-7 16,1-6 0-16,-2 2-1 15,1-2-1-15,3 2 1 16,-2 4 0-16,4 5 1 15,-1 6 2-15,5 5 2 16,2 6 0-16,2 9 0 0,4 5 2 16,4 8 6-16,0 7 5 15,3 3 1-15,-2 2 5 16,0 2 0-16,-1-2-3 16,-3 0-1-16,0-3-3 15,-3-3-3-15,-4-3-1 16,0-6 4-16,0-4-1 15,1-8-3-15,-4-5 1 0,1-12-8 16,-1-4 0-16,0-9-5 16,-1-5-3-16,-2-2-3 15,0-3 4-15,-1 5 1 16,1 2 0-16,-1 9-1 16,1 7-3-16,6 6 0 15,0 9 0-15,6 11 6 0,2 8 2 16,4 7 5-16,1 4 3 15,2 5 3-15,0 0-2 16,2-1 1-16,0-3-11 16,2-4-15-16,5-5-34 15,1-8-51-15,0-8-66 16,4-9-79-16,-1-9-66 16,-3-5-58-16,-7-5-34 0,-3-6-18 15,-6 0 4-15,-4-4 34 16,-8 0 53-16,-2 0 62 15</inkml:trace>
  <inkml:trace contextRef="#ctx0" brushRef="#br2" timeOffset="123655.13">6134 15487 113 0,'-5'-19'207'0,"2"2"62"0,-2 4 23 15,-1 1-1-15,0 3-4 16,-2 1-3-16,1 2-10 16,-5 3-28-16,2 6-28 15,-1 6-29-15,-1 6-28 16,-1 9-30-16,-1 5-20 15,4 4-16-15,2 4-13 16,2-4-17-16,6 2-13 16,1-5-17-16,8-5-12 0,0-3-10 15,8-8-6-15,1-8-3 16,4-6-6-16,0-8-1 16,-4-8-7-16,-3-5 6 15,-2-4 0-15,-5-4-1 16,-5-1 3-16,-2 0 2 15,-2 4 12-15,-1 3 4 16,1 4 2-16,-1 8 0 0,2 7 0 16,3 6-4-1,2 9-8-15,6 4-26 0,3 5-30 16,2 4-39-16,3-2-49 16,0-1-64-16,2-4-66 15,-1-2-101-15,-2-5-97 16,-1-6-34-16,-1-5 15 15,-4-7 42-15,-2-5 64 16</inkml:trace>
  <inkml:trace contextRef="#ctx0" brushRef="#br2" timeOffset="124471.06">6294 15415 15 0,'-10'-17'313'0,"2"2"69"15,-1 2 48-15,3 6-37 16,1 1-40-16,2 4-60 15,1 4-56-15,2 4-58 0,3 4-45 16,0 4-27-16,4 1-25 16,2 3-19-16,-1 3-17 15,0-1-14-15,3-1-13 16,-3 0-5-16,0-2-3 16,0 0-1-16,-2-5-5 15,-3-1 2-15,0-5 2 16,0-3 1-16,-1-3 0 0,-2-7 0 15,0-6-1-15,-2-8-1 16,-1-2-4-16,0-8 2 16,0-1-2-16,0 0-3 15,6 2-1-15,0 5 0 16,2 2 3-16,1 7 1 16,4 5-2-16,5 6 4 15,0 7 5-15,4 5 0 0,-3 6-3 16,1 3 2-16,0 2-2 15,-1 1-2-15,-2 1-2 16,-3-3-1-16,-1-2 0 16,-1-3-1-16,-2-3 3 15,-1-7-2-15,-1-3-1 16,0-9-1-16,-2-7-1 16,-1-6 0-16,-2-3 3 0,-2-5 3 15,0 1-3-15,1 2 1 16,-1 3-2-16,-1 6 3 15,3 4-4-15,0 10-5 16,3 5 2-16,0 5 2 16,3 10 0-16,1 1-1 15,1 2-3-15,1 3 4 16,2-4-3-16,0 2-3 0,-1-4-1 16,2-5 0-16,0-1-2 15,0-4-1-15,-1-8 0 16,-3-2 1-16,0-5 2 15,-2-5 2-15,-3-5 2 16,-3-2-1-16,-3-4 5 16,0-1-1-16,-3 2-1 15,1 0 4-15,2 7 2 16,0 2 3-16,1 7-2 0,1 5 1 16,2 8 2-16,2 6-2 15,2 5-1-15,3 5-1 16,5 1-3-16,-2 1-2 15,1-2-2-15,3 0-9 16,0-5-14-16,1 0-39 16,3-6-82-16,-1-5-132 0,4-4-160 15,0-4-78-15,1-8-34 16,-3-5 16-16,0-5 71 16</inkml:trace>
  <inkml:trace contextRef="#ctx0" brushRef="#br2" timeOffset="125040.54">6868 14863 387 0,'-24'-2'480'0,"1"-1"76"16,6 0 45-16,1 2-146 16,6 1-103-16,3-1-94 0,7-1-82 15,3-3-64-15,7 0-40 16,9-4-23-16,3-3-14 15,3-5-9-15,-1-3-7 16,1 0-13-16,-6-3-4 16,-3-2-3-16,-7-1 0 15,-7-1-4-15,-7-2 1 16,-7 3-1-16,-6-3-4 16,-7 2 0-16,-4 0 1 0,-1 5 13 15,2 3 11-15,1 4 11 16,0 6 11-16,4 9 5 15,3 9 2-15,6 10-1 16,8 11-8-16,8 11-3 16,7 9-8-16,8 10-4 15,7 8 4-15,4 2 0 0,4 4-5 16,5 1-5-16,-1-2-18 16,2-1-41-16,-2-2-74 15,-3-4-82-15,-1-7-105 16,-4-6-137-16,-7-6-125 15,1-12-34-15,-6-7 26 16,-5-8 55-16,-1-8 93 16</inkml:trace>
  <inkml:trace contextRef="#ctx0" brushRef="#br2" timeOffset="125654.72">6915 15270 65 0,'0'-20'243'16,"5"-2"34"-16,4-2-31 15,7-2-30-15,2-1-27 16,3 0-26-16,3-2-36 16,1 0-21-16,-4 3-23 15,3-1-11-15,-5 5-1 0,-3 1 12 16,-4 1 36-16,-2 6 34 15,-4 1 30-15,-3 3 34 16,-3 1 30-16,0 1 12 16,-5 2-8-16,1 2-13 15,-3 1-18-15,-4 1-27 16,2 4-34-16,-4 2-28 0,-1 7-29 16,-1 2-21-16,0 6-17 15,5 4-17-15,2 3-13 16,3-1-8-16,5 1-9 15,5-1-4-15,3-1-8 16,4-3-5-16,5-4-3 16,3-4-3-16,3-5-4 0,0-8-2 15,2-2-2 1,-3-7 3-16,-1-6 0 0,-5-4 0 16,-6-5 2-16,-6-5 0 15,-4-3 2-15,-3-2 5 16,-3 3 6-16,-1 1 9 15,1 9 1-15,0 4 5 16,1 9 0-16,3 4-4 0,2 11-7 16,4 7-15-16,2 7-16 15,5 2-30-15,2 2-39 16,4-1-57-16,2-1-60 16,3-3-68-16,2-6-87 15,4-5-96-15,2-4-123 16,2-10-32-16,3-5 17 15,0-8 51-15,-2-9 90 0</inkml:trace>
  <inkml:trace contextRef="#ctx0" brushRef="#br2" timeOffset="126180.62">7598 14650 237 0,'-10'-12'391'0,"-1"2"67"16,0 2 63-16,2 2-91 15,-1 5-54-15,-1 4-16 16,3 7-34-16,0 6-35 16,-1 3-40-16,4 4-35 15,0 5-38-15,2-1-46 16,3 0-37-16,3 0-30 0,2-3-22 16,4 0-18-16,1-4-21 15,3-6-23-15,6-3-20 16,1-7-28-16,2-10-43 15,4-6-43-15,0-9-44 16,1-6-27-16,-3-7-14 16,-3-5 2-16,-4-4 27 0,-6-4 33 15,-5-3 50-15,-10-3 39 16,-1-3 36-16,-5 0 43 16,-4 1 49-16,0 9 55 15,1 2 65-15,-1 8 57 16,1 5 42-16,1 9 5 15,4 5-18-15,3 5-43 16,3 9-53-16,4 10-53 16,6 3-42-16,3 8-22 0,5 3-16 15,4 6-4-15,0 1-2 16,3 7-7-16,-1 1-9 16,0 3-27-16,-4 1-43 15,2 4-63-15,-4-2-75 16,-2 1-75-16,-1-5-66 15,-1-3-45-15,0-7-27 0,-3-8-38 16,0-3-22-16,-2-8 26 16,-4-6 48-16,0-8 54 15</inkml:trace>
  <inkml:trace contextRef="#ctx0" brushRef="#br2" timeOffset="127005.82">7841 14626 45 0,'-16'-10'286'0,"1"-1"53"16,3 2 20-16,1 0-68 15,4 2-66-15,3-3-58 16,4-2-47-16,4 2-39 16,3-4-10-16,4 3 0 15,1-1 5-15,3 1 8 16,0-2 8-16,-1 2-1 0,-1 1-3 16,0 2 0-16,-3 4 2 15,3 2 9-15,-2 5 14 16,-2 3 15-16,1 4 15 15,-1 4-5-15,1 3-2 16,-2-1-17-16,1 0-29 16,2 1-26-16,2-3-23 0,1-2-11 15,2-2-16 1,6-5-7-16,0-2-8 0,3-6-5 16,-2-2-5-16,0-5 0 15,-2-2 1-15,-5-5-4 16,-5-1 7-16,-7-6 0 15,-4 1 3-15,-6-5 4 0,-6 0 3 16,-5-1 3 0,0 2 0-16,0 1 2 0,1 4 3 15,3 3-8-15,1 4-6 16,4 6-1-16,5 4-6 16,4 7-3-16,4 8 3 15,3 5 4-15,6 6 4 16,-1 3-3-16,7 2 3 15,-4 1 2-15,3-2-6 0,0 1-12 16,-3-4-15-16,1 0-18 16,-4-6-13-16,1-4-11 15,-3-5-3-15,-1-4 7 16,1-6 13-16,-5-7 20 16,0-4 12-16,1-5 9 15,-1-9 5-15,0-1 4 16,2-5 8-16,0 2 0 0,0-2 1 15,1 9 6-15,3 3 1 16,0 7 5-16,3 5 5 16,3 7 10-16,-2 8 16 15,6 5 13-15,-4 4 12 16,1 3 4-16,0 0 2 16,-5 2 3-16,-2-1-4 15,0-5 9-15,-4-1 9 16,-3-3 5-16,-1-7 1 0,-4-2-5 15,-3-9-9-15,-2-7-17 16,-1-5-25-16,-2-8-14 16,0-4-14-16,0-2-19 15,2-1-47-15,4 0-91 16,2 5-122-16,2 1-157 16,6 6-179-16,4 6-86 0,1 7-9 15,4 7 57-15,1 4 109 16</inkml:trace>
  <inkml:trace contextRef="#ctx0" brushRef="#br2" timeOffset="127655.54">8750 14164 315 0,'0'4'360'15,"2"-4"26"-15,-1-2-9 16,5-3-114-16,1-4-56 15,2-4-27-15,3-6-11 16,0 0 2-16,-2-3 3 16,0-2-1-16,-5-1-3 0,0 4-1 15,-3 2-4-15,-6 4-10 16,-2 2-8-16,-3 6-23 16,-4 7-28-16,-1 8-28 15,1 9-28-15,0 5-19 16,3 6-10-16,3 3-8 15,2 4-3-15,7-3-8 16,6-1 3-16,2 0 4 16,5-6-2-16,2-2-1 0,3-7-1 15,2-3 2 1,0-5-7-16,0-6-5 0,2-4-6 16,-2-8 0-16,-2-4-2 15,-4-7-7-15,0-4 5 16,-7-7-2-16,-1-2 2 15,-1-4 1-15,-1 1 5 16,0 1 6-16,-1 6 8 0,1 2 4 16,2 1 3-16,3 7 9 15,2 3 3-15,3 7 8 16,1 2 6-16,5 7 7 16,2 2 6-16,4 6-3 15,-1 0-3-15,1 3-4 0,-3 2-6 16,-3 0 3-16,-2 0 4 15,-6-2 18-15,-3 0 21 16,0-3 13-16,-6-7 6 16,-2-3-3-16,-3-7-5 15,-3-9-22-15,0-4-24 16,-2-9-20-16,0-1-12 0,2-2-33 16,-1-1-98-16,-1 7-183 15,0 4-250-15,0 9-131 16,-3 7-66-16,-4 12-13 15,1 5 78-15,-5 9 170 16</inkml:trace>
  <inkml:trace contextRef="#ctx0" brushRef="#br2" timeOffset="129004.99">7188 15976 60 0,'-25'-2'399'0,"-5"7"59"0,-5 4 51 15,-3 8 37-15,1 4-178 16,0 4-100-16,4 6-62 16,6 0-50-16,5 1-37 15,9 0-31-15,7-1-20 16,7-4-18-16,7-4-10 15,10-5-8-15,4-8-10 0,5-6-5 16,3-8-6-16,-2-9-2 16,-1-5-3-16,-5-4-4 15,-9-5 3-15,-4 1-3 16,-7-1 4-16,-10 2-6 16,-5 2 0-16,-9 4-2 0,-1 6-4 15,-5 5 0-15,0 5-1 16,1 6 0-16,5 2-8 15,5 0-25-15,7 3-16 16,9-1-15-16,7-1-11 16,8 0-6-16,11-6 2 15,5-3 6-15,8-3-8 16,2-1-25-16,0-2-35 0,2-3-33 16,-5-2-43-16,-4 1-29 15,-6-4 2-15,-5-1 27 16,-8-2 49-16,-7-2 71 15,-6-2 88-15,-7-1 86 16,-7-2 76-16,-4 0 62 16,-3-2 40-16,-5 2 18 0,3 0 7 15,0 5-1-15,3 2-17 16,5 7-33-16,3 4-37 16,4 7-37-16,7 8-33 15,4 9-34-15,7 6-25 16,4 6-8-16,6 5-8 15,8 3-4-15,2 5-8 0,4 2-9 16,3 4-12-16,0 4-21 16,0 2-31-16,3-1-44 15,-3 0-55-15,-2-1-68 16,-4-4-84-16,-2-2-120 16,-3-7-105-16,-4-6-30 15,-4-8 14-15,-1-8 52 0,-5-7 75 16</inkml:trace>
  <inkml:trace contextRef="#ctx0" brushRef="#br2" timeOffset="129239.73">7324 16174 301 0,'-17'-1'425'16,"3"-1"42"-16,7 1 27 16,7-2-123-16,8-4-126 0,11-3-87 15,10-7-75-15,5-3-106 16,8-3-183-16,3-5-150 16,3-4-78-16,1-3-42 15,-2-2-8-15,-1-3 52 16</inkml:trace>
  <inkml:trace contextRef="#ctx0" brushRef="#br2" timeOffset="129704.06">8050 15758 322 0,'-16'-25'419'16,"-1"1"61"-16,1-2 31 15,-2-1-88-15,4 1-43 16,0 1-24-16,1 3-28 0,2 1-26 16,2 4-31-16,2 5-45 15,2 0-45-15,5 4-55 16,2 8-45-16,6 6-37 16,5 5-22-16,4 7-7 15,3 4-7-15,3 4-11 16,1 5-27-16,2 0-42 15,-2 1-71-15,1 1-85 16,-2-3-98-16,-1-1-122 0,-4-5-150 16,0 1-54-16,-1-8 25 15,-2-7 56-15,0-7 82 16</inkml:trace>
  <inkml:trace contextRef="#ctx0" brushRef="#br2" timeOffset="130321.82">8240 15604 71 0,'-12'-31'327'0,"0"3"74"0,-1 3 67 16,2 4-26-16,1 3-13 15,1 5-23-15,1 3-40 16,3 1-58-16,2 6-57 16,3 5-74-16,2 5-62 15,1 8-51-15,5 5-27 0,2 3-18 16,2 5-7-16,-1 2 3 15,5 2-2-15,-2-1 1 16,0 1 0-16,1-3 0 16,-3-3-7-16,1-3-7 15,0-6-1-15,1-5-7 16,0-8-4-16,5-8-8 16,-2-8-3-16,1-8 2 0,-1-6-2 15,-4-6 5-15,-2 1 2 16,0 2 7-16,-5 1 3 15,1 7 4-15,-2 5 3 16,0 6 0-16,2 7 3 16,-1 3-2-16,4 10 4 15,2 2 2-15,3 3 0 16,2-2 2-16,2 0-3 0,3-1 4 16,2-5-1-16,4-4-5 15,2-5-5-15,2-6-5 16,-1-4-3-16,-2-8-1 15,-2-3-3-15,-8-4-10 16,-5 0-13-16,-11-1-20 16,-6 0-15-16,-7 5-17 15,-7 2-9-15,-2 5 8 16,-3 7 11-16,0 6 19 0,1 7 22 16,9 7 17-16,5 3 11 15,10 4 8-15,9 1 4 16,11 2-2-16,6-1-18 15,7-2-23-15,7-5-62 16,3-1-115-16,0-8-188 16,1-5-93-16,-4-6-38 15,-4-6-6-15,-9-7 45 0</inkml:trace>
  <inkml:trace contextRef="#ctx0" brushRef="#br2" timeOffset="130554.98">8154 15540 182 0,'-79'43'498'0,"14"-1"48"16,12-9 24-16,14-8 15 15,18-8-239-15,17-12-171 16,21-10-136-16,13-15-135 0,18-8-231 15,14-11-129-15,15-7-65 16,1-8-24-16,7-5 26 16,-1 3 80-16</inkml:trace>
  <inkml:trace contextRef="#ctx0" brushRef="#br2" timeOffset="131538.06">9022 16460 368 0,'2'-3'442'0,"-4"-1"50"15,0 3 27-15,-1-1-117 16,-2 1-85-16,-3 1-60 15,-1 0-42-15,0-1-34 16,-1-2-27-16,-4-4-25 0,-1 2-26 16,-2-5-19-16,-2 0-23 15,-3-1-14-15,-5-1-4 16,0 0-3-16,-1 4 4 16,-2-1-1-16,3 6 6 15,2 1 3-15,4 4-5 16,2 6-4-16,6 4-7 0,4 5-8 15,4 1-6-15,7 2-10 16,3 2-3 0,7-1-8-16,1 1-13 0,4 0-10 15,4-5-12-15,0 0-11 16,1-5-11-16,-1-4-4 16,0-3 8-16,0-8 5 15,-4-3 8-15,-3-6 14 16,-4-4 10-16,-1-6 9 15,-6-3 1-15,-3-5 2 0,-3-4 0 16,-8-2 3-16,-3-5-2 16,-5-2 7-16,-6 1 9 15,2 0 24-15,-2 6 18 16,2 5 15-16,1 4 10 16,4 5 1-16,2 4-9 15,5 5-20-15,2 3-18 0,1 2-15 16,5 7-11-16,6 2-8 15,2 7 2-15,7 5-3 16,1 3 2-16,4 5 3 16,4 4-3-16,0 0-1 15,2-1-3-15,1 2-11 16,-1-4-30-16,0 0-38 0,-1-3-51 16,1 0-59-16,1-3-69 15,0-3-104-15,1 0-167 16,1-6-71-16,0-4-8 15,-4-1 32-15,-1-5 54 16,-2-4 105-16</inkml:trace>
  <inkml:trace contextRef="#ctx0" brushRef="#br2" timeOffset="131937.16">9191 16266 119 0,'-7'3'343'0,"-2"-2"52"15,6-1 41-15,0-1-64 16,3-2-76-16,2-2-43 16,4-2-34-16,5-4-35 15,0-2-27-15,0-6-26 16,3 2-24-16,-3-3-25 16,0-1-15-16,-3 1-2 0,-5 0 9 15,-3 0 13-15,-4 2 5 16,-5 1 6-16,-3 3 0 15,-4 3-11-15,-1 4-16 16,-2 4-17-16,1 3-11 16,0 6-7-16,2 6-8 15,2 3-3-15,4 4 1 0,4 5-5 16,4 0-2-16,8 1-9 16,4 0-11-16,6-3-13 15,3-2-25-15,5-2-33 16,2-6-47-16,1-2-68 15,0-5-86-15,1-5-126 16,-2-5-141-16,-1-2-53 16,1-4 0-16,-1-3 48 0,-2-5 78 15</inkml:trace>
  <inkml:trace contextRef="#ctx0" brushRef="#br2" timeOffset="132306.78">9417 16041 83 0,'-16'-10'308'0,"-1"2"58"0,4-3 54 16,2 4-49-16,0 0-54 16,5-1-35-16,2 1-31 15,3 5-25-15,2 0-28 16,4 2-28-16,3 2-25 16,6 0-18-16,-1 5-19 0,6 1-29 15,0 2-30-15,2-1-24 16,0 4-13-16,-1 1-9 15,0 0-3-15,-4-2-2 16,0-2 2-16,-2-3 2 16,0-2 1-16,-4-4-2 15,2-4 0-15,-5-5 1 16,-3-6 1-16,0-6-3 0,-4-2-5 16,-2-6 3-16,-3-7-7 15,-1 4-16-15,-2-3-37 16,2 3-66-16,1 4-110 15,3 3-168-15,2 4-118 16,2 4-47-16,3 4 3 16,4 0 47-16,2 4 103 0</inkml:trace>
  <inkml:trace contextRef="#ctx0" brushRef="#br2" timeOffset="132572">9705 15730 282 0,'0'3'428'0,"-2"-3"81"0,2 0 68 16,0 0-56-16,-2 0-44 16,2 0-47-16,0 2-54 15,2 1-64-15,0 3-65 16,1 4-69-16,3 6-61 0,-1 2-42 16,3 4-30-16,4 1-29 15,-2 2-38-15,4 0-57 16,-1-2-69-16,-2-1-75 15,3-4-83-15,-1-6-121 16,2-7-166-16,2-5-53 16,-2-7 10-16,1-7 42 15,-2-5 68-15</inkml:trace>
  <inkml:trace contextRef="#ctx0" brushRef="#br2" timeOffset="132709.68">9787 15588 32 0,'-22'-26'385'0,"1"7"29"16,7 2 1-16,1 4-26 16,5 8-240-16,7 4-239 0,4 4-177 15,7 0-84-15,5 4-32 16,6-3 12-16</inkml:trace>
  <inkml:trace contextRef="#ctx0" brushRef="#br2" timeOffset="133240.06">10023 15478 165 0,'-7'-3'452'16,"-1"-2"103"-16,-1 5 91 16,-1 3 6-16,-1 1-118 15,-1 6-88-15,2 7-84 16,4 2-81-16,1 8-78 15,3 3-57-15,4 3-39 0,3 5-27 16,1 1-18-16,5 0-19 16,3 0-15-16,-1-5-7 15,6-5-6-15,4-5-8 16,2-9-7-16,6-9-10 16,4-9-10-16,1-8-12 15,2-10-9-15,-3-7-6 16,1-3-3-16,0-7 7 15,-7-4 7-15,-7-2 8 16,-5-1 9-16,-9 2 9 0,-6 1 8 16,-4 2 4-16,-4 7 9 15,-4 8 4-15,-4 7 4 16,-2 8 4-16,-2 8 2 16,0 8 3-16,1 14 1 15,3 5 6-15,7 10 1 16,6 2 3-16,7 3 2 0,8 1-1 15,7-5-1-15,9-3-1 16,9-6-6-16,9-10-12 16,4-7-21-16,3-10-40 15,0-4-101-15,-4-10-174 16,0-7-277-16,-10-4-145 16,-8-4-61-16,-11-1-9 0,-14-1 73 15,-8 3 156-15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6:15:08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24177 3471 40 0,'-11'0'189'0,"0"0"-12"15,-5 0-2-15,3 2-2 16,-2 0-13-16,0 1-19 0,0 2-16 16,0 0-21-16,0 2-17 15,2 3-19-15,-1 1-11 16,0 2-6-16,1 4-2 15,-3 3 4-15,2 2 1 16,-2 3 3-16,2 4-6 0,0-3-7 16,4-1-4-16,1 2-7 15,4-6-4-15,4-2-7 16,5-4 7-16,5-2 3 16,6-8 5-16,5-3-3 0,2-6 0 15,1-4 3-15,0-4 5 16,-1-3 14-16,-5-3 8 15,-2 0 18-15,-5-3 7 16,-7 1 5-16,-3 1-3 16,-3 0-14-16,-5 2-18 0,0 0-30 15,-1 3-75-15,0 3-114 16,5 4-164-16,-1 7-116 16,5 0-59-16,3 5-20 15,5-2 45-15,4 2 94 16</inkml:trace>
  <inkml:trace contextRef="#ctx0" brushRef="#br0" timeOffset="555.76">24517 3523 165 0,'3'-7'298'0,"-1"-4"27"16,-1 2 8-16,-1 1-10 0,-1 0-27 15,-1 1-34-15,0 2-31 16,-1-1-35-16,-1 1-30 16,1 2-34-16,-4 2-23 15,-1 1-24-15,0 3-21 16,-4 3-17-16,1 3-17 0,-5 4-17 16,3 3-4-16,-1 2-4 15,1 3 0-15,4 3-3 16,0-2 1-16,2 2 5 15,6-2-1-15,2 2-5 16,7-7 2-16,5-1 3 0,7-4 10 16,6-3 6-16,5-8 6 15,5-2 6-15,1-8-4 16,-4-3 8-16,-1-4-4 16,-4-1 6-16,-6-7 5 0,-4 0 0 15,-9-1 7-15,-4-1-28 16,-11 1-77-16,-7 4-165 15,-11 6-219-15,-7 5-116 16,-7 9-68-16,-1 5-10 16,-4 8 52-16,1 4 142 0</inkml:trace>
  <inkml:trace contextRef="#ctx0" brushRef="#br0" timeOffset="1251.37">24117 4371 160 0,'9'-12'227'0,"1"1"-22"16,-2 0 9-16,1-1 19 15,-2 0 21-15,-2 2 18 16,-1 0 18-16,0 3 14 0,-4 2-2 15,0-1-12-15,-4 3-27 16,0 1-37-16,-4 2-48 16,-5 5-47-16,-1 2-42 15,-3 4-34-15,-1 7-24 0,1 3-12 16,2 3-4-16,1 3-7 16,5-2-1-16,2 1-2 15,7-2 0-15,5-2 0 16,6-4-3-16,10-3-5 0,2-4-10 15,6-7-7-15,2-4-9 16,-1-4-6-16,0-5-3 16,-5-3-5-16,-4-4-7 15,-7-4-23-15,-2-1-46 16,-9-3-84-16,-5 2-158 0,-4 1-139 16,-4 5-60-16,-4 4-8 15,1 4 32-15,3 6 73 16</inkml:trace>
  <inkml:trace contextRef="#ctx0" brushRef="#br0" timeOffset="1702.55">24663 4260 129 0,'7'-15'323'15,"-4"1"60"-15,1 1 65 16,-1 1-56-16,-2 3-27 0,-1 1 0 16,-3 2-29-16,-2 3-44 15,1 3-56-15,-7 0-61 16,1 6-60-16,-1 3-47 15,-1 3-30-15,0 5-14 0,6-3-9 16,3 5-4-16,3-1 4 16,3-2-5-16,5 1-1 15,5-4 4-15,6-1-7 16,3-3-1-16,-1-3-4 16,2-3 0-16,1-3 2 0,-4-3-3 15,-2-4 2-15,-4-4 3 16,-6-3-3-16,-7-6-22 15,-2-3-47-15,-9-2-78 16,-5-2-132-16,-7 3-201 0,-7 5-108 16,-2 4-38-16,-8 8 18 15,0 7 60-15,-4 7 122 16</inkml:trace>
  <inkml:trace contextRef="#ctx0" brushRef="#br0" timeOffset="2286.58">23627 3996 251 0,'-5'-41'310'15,"2"-2"13"-15,2 4 21 16,-3 4 6-16,3 4-11 0,-1 5-18 16,2 4-18-16,-1 2-30 15,1 6-48-15,-2 2-43 16,0 5-40-16,2 0-38 16,0 4-31-16,0 3-24 15,2 4-11-15,0 6-8 0,-1 7-5 16,1 9 2-16,1 6-1 15,3 11-2-15,-1 9-4 16,4 6-4-16,1 10-2 16,0 4-2-16,4 4-5 15,-1 4-3-15,2-1-4 0,3 1-15 16,1-3-29-16,2-4-34 16,-3-3-44-16,3-5-47 15,-5-7-67-15,-1-4-71 16,-5-8-91-16,-2-4-96 0,-5-4-25 15,-8-9 14-15,-3-3 47 16,-5-9 76-16</inkml:trace>
  <inkml:trace contextRef="#ctx0" brushRef="#br0" timeOffset="3318.85">23584 3513 239 0,'-17'-40'303'0,"6"6"38"16,5 4-61-16,2 3-33 15,9 2-43-15,6 2-38 16,11 2-31-16,12 3-26 0,9 0-18 16,13 1-18-16,8 1-18 15,10 3-12-15,8-2-8 16,5-1-21-16,6 1 1 16,7-1-11-16,3-2-16 0,2-1-17 15,0-3-13-15,-2 0-12 16,-4-2-18-16,-7 2 2 15,-11-2 11-15,-11 1 17 16,-10 3 16-16,-9 3 22 16,-8 0 26-16,-12 2 27 0,-6 5 27 15,-5-1 22-15,-5 3 16 16,-3-1 12-16,-4 4 1 16,-1-2-4-16,-4 2-7 15,2 2-3-15,-3-2-6 16,-1 4-6-16,-1-1-14 0,0 2-17 15,0 0-21-15,-1 4-16 16,-1 3-18-16,-3 6-7 16,4 5 1-16,-3 6 2 15,4 5 10-15,0 7 16 0,5 6 16 16,3 7 8-16,2 7 9 16,6 8 5-16,1 6 5 15,5 1-10-15,3 4-4 16,1 3-4-16,0 1-6 15,1 1-7-15,-3 0-11 0,2-1-8 16,-6-2-6-16,-1-4-4 16,-5-5-2-16,2-4-4 15,-7-10-4-15,3-4 0 16,-3-7-1-16,-3-7-5 16,-1-6-2-16,-2-4 1 0,1-7-1 15,-1-2 4-15,-2-4 0 16,-1-2-2-16,0-1 1 15,-1-5-4-15,-2-1 4 16,-4 2-4-16,-1-1 1 0,-3-1-2 16,-2 2 0-16,-4 0 0 15,0 2-1-15,-5 1 1 16,-5 3-3-16,-3 0 1 16,-7 1 0-16,-2 3 2 0,-9 2-1 15,-4 3-4-15,-4-1 0 16,-3 1 4-16,-1 1 7 15,-6-2 10-15,2 1 12 16,-1 0 5-16,1-3 7 16,-1 2-5-16,0-2-5 0,3 0-9 15,2-4-5-15,5 3-6 16,4-5-6-16,5 0 4 16,7 0-4-16,6-3-4 15,6 0-12-15,5-2-29 16,5-2-57-16,0-1-98 0,7 1-138 15,3-3-219-15,7-2-121 16,-3-2-42-16,1-7 19 16,1-1 80-16,-2-5 126 15</inkml:trace>
  <inkml:trace contextRef="#ctx0" brushRef="#br0" timeOffset="4717.59">23091 4428 163 0,'-27'6'322'16,"0"1"59"-16,-3 1 17 0,-1-1-49 15,-2 3-34-15,-2-1-23 16,-1 1-23-16,3-2-35 16,1 2-33-16,5-3-31 15,6-1-35-15,2-1-38 16,7 0-32-16,2 0-22 0,6-2-18 16,2-1-15-16,4 0-8 15,2 1-1-15,4-2-1 16,-2-1-5-16,2 0 3 0,-1 0 2 15,-1 0 2-15,-1-1-2 16,-1-2 4-16,0 3 1 16,0-2-1-16,1 0-1 15,4-1 3-15,-1 0-6 16,5-1 0-16,8-2 0 16,2-2 0-16,7 1-4 0,5-3 2 15,3 0-2-15,4-2-11 16,3 2-9-16,0-2 0 15,-1 1-1-15,-3-1 5 16,0 0 0-16,-3 3 12 16,-3-4 4-16,-2 2 4 0,-5 1 0 15,-3 0-3-15,-3 2 2 16,-2 0-1-16,-5 2 0 16,-2 2-3-16,-3-1 1 15,-3 3 3-15,0-1-2 0,-2 1 2 16,-1 0 1-16,0 1 1 15,-1-1-1-15,1 1 0 16,-1 0 0-16,0-2 1 16,1 3 2-16,-4-2-1 0,0 2 2 15,0-2 2-15,-4-1 3 16,1 1-2-16,-4-1 1 16,-1 2 1-16,-2 0-1 15,-4-2-3-15,1 0-3 0,0 1 1 16,-1-1-3-16,-2 0-1 15,2-1 7-15,2-2 2 16,-2 1 7-16,2-1 5 16,4 0 5-16,-1 1 3 0,1 0 1 15,2 0 0-15,1 0-3 16,2 2-1-16,-3-1 0 16,3 1 4-16,-2 0 3 15,2-1 1-15,-1 1 1 16,3 1-2-16,-3-1 4 0,1 1-8 15,2 1-3-15,1 0-8 16,-3-1-3-16,3 2-7 16,3 3-6-16,-2-2-3 0,6 4 1 15,-1 3 1-15,5-1 0 16,5 4 4-16,-2 2 2 16,5-4 0-16,2 3-6 15,-4 0 3-15,5-1 2 16,-3-2-3-16,-1 0 0 0,-3-1 1 15,-2-3 2-15,-3 0-1 16,0-2 2-16,-5 0 13 16,0-1 22-16,-2 0 14 15,-1 0 15-15,-2-1 6 0,-2-1 2 16,1 0-13-16,-2 0-18 16,-1 0-15-16,-1 2-12 15,-3 1-12-15,1 3-3 16,-3 3-3-16,1 2-2 0,-5 6 0 15,-1 4-2-15,0 0-17 16,0 4-41-16,1-1-76 16,1-2-123-16,5 0-206 15,2 0-163-15,5-5-74 16,4-5-7-16,5-8 50 16,4-5 109-16</inkml:trace>
  <inkml:trace contextRef="#ctx0" brushRef="#br0" timeOffset="5639.05">25535 3820 263 0,'-13'9'342'16,"3"-3"35"-16,3-1-9 0,2-2-115 15,4 0-76-15,4 0-42 16,7-3-30-16,8-3-24 16,9 0-7-16,8-2-4 15,9-4-12-15,5 0-21 0,8-3-19 16,1-1-13-16,3-1-14 15,0-1-10-15,-2 2-2 16,-4-2 12-16,-3 2 5 16,-3 1 4-16,-2-1-7 15,-5 4-12-15,-7-1-19 0,-2 1-28 16,-5 1-36-16,-4 2-49 16,-2 0-41-16,-8 2-29 15,-1 1-29-15,-4 0-31 0,-4-1-18 16,-5 4 20-16,0 0 31 15</inkml:trace>
  <inkml:trace contextRef="#ctx0" brushRef="#br0" timeOffset="6234.7">26289 3520 165 0,'-19'-12'275'15,"1"-1"18"-15,1 2-6 0,0 0-5 16,-1 1-19-16,6 3-17 16,-1-1-23-16,4 2-22 15,2 0-21-15,2 0-31 16,-1 1-27-16,3 2-23 16,2-1-28-16,1 2-22 15,-2-1-14-15,4 0-12 0,-1 3-10 16,2 3-6-16,5 1-2 15,2 4 0-15,-1 2 2 16,7 3 1-16,-2 3 5 16,7 4-1-16,-3 1 3 15,3 0 4-15,5-1-2 0,0 2-2 16,3-1-1-16,-1-3 0 16,2-1-6-16,-1-3 4 15,2-2-1-15,-1-4 1 16,-3-2 9-16,-3-3 14 0,-2-3 30 15,-1-1 37-15,-9-2 39 16,1 0 29-16,-7-2 17 16,-1 0 2-16,-5 1-22 15,-2 0-34-15,-4 0-36 16,-2 0-29-16,-3 4-27 0,-2 1-16 16,-5 5-9-16,-3 3-5 15,-1 4-3-15,-3 3-4 16,-2 4-1-16,-3 4 2 15,1 3 2-15,-2 3-2 16,-3 1-1-16,4 1-1 0,0 3-23 16,0-1-55-16,4-1-103 15,0-3-147-15,7-2-235 16,2-1-140-16,7-9-50 16,5-6 12-16,4-9 81 0,2-4 137 15</inkml:trace>
  <inkml:trace contextRef="#ctx0" brushRef="#br0" timeOffset="8549.12">23330 2692 37 0,'-5'-17'219'16,"4"0"18"-16,-1-5 14 0,4-1 1 16,-1-2-2-16,4 0-11 15,-4 0-15-15,3 2-12 16,-3 2-28-16,2 3-24 16,-1 3-30-16,0 4-24 0,-2 3-34 15,0 1-26-15,0 5-16 16,0 4-18-16,-2 6-6 15,0 7-3-15,-1 8 2 16,2 6 0-16,-4 7-3 16,0 6 7-16,1 6-3 0,-3 5-4 15,-1 1-1-15,2 3-7 16,-2 0-18-16,3-1-38 16,1-6-37-16,0-4-29 15,3-7-33-15,1-6-37 0,0-8-25 16,3-6-28-16,0-6-38 15,4-9-34-15,-1-7-3 16,1-6 22-16,0-11 38 16</inkml:trace>
  <inkml:trace contextRef="#ctx0" brushRef="#br0" timeOffset="8764.76">23309 2696 85 0,'-1'-29'185'0,"1"3"-8"0,0 5-19 15,0 6-31-15,3 3-34 16,0 7-34-16,5 5-31 16,1 5-18-16,3 10-2 15,-1 6 0-15,1 6 0 0,-1 6 2 16,2 6 3-16,-4 4-2 16,-1 6-5-16,-1 0-54 15,-4 2-92-15,-1-3-47 16,-2-2-30-16,-2-5-12 0</inkml:trace>
  <inkml:trace contextRef="#ctx0" brushRef="#br0" timeOffset="9249.98">23291 3091 47 0,'-12'-2'209'15,"4"1"21"-15,1 1-9 16,4-3-22-16,4 0-38 0,8-1-41 16,4-2-43-16,9-3-31 15,5-2-20-15,5-1-10 16,4-3-3-16,0 0-12 16,3-3-8-16,-2 1-44 15,-5-5-58-15,-7 0-54 0,-3-1-33 16,-4 0-14-16,-10 1 2 15,-4 0 35-15,-4-1 57 16,-1 1 59-16,-4-1 51 16,0 2 41-16,-1-1 33 0,-2 2 34 15,3 2 31-15,2 1 22 16,-2 2 21-16,2 1 10 16,2 2-2-16,-1 4-10 0,0 1-20 15,1 1-28-15,-1 3-35 16,-1 1-25-16,3 4-31 15,5 4-16-15,-2 4-9 16,0 7-7-16,2 5 3 16,0 5-6-16,0 4 5 15,0 3-7-15,-3 2-10 0,1-2-45 16,-1-1-57-16,0-3-63 16,-2-4-55-16,0-4-36 15,-2-4-25-15,0-2 25 0,-1-6 51 16</inkml:trace>
  <inkml:trace contextRef="#ctx0" brushRef="#br0" timeOffset="9902.86">23570 2958 60 0,'6'-12'73'0,"-1"-2"2"16,3-1 11-16,4 3 10 16,1-5 4-16,2 4 10 15,0 0 7-15,2 1-3 16,-2 3-15-16,-2 3-16 15,-1 1-13-15,1 2-22 0,-5 6-21 16,0 2-15-16,-7 2 3 16,-2 7-9-16,-8 1 2 15,-8 4 2-15,0 2-4 0,-2 0 7 16,-1-2-6-16,1 0 1 16,4-6-5-16,7-4-5 15,5-5-3-15,6-4-4 16,7-7-6-16,9-5-11 15,3-5-14-15,8-4-4 16,5-2-2-16,3-3-4 0,-3 0 8 16,-1 0 11-16,0-2 16 15,-3 2 10-15,-4-1 6 16,-2 0 8-16,-3 1 19 0,-6 4 39 16,-2 3 35-16,-6 2 22 15,-3 2 9-15,-5 4 1 16,-3 2-18-16,-5 5-38 15,-4 2-33-15,-1 5-20 16,-3 2-10-16,2 2-10 0,1 4-3 16,1-1-2-16,3 0 4 15,0 4-6-15,6-2 2 16,2 2 6-16,1-1-2 16,4 1-1-16,5-2 3 0,4 0 11 15,3-2 6-15,2-1 3 16,2 0 2-16,0 0 3 15,0 0-3-15,-2-1-5 16,-1-3-5-16,0 3-2 16,-8-2-5-16,-2 2 2 0,-5 1 1 15,-6 3-2-15,-6 1-2 16,-8 3 3-16,-2-1-2 16,-5 2-5-16,3-2-4 15,0-4-28-15,0-3-74 16,1-6-115-16,8-2-100 0,3-7-57 15,8-6-26-15,5-3 12 16</inkml:trace>
  <inkml:trace contextRef="#ctx0" brushRef="#br0" timeOffset="10216.49">24345 2372 255 0,'0'-24'326'0,"0"4"21"15,-2 0 12-15,0 4-8 16,2 2-28-16,-1 5-47 16,-1 3-55-16,2 2-55 0,0 5-59 15,0 7-44-15,0 5-35 16,2 8-16-16,-1 6-10 0,-1 7-3 15,4 4-1-15,-3 8-4 16,3 0 1-16,-3 3-50 16,2 2-94-16,2 2-123 15,-1-5-125-15,5-4-68 16,-3-4-38-16,0-10 30 16,3-8 85-16</inkml:trace>
  <inkml:trace contextRef="#ctx0" brushRef="#br0" timeOffset="10665.59">24294 2786 70 0,'-11'-8'232'15,"1"-3"10"-15,7-1-12 16,3 0-27-16,8-1-36 16,7-3-36-16,3 0-29 0,9 0-23 15,2-3-18-15,2 0-5 16,3 0 4-16,-1 1 8 15,-3-1 8-15,-2 4 14 16,-4 1 17-16,-6 1 2 0,-3 5 4 16,-4 0-2-16,-3 3-9 15,-3 0-21-15,-10 3-15 16,1 4-21-16,-4 1-18 16,-1 1-14-16,2 1-5 15,1 1-3-15,1 1-6 0,3 1 3 16,4-1 2-16,1 4 6 15,3-1 6-15,5 1-1 16,2 2 4-16,1-2-1 0,0 2-4 16,2 2-5-16,-2 1-4 15,0-1 1-15,-2 2 2 16,-3 0-2-16,-1-1-1 16,0-1-1-16,-3 0 1 0,-2-6-7 15,-2 2-10-15,1-5-50 16,-4-3-114-16,2-3-164 15,0 0-96-15,4-9-48 16,2-2-22-16,6-3 40 16</inkml:trace>
  <inkml:trace contextRef="#ctx0" brushRef="#br0" timeOffset="11116.27">24906 2593 105 0,'9'-13'277'15,"-1"-1"25"-15,-1 1 20 16,-2-1 12-16,0 5-7 0,-3-3-24 16,-2 4-41-16,-3 1-46 15,-5 5-47-15,-3 2-55 16,-4 7-46-16,-5 3-31 16,0 4-17-16,-1 4-11 15,5 0-5-15,2 2 4 0,3 0-3 16,6 0-1-16,4-2 2 15,6-1 1-15,3-5 4 16,4-1 0-16,1-3 5 16,2-6 2-16,3-4 4 0,-1-4-1 15,-1-5-4-15,1-3-1 16,-4-1-1-16,0 1 2 16,-4-1 9-16,-2 3 13 0,-2 2 12 15,0 1 7-15,-1 4-6 16,-3 0-3-16,1 5-13 15,3 3-20-15,0 4-13 16,3 2-7-16,1 1-5 16,0 0-24-16,3 1-81 15,2-1-121-15,-2-2-181 0,4-3-104 16,3-1-51-16,5-8-6 16,3-1 66-16,3-5 113 15</inkml:trace>
  <inkml:trace contextRef="#ctx0" brushRef="#br0" timeOffset="11598.51">25276 2448 57 0,'-10'-5'214'0,"2"2"-8"0,-1 1-20 16,-2 2-23-16,0 0-32 15,-1 4-34-15,-3 4-24 16,0 2-9-16,2 5-6 0,-2 1-11 15,3 3-4-15,4 1 3 16,4-4 0-16,4 4 0 16,7-1 1-16,5-4 9 0,4-4-3 15,6-2-4-15,7-6-14 16,-3-3-10-16,5-4-8 16,-1-5-16-16,-2-4-1 15,-2-6-7-15,-1-3 3 0,-5-2-6 16,-4-5 2-16,-2-4 5 15,-4-2 3-15,-4-2 7 16,-1-1 0-16,-5-3 17 16,-5 3 18-16,4 2 18 0,-2 6 22 15,-1 3 26-15,1 6 23 16,2 4-1-16,-3 2-14 16,3 6-19-16,-3 4-24 0,4 5-23 15,0 9-22-15,0 3-13 16,4 6-6-16,1 4-6 15,-1 6-4-15,1 4-4 0,3 4 2 16,-2 5 2-16,1 3-3 16,-4 0-29-16,0 4-102 15,-3 0-160-15,0-3-109 0,2-5-59 16,-1-5-28-16,7-10 14 16,-2-8 95-16</inkml:trace>
  <inkml:trace contextRef="#ctx0" brushRef="#br0" timeOffset="11949.45">25495 2478 179 0,'-8'-11'276'0,"1"1"1"0,0 0-4 16,4 1-13-16,2 1-31 15,2-1-38-15,6-2-39 16,3-1-34-16,2 0-33 0,5 1-26 15,2-1-17-15,1 0-8 16,2 0-2-16,-2 4-1 16,-2-2 0-16,-1 6 1 0,-2 4-4 15,0 2-3-15,-3 4-1 16,-1 3-6-16,1 1-8 16,-3 6-2-16,0 0-2 0,-1 0-1 15,1 2-2-15,-1-2-3 16,-1 1 5-16,-1-2-2 15,3-2-4-15,-4-2-20 16,2-2-69-16,-4-2-134 16,0-4-125-16,-3-3-62 0,2-5-31 15,-1-5-1-15,1-5 59 16</inkml:trace>
  <inkml:trace contextRef="#ctx0" brushRef="#br0" timeOffset="12068.91">25789 2233 60 0,'-1'-10'152'16,"-4"0"-31"-16,5 5-46 16,0 0-89-16,6 3-70 15,2 2-44-15,4 0-10 0</inkml:trace>
  <inkml:trace contextRef="#ctx0" brushRef="#br0" timeOffset="12369.04">25957 2227 29 0,'-10'9'185'16,"-2"5"23"-16,-2 2 14 15,-2 3 5-15,3 1-5 16,2 0-10-16,2-1-23 16,2 0-25-16,6 0-11 0,2-3-14 15,6-1-13-15,2-2-4 16,2-4-13-16,2-2-8 15,3-6-16-15,-2-1-13 0,0-5-5 16,-3-3-9-16,0-4-9 16,-5-3-13-16,-2-2-14 15,-4 1-14-15,0-1-50 16,-4 2-94-16,3 5-168 0,-1 1-118 16,1 3-55-16,2 3-30 15,2 0 25-15,7 3 85 16</inkml:trace>
  <inkml:trace contextRef="#ctx0" brushRef="#br0" timeOffset="12802.66">26172 2295 32 0,'3'-3'269'16,"2"-1"62"-16,-2 1 11 16,-2 3 7-16,1-4-8 0,0 4-38 15,-2-1-43-15,1 2-55 16,-1 1-59-16,2 3-50 15,-1 0-43-15,3 7-25 0,-1-1-13 16,0 4-10-16,0 0 0 16,-1 2-2-16,0-3-1 15,2 0-1-15,-3-1 3 16,1-3-3-16,0-3 3 0,1 0 4 16,3-4 6-16,1-4 0 15,5-6 5-15,3-3 8 16,3-9 1-16,2-3 2 0,2-6 4 15,-2 0 6-15,-1 0 9 16,0 0 7-16,-3 4 6 16,-2 5 3-16,-4 0 4 0,-1 7-5 15,-3 5-8-15,1 4-9 16,-1 6-9-16,1 6-12 16,-2 4-8-16,3 4-4 15,1 1-5-15,1 3-12 0,2-2-6 16,0 2-28-16,1-4-116 15,-2 3-244-15,0-6-131 16,2-2-66-16,-4-4-30 0,2-4 8 16,-5-6 106-16</inkml:trace>
  <inkml:trace contextRef="#ctx0" brushRef="#br0" timeOffset="14449.85">27848 2323 201 0,'-4'-23'291'15,"0"-4"12"-15,-1 5-18 16,-3-1-25-16,0 5-46 0,-1-3-43 15,1 3-36-15,1 4-36 16,0 0-23-16,2 4-14 0,-2 0-14 16,4 5-18-16,0-2-14 15,0 6-6-15,3 4-7 16,-2 5-1-16,2 9 0 0,0 9 0 16,2 6-2-16,-2 10-4 15,3 5 6-15,0 9-4 16,0 3-1-16,4 4 7 15,-2 1 7-15,4 1-2 0,-3-2-70 16,1-2-124-16,-3-6-122 16,1-1-70-16,-1-11-37 15,0-9-19-15,-1-11 58 16</inkml:trace>
  <inkml:trace contextRef="#ctx0" brushRef="#br0" timeOffset="15350.9">27775 2321 49 0,'0'-23'219'0,"1"1"15"15,4 2-52-15,3 0-45 16,8 2-41-16,6 1-36 0,3 1-26 15,7-2-12-15,4 2-7 16,4-2 0-16,4 1-4 16,2-1-1-16,6 0 4 0,-1-2-3 15,4 1-3-15,2-2-8 16,0 1-6-16,-4-2-8 0,-2 1-8 16,0 0-2-16,-4 3 2 15,-8 1 5-15,-2 0 10 16,-4 3 13-16,-3 1 4 0,-3 1 2 15,0 2 1-15,-5 1-5 16,0-3 2-16,-1 4-7 16,-3 0 0-16,-1 2 8 15,0 2-9-15,-8-1 1 0,4 4-2 16,-5-1 7-16,1 4 2 16,-2 1-4-16,0 1 12 0,-2 2 5 15,0 3 4-15,0 3 2 16,-2 2 6-16,0 1 5 0,5 4-2 15,-3 2 6-15,1 4 2 16,0 7 10-16,-1 4-2 16,3 6 2-16,-3 3 2 15,-1 4-4-15,0 6-10 0,0 1-5 16,1 0-9-16,-1 1-3 16,0 0-6-16,-3 0 6 15,3-3 1-15,-1 0-2 16,2 0 0-16,-2 0 1 0,2-3-6 15,1-3-5-15,2-2-3 16,-2-3-7-16,1-6-4 16,-1-2 1-16,1-5 1 15,-2-5-3-15,-2-2-2 16,2-6 5-16,-1-2-2 0,-1-3 1 16,-2-4 1-16,-1 0 3 15,0-2 1-15,0-2 4 16,-1 1 6-16,-2-1 1 15,-6-1-2-15,0 0-4 0,-5 0-1 16,-6 1-5-16,-3 1-3 16,-9 0-5-16,-7 0-3 15,-8 2 2-15,-10 3 16 16,-11-1 4-16,-8 3 8 16,-3 0 11-16,-3 1 25 0,1-1 23 15,7 2-4-15,4-3 1 16,13-1-2-16,7-1-8 15,12-3-21-15,6 0-26 16,10-4-16-16,10 2-13 16,10-6-7-16,10-2-51 0,4-3-125 15,7-1-168-15,1-2-87 16,0-2-44-16,0 0-20 16,-2-2 32-16</inkml:trace>
  <inkml:trace contextRef="#ctx0" brushRef="#br0" timeOffset="15805.84">28266 2498 135 0,'0'-27'265'0,"0"6"21"0,0-1-10 15,-3 4-2-15,2 2-21 16,-4 2-34-16,-2 4-43 16,1 0-43-16,-2 5-47 0,-3 1-31 15,-6 6-22-15,-2 5-14 16,-3 3-10-16,0 3-4 15,0 2-5-15,4 1-2 16,3 0-3-16,6-3 1 0,5 1 1 16,5-2 1-16,7-3 1 15,8-5-2-15,2-2 3 16,3-4 0-16,0-4 0 16,0-3 4-16,-4-1 1 0,-3-5 2 15,-1-1 6-15,-8 0 1 16,-2 1 3-16,-3 0-6 15,-3 3-26-15,-1 0-118 0,0 4-153 16,-3 6-85-16,0 2-45 16,2 9-18-16,3 4 14 15</inkml:trace>
  <inkml:trace contextRef="#ctx0" brushRef="#br0" timeOffset="16531.5">28235 2775 212 0,'-7'-4'304'0,"3"0"30"15,-6 1-44-15,2 0-33 16,0 2-38-16,0 1-42 16,-2 1-35-16,-2 4-24 15,-2 2-35-15,5 2-23 16,1 2-17-16,3 1-17 15,2-2-11-15,4 0-9 0,4 0-6 16,5-3-3-16,5-3 0 16,5 0-2-16,2-6 1 15,0-1 3-15,-5-4 8 16,4-4-1-16,-4-3 1 0,-3-3-4 16,-2 2-16-16,-2-2-53 15,-3 1-117-15,-1 3-133 16,-1 1-68-16,1 5-31 15,0 2-7-15,1 3 41 16</inkml:trace>
  <inkml:trace contextRef="#ctx0" brushRef="#br0" timeOffset="16919.8">28605 2489 82 0,'-7'-13'287'0,"1"1"29"0,-1 5-25 16,0 1-50-16,1 3-50 15,-3 5-65-15,1 3-48 16,4 4-27-16,-2 8-18 15,3 0-9-15,3 3-7 0,3 0-3 16,3-2-3-16,3-1-20 16,7-2-9-16,1-5-9 15,5-3-5-15,-1-2 8 16,3-5 21-16,-4-5 25 0,-4-5 16 16,-3-4 12-16,-8-4 6 15,-5-3-13-15,-4-1-15 16,-4 0-19-16,-6 5-78 15,-2 3-153-15,-6 10-86 16,-1 5-39-16,-2 8-27 0,4 6-3 16</inkml:trace>
  <inkml:trace contextRef="#ctx0" brushRef="#br0" timeOffset="17862.91">27087 2948 44 0,'-13'2'89'16,"4"-1"-16"-16,0 1-12 16,2 0-12-16,6-2-9 0,2-2-6 15,4 0-1-15,7-1-2 16,5-2-6-16,8-1-7 16,5-3 19-16,6-2 6 0,7 1 4 15,3-2 0-15,6-2 4 16,1 1 7-16,1-2-17 15,2 0-20-15,-4 2-7 16,-8-3-1-16,-1 3 2 16,-9-1 13-16,-8 2 13 0,-7 0 16 15,-8 1 2-15,-10-1-3 16,-7 0-1-16,-10 3-18 16,-4 2-12-16,-4 0-10 15,-5 3-7-15,1 2 2 0,-1 0-2 16,3 1-1-16,2-1 0 15,4 2-2-15,4-1-2 16,2-1 4-16,4-1 2 16,5 2 0-16,4-1-5 0,2 2 0 15,6-5 2-15,3 3 0 16,5 1-7-16,2-4 0 16,2 1 0-16,2 1 2 15,2-2-7-15,-2 3 4 0,4 4 3 16,-3 1 6-16,0 6 10 15,-2 4 20-15,-5 5 20 16,-4 5 10-16,-4 3 7 16,-5 2-4-16,-6 3-12 0,-4 2-23 15,-5 1-98-15,-4 0-149 16,-1-2-83-16,0-3-38 16,2-5-20-16,3-3-8 15</inkml:trace>
  <inkml:trace contextRef="#ctx0" brushRef="#br0" timeOffset="20413.86">29012 2563 116 0,'-10'-3'232'0,"0"-1"1"15,0-2 4-15,1 1 2 16,3 2 0-16,-2-1-21 16,3 1-31-16,2 1-34 15,3 1-38-15,1-1-31 0,6-1-33 16,6 1-20-16,5-1-11 16,11-2-10-16,2-2-2 15,7 0-6-15,10 0 4 16,-1-3 2-16,5 0-7 0,0-2-1 15,-1 0 0-15,0-2 5 16,-3 2-5-16,0-3-3 16,-1 2 7-16,4 0 3 15,-7 1-6-15,1 2-2 0,-1-2-1 16,-6 5-3-16,0-2-1 16,-1 3 17-16,-3-2 12 15,-1 4 8-15,-5 1-3 0,1-1 6 16,-2 2 3-16,-7 1-18 15,1-1-9-15,-2 2-2 16,-5 0 2-16,2-3-5 0,-7 3 0 16,1-2-3-16,-4 2 1 15,2-3-2-15,-3 3-2 16,-2-4 4-16,-1 3 1 0,-2-1 1 16,-2 0-1-16,0-1 1 15,1 3 1-15,-3-2-4 16,3 0-2-16,-1-1 0 0,1 1 0 15,-4 2-1-15,2-5-1 16,-2 2-1-16,1-1 0 16,-5 0 2-16,0 0-1 0,-4-2 0 15,-1 1 2-15,-3-1-15 16,-2 0-3-16,1 1-11 16,-2 2 3-16,1-4-2 15,2 2 0-15,-1 2 15 0,4-4 4 16,-2 2 11-16,7 1-2 15,-1-1 3-15,1 1-3 0,3 1 0 16,1 2-3-16,1-2 1 16,4 3-3-16,2 1-3 15,3 2 2-15,1 3 1 0,5 2 3 16,0 2-4-16,6 1-3 16,-2 0 20-16,2 0 8 15,1 0 7-15,1-1-1 0,1 1 7 16,-2-4 3-16,0 0-17 15,-1-4-7-15,0 2-3 16,-4-1-1-16,-1-1 6 0,-4-2 10 16,-2 0 5-16,1 2 4 15,-6 0 10-15,1 3 13 16,-4 3 6-16,-2 6-2 0,-6 7-2 16,-9 3 0-16,-8 8-25 15,-8 4-85-15,-9 9-222 16,-10 4-139-16,-6 6-71 15,-1 2-42-15,-3 0-8 16,1 1 59-16</inkml:trace>
  <inkml:trace contextRef="#ctx0" brushRef="#br0" timeOffset="21164.25">27130 4953 29 0,'-11'-57'288'16,"3"2"55"-16,0 6 46 15,1 3-58-15,2 5-22 16,0 2-15-16,0 6-15 16,2 6-20-16,-1 3-19 0,4 5-31 15,-1 2-37-15,-1 5-39 16,2 2-40-16,0 2-40 15,0 7-21-15,2 4-18 16,1 13-3-16,0 8-10 16,4 11-4-16,-1 10 4 15,3 5-2-15,3 3 4 0,-3 3-3 16,4 2 0-16,-4-4-26 16,5 0-64-16,-3-4-80 15,-1-5-101-15,2-5-133 16,0-7-117-16,-3-4-37 0,0-5 29 15,-1-4 62-15,-3-3 87 16</inkml:trace>
  <inkml:trace contextRef="#ctx0" brushRef="#br0" timeOffset="21981.1">27114 4766 217 0,'-5'-30'267'15,"0"-1"0"-15,2-6-7 16,-2 4-21-16,1-1-20 16,1 6-21-16,0 5-28 15,1 1-35-15,1 7-22 0,-1 2-24 16,0 4-29-16,4 5-24 16,0 5-14-16,1 6-11 15,2 8-3-15,0 6 8 16,0 6 26-16,2 6 20 15,1 4 20-15,-2 3 21 0,3 7 17 16,1 1 3-16,1 7-11 16,0 0-6-16,0 4-4 15,2 0-12-15,-2 1-12 16,0 0-6-16,1 1-13 0,-2-4-12 16,1-2-13-16,0-3-10 15,-1-3-8-15,-1-5-10 16,4-3-3-16,-5-3-3 15,0-6 1-15,-1-6-1 16,0-4-5-16,-2-3-5 0,-2-3-9 16,2-4-22-16,-1-4-64 15,1-5-93-15,-1-3-122 16,3-5-159-16,-1-5-81 16,-1-6-24-16,-2-6 38 0,2-5 77 15</inkml:trace>
  <inkml:trace contextRef="#ctx0" brushRef="#br0" timeOffset="23017.79">27091 4507 200 0,'-12'-12'250'16,"6"2"-11"-16,1 0-53 15,3 2-30-15,4-3-35 16,6 1-38-16,7 0-35 16,10-1-8-16,8-2-5 0,11-1-6 15,8-1 5-15,4-2 7 16,5-1-2-16,9 0-10 15,-1-1-11-15,4-1-5 16,4-4 0-16,1 0-12 0,-2-3 4 16,-2-1-7-16,0-1-1 15,-4 1 2-15,-2 2-1 16,-5-4 1-16,-3 5-2 16,-4 0 3-16,-8 4 0 15,-5 4 0-15,-8 2-3 16,-6 1 3-16,-4 4 3 0,-6 0 9 15,-5 3 10-15,-2 1 8 16,-4 2 6-16,-3 1 5 16,2 0-3-16,-4 1-10 0,3-1-3 15,-5 3-12 1,-1 0-11-16,2 0 1 0,0 0-4 16,-2 0 1-16,0 3-2 15,0 5 2-15,-2 2 4 16,0 7-4-16,2 7 7 15,2 7-2-15,0 8 9 0,-1 7 14 16,1 7 9-16,1 3 6 16,0 4 9-16,4 0 1 15,2-1-5-15,-3 3-10 16,4-2-13-16,1-3-2 0,-2 1 0 16,1-5-3-16,2-1 1 15,-2 0-2-15,0-3 2 16,-2-1-3-16,1-2-1 15,0-2-3-15,-2-1-2 0,0-5 0 16,0-1-5-16,-1-6 2 16,-1-1-1-16,-2-3-3 15,4-5-1-15,-5-1-1 16,2-2-2-16,-3-3 1 16,1 0-2-16,-2-2 1 0,0-1 0 15,0-1 0-15,0 2 3 16,0-4-4-16,0 1 1 15,-2-4 4-15,1 1-1 16,-5 0-1-16,-1 1 2 16,-1-2-2-16,-1 1 2 0,-5-3-8 15,-4 2-2-15,-2 0-2 16,-7-1-2-16,-3 1 3 16,-7 2 10-16,-5 0 23 0,-3 1 21 15,-2 5 12-15,-4-3 9 16,-2 2 16-16,-3 1 1 15,3 0-11-15,0 1-11 16,4-1-8-16,3-2-6 0,4 0-13 16,7-3-12-16,5 0-9 15,7-3-9-15,5 0-8 16,2-4-10-16,7-1-12 16,1 0-40-16,2-1-75 15,2-1-150-15,4 0-139 0,-1-3-74 16,-1-2-27-16,-3-7 15 15,1 0 64-15</inkml:trace>
  <inkml:trace contextRef="#ctx0" brushRef="#br0" timeOffset="23482.66">27685 4766 237 0,'1'-10'298'0,"-1"3"-12"16,-1-1-26-16,-1 1-18 0,-3 2-31 15,-1 1-51-15,-2 2-50 16,-1 1-33-16,-3 2-21 16,-2 1-21-16,2 4-13 15,-2-1-8-15,2 2-8 16,3 1-4-16,1 2-2 0,5-1 0 16,3-1-1-16,3-1 1 15,5-2-1-15,5-3 2 16,2-2 1-16,3-2 5 15,4-6 4-15,-4-3-5 16,2-4 6-16,-3-3-1 0,-4-2-2 16,-2 2-3-16,-3-3-2 15,-5 5-29-15,-3 3-87 16,-3 4-147-16,-2 3-76 16,-4 6-43-16,2 5-22 0,2 0 13 15</inkml:trace>
  <inkml:trace contextRef="#ctx0" brushRef="#br0" timeOffset="23903.06">28206 4480 256 0,'5'-21'321'0,"-3"5"34"0,-2 2-57 15,-2 5-50-15,-3 2-37 16,1 6-45-16,-1 2-34 16,-2 4-22-16,0 5-23 15,2 0-21-15,2 1-17 16,0 1-14-16,4-2-17 0,2 1-11 15,4-2-5-15,3-2 4 16,3-1-4-16,6-3 0 16,-3-3 6-16,5-3 4 15,-4-3-1-15,-4-4 3 0,-4-3-1 16,0-3 3-16,-5-2-3 16,-3 2-6-16,-2-2-3 15,-4 3-60-15,-4 4-138 16,-4 5-142-16,-3 7-75 0,2 9-36 15,-7 4-17-15,4 6 47 16</inkml:trace>
  <inkml:trace contextRef="#ctx0" brushRef="#br0" timeOffset="24325">27898 5141 242 0,'3'-16'330'15,"-1"2"40"-15,-2 4-53 16,-3 1-38-16,-4 4-37 15,2 0-53-15,-4 5-63 16,1 1-46-16,2 6-28 0,-1 0-14 16,1 2-11-16,3 3-8 15,3-1-6-15,6 1-3 16,4 0-3-16,-1-5-2 16,7-1 1-16,2-2-6 15,-1-4 2-15,-3-4 3 0,2-2 0 16,-6-4-1-16,-1-4-3 15,-6-3 4-15,-2-1-8 16,-2-1-44-16,-1 0-114 0,-2 5-148 16,1 1-78-16,0 6-40 15,3 7-13-15,0 0 25 16</inkml:trace>
  <inkml:trace contextRef="#ctx0" brushRef="#br0" timeOffset="24730.77">28360 5035 143 0,'1'-9'328'16,"3"-1"71"-16,-4-1 31 15,0 2-28-15,0 1-4 16,-2-1-23-16,0 4-42 0,1 2-45 15,-1 6-45-15,-1 2-58 16,0 7-58-16,-1 1-38 16,3 1-21-16,1 3-24 15,1-1-14-15,4-1-12 16,2-1-5-16,2-2-8 0,4-4-6 16,1-2 2-16,3-8 1 15,2-4 2-15,-3-4 2 16,0-5 9-16,-3-5 2 15,-4-2-2-15,-4-2 0 16,-5-2-7-16,-10 2-17 0,-2 4-87 16,-10 3-156-16,-5 6-233 15,-8 8-122-15,-2 10-63 16,-2 3-22-16,-4 4 66 16,4 0 141-16</inkml:trace>
  <inkml:trace contextRef="#ctx0" brushRef="#br0" timeOffset="26162.24">26158 5434 239 0,'-21'7'269'0,"1"2"11"16,4-6 7-16,0 4-12 0,7-2-35 15,0-3-48-15,5 1-39 16,-1 0-38-16,5-1-30 16,8-1-30-16,5-1-15 0,10 0-13 15,9-4-7-15,11-3-5 16,11-5-4-16,7-5-3 15,7-3 0-15,3-4-5 16,0 0-1-16,-3-1-2 16,-4 2-1-16,-11 3 2 15,-5 3-6-15,-12 2-1 0,-8 4 0 16,-10 4-1-16,-7 0 0 16,-8 5-1-16,-6 1 3 15,-5 2 0-15,-5 0 0 16,-3 2 0-16,2 0 3 15,0 0-1-15,-2-1 3 0,5-2 0 16,-1-2 1-16,4-1 3 16,-2-3-2-16,4 1-2 15,-2-3 2-15,5-1 3 0,0-2-2 16,1 2-3-16,1 0-2 16,1 0-2-16,3 0-2 15,-2 1 1-15,4 0-2 16,3 1-1-16,0-2 1 15,5 6 2-15,2-1 5 0,3 3-9 16,2 2 5-16,5 1 4 16,-1 3 0-16,0 4 2 15,0 3 0-15,-4-1 9 16,-5 4 6-16,-5 3 10 16,-7 6 5-16,-7 2 5 0,-9 4 0 15,-4 2-7-15,-4 1-58 16,1 3-173-16,-1-2-138 15,2-2-69-15,6-3-40 16,6-7-17-16,8-6 39 0</inkml:trace>
  <inkml:trace contextRef="#ctx0" brushRef="#br0" timeOffset="27131.62">28848 4710 63 0,'-24'6'289'0,"4"1"47"16,1-2 29-16,6-1-99 15,7-1-59-15,9-3-40 16,8-3-50-16,14-3-43 0,10-3-30 16,11-3-11-16,6-5-10 15,8-3-6-15,4 0-8 16,-3 0-2-16,1 0 0 15,-5 0-3-15,-4 0-4 16,-4 5 0-16,-6-2 2 0,-3 2 0 16,-4 1-3-16,-6 2 5 15,-5 0 1-15,-3 2-2 16,-1 0 2-16,-7 1-5 16,0 1 2-16,-6 0-3 15,-1-2-5-15,-6 0 3 0,-2 0-2 16,-6-2 4-16,-2 2-3 15,-9-2 2-15,2 1 1 16,-6 2 3-16,4 0 1 0,-2 2 5 16,0 1 5-16,3 2 5 15,2 1 4-15,6-1-2 16,1 4-2-16,3 0-2 16,5 4-6-16,4 1-4 0,0 0 0 15,9 3-1-15,1 5 1 16,3-1 4-16,4 8 10 15,-5-1 16-15,1 5 21 16,-3-1 13-16,-1 5 13 0,-8 1 7 16,-2 3-5-16,-6 0-16 15,-2 2-27-15,-8-1-83 16,-1 0-228-16,-3-1-132 16,-5-3-70-16,-1-2-38 15,-4-8-11-15,2-4 55 16</inkml:trace>
  <inkml:trace contextRef="#ctx0" brushRef="#br0" timeOffset="28430.47">22516 2026 28 0,'0'-15'84'15,"0"4"-17"-15,-2-1-10 16,1 0-6-16,-4 4-8 0,4 1-8 16,-3 2-7-16,1 2-5 15,0 4-5-15,-2 5-1 16,0 7 6-16,1 7 0 0,2 8 6 15,-1 7 14-15,8 7 6 16,-1 7 8-16,4 5 0 16,4 2 4-16,3 8-1 15,4 9-3-15,0 6 0 0,3 11 8 16,0 15 1-16,-1 12 0 16,0 11-2-16,2 9-2 15,2 5 17-15,-1 0 11 16,7 0 10-16,-1 0 16 0,0-6 8 15,3-1 0-15,1-4-9 16,-2-8-12-16,-2 0-6 16,0-3-4-16,-2-2 2 15,-2 1-1-15,-1 1-15 16,-3 0-7-16,0-5-4 0,-6-3-2 16,1-11-3-16,-1-9 2 15,2-12 14-15,-6-5 5 16,6-9 4-16,-5-4-6 15,2-8-9-15,0-3-10 16,0-4-1-16,0 1-8 0,-2-3-7 16,0 1-3-16,0 0-4 15,-4 2-2-15,1 1-7 16,-2 1-2-16,1-4-8 16,-2-2-6-16,1-8-3 0,-2-5-6 15,0-6-4-15,-1-4-8 16,0-8-23-16,-1-8-104 15,-4-5-248-15,0-10-153 16,-3-11-83-16,-3-9-39 16,-7-9-4-16,-1-11 94 0</inkml:trace>
  <inkml:trace contextRef="#ctx0" brushRef="#br0" timeOffset="30028.9">22439 1879 35 0,'-30'-9'177'0,"4"2"-37"16,7 1-13-16,3 0-10 15,5 2-13-15,6-1-26 0,4 1-31 16,7-1-11-16,7 0-8 16,11-4-3-16,9 1-1 15,9-3-1-15,9-3 5 0,13 0 1 16,9-5-3-16,8-3 1 16,14 2 9-16,11-3 1 15,11-5 3-15,13 1-3 0,8-3 3 16,13-2-5-16,7-1-10 15,8-4-12-15,8 0-3 16,4-1-5-16,7 0-4 0,7-4 14 16,-6 4 10-16,4-1 9 0,-7 0-6 15,-1 1 0-15,3-1 1 0,5 2-12 16,3-1-4-16,2-1-5 16,0 1 1-16,-4 1 0 0,-8 3-11 15,-9 0-5-15,-5 5-5 0,-6-3-1 16,-3 4 1-16,-9-1 3 15,-6 1 4-15,-3 3 5 0,-9-2 0 16,-7 2-5-16,-5 1 1 16,-5 2 2-16,-5 1 1 0,-8 1 1 15,-10 2 1-15,-9 3 5 0,-14 1-4 16,-8 3 2-16,-14 3 3 16,-10 2-3-16,-8 0 8 0,-8 1 4 15,-5 4 11-15,-6 0 0 0,-4 1 9 16,-4 1-1-16,-2-1-4 0,1 1 0 15,1-1-4-15,-3 2 1 0,1-2-2 16,-1 0-1-16,0 2 1 16,0-2 0-16,2 0 3 0,0 0-2 15,-1 0 0-15,1 0 2 0,-1-2-1 16,3 0-3-16,-1 2-3 16,-2-1 7-16,3 0 9 0,-3-1 8 15,1 0 21-15,-1-2 16 0,-1 3 19 16,0-1 7-16,0 0 1 0,0-1-5 15,0 3-20-15,0 0-12 16,0 0-24-16,0 0-18 0,2 3-11 16,1 1-9-16,2 2-2 15,-2 4-6-15,0 5 1 0,0 5 4 16,2 2-4-16,-2 5 2 0,2 7 3 16,-1 1 7-16,0 7 6 15,-1 5 6-15,-2 5 7 0,-1 9 7 16,0 6-9-16,0 6-2 15,0 7-3-15,-1 10-10 16,-1 8-4-16,-1 11-5 0,0 6-1 16,-1 10 0-16,2 8-8 15,4 8 12-15,3 8 10 0,7 4 5 16,6 4 7-16,3-4 12 16,8-13 8-16,-1-7-10 15,1-12-8-15,1-9-3 16,-2-8-6-16,-3-4 1 15,-3 0 2-15,-6-3 6 0,-3 4 2 16,-5-1 0-16,-2-1 0 16,-1-5-13-16,0-6-6 15,2-10-15-15,0-10-11 16,1-11-16-16,0-12-39 0,-1-8-72 16,3-11-83-16,1-11-106 15,5-8-143-15,-2-6-112 16,3-5-25-16,1 0 34 15,-1-4 70-15,-2-1 97 0</inkml:trace>
  <inkml:trace contextRef="#ctx0" brushRef="#br0" timeOffset="31327.65">23441 6041 95 0,'1'-5'73'0,"1"0"-12"16,0 2-7-16,1 6 5 15,3 2 2-15,-2 5 7 16,1 4 13-16,2 2 15 16,1 5 12-16,2 7-10 15,-1 1-7-15,-1 5-11 0,2 6-5 16,5-2-12-16,2 5-14 15,2-2-10-15,8-1 0 16,5 0-6-16,8-2-6 16,7-3-6-16,5-4-7 15,8-6-7-15,8-4-5 0,6-6 1 16,3-3 0-16,9-6-1 16,2-3 1-16,5-6 2 15,4-1 4-15,3-5-4 16,1-1 3-16,-2-2-2 0,-1 0-2 15,-4 2 1-15,-7 0-13 16,-5-1-20-16,-8 4-56 16,-5-1-70-16,-5 1-78 15,-10 1-42-15,-4 2-13 16,-6-3 9-16</inkml:trace>
  <inkml:trace contextRef="#ctx0" brushRef="#br0" timeOffset="32111.04">24653 6585 109 0,'27'-11'99'16,"4"2"-13"-16,9-2-10 16,9 0-12-16,8 0-11 0,4-1 2 15,9-1-4-15,4 1-10 16,6-2-4-16,2-1-11 15,4-1-3-15,4-2-8 16,1-3 2-16,-1 3 1 16,1-3-5-16,1-1 4 15,0-2-2-15,-1 2 5 0,3-2 15 16,-4 0 9-16,1 2 2 16,0 0 6-16,-1-2 7 15,-4 4 4-15,3 2-19 16,-2-2-9-16,2 1-2 0,1 2-15 15,0-1-6-15,2 2-5 16,-2-3 0-16,1 2-1 16,0-1-1-16,0 0 6 15,-1 1 4-15,-1 2 0 16,-2 0-2-16,-4 2 0 0,-3 0 0 16,-5 1-6-16,-3 4-6 15,-8-3 1-15,2 3-3 16,-2-2-5-16,-4 1 1 15,-5-1 0-15,1 0 2 0,-4-2 4 16,0 0 9-16,-6 0 10 16,-1 2-5-16,-3 0 6 15,-3-1 0-15,0 1-6 16,0 0-4-16,-1 1-2 16,1 1-2-16,2-1 1 0,0 1-3 15,2-1 0-15,0 2 0 16,0-1-8-16,-1 1 3 15,-2 0 0-15,-2 0 0 0,-2 2-1 16,-2-2 1-16,-2 1 1 16,-4 2 3-16,1-2-8 15,-3-1-28-15,-4 2-92 16,0-1-101-16,-5 1-49 0,0-2-27 16,-1-1-11-16</inkml:trace>
  <inkml:trace contextRef="#ctx0" brushRef="#br0" timeOffset="33212.78">29373 4241 26 0,'0'-3'141'0,"-2"-1"7"15,-1 3 18-15,3-1 16 16,0 0 14-16,0 1 15 16,0 1 7-16,0-3 7 0,0 2-1 15,0-2-14-15,-1 3-26 16,1-3-35-16,-2 3-31 16,0 3-33-16,2 4-27 15,-1 6-19-15,-1 3-12 16,-1 6-4-16,1 5 2 0,1 5 3 15,-2 5 1-15,-1 5 4 16,0 4-3-16,-2 9 2 16,-2 2-1-16,0 5 0 15,-5 4 1-15,5-3 0 0,-1 5 3 16,0-2 6-16,2-1 6 16,2-2 7-16,2-1 4 15,3-4 3-15,3-2 1 16,0-1-3-16,5-4 1 15,-2-5-5-15,1-4-7 0,-2-2-3 16,-1-3-2-16,0-4 0 16,0-4-10-16,-2-3-4 15,1-5-2-15,-2-2-3 16,-1-5-7-16,0 0-5 0,0-4-6 16,2-2-5-16,-2-1-1 15,0-2 0-15,2 0 0 16,-2 0 0-16,0-1 0 15,0-1 6-15,0-1 3 16,0 0 8-16,0 1 14 0,-2-3 18 16,2 2 14-16,0-1 8 15,-2-1 7-15,2 0-5 16,-1 0-8-16,-2 0-16 16,-3 0-13-16,1 0-12 0,-5 0-8 15,-5 0-7-15,-6 0-3 16,-9-1-4-16,-11-1 3 15,-8 0-5-15,-8 2-7 0,-5 2-27 16,-4 3-101-16,-5 0-191 16,3 3-229-16,3 2-119 15,6-2-58-15,13-1-5 16,7-4 80-16,11 0 182 16</inkml:trace>
  <inkml:trace contextRef="#ctx0" brushRef="#br0" timeOffset="34444.8">22129 4621 16 0,'-46'9'192'0,"5"-1"-12"16,4-1-4-16,6 1 8 15,4-2-15-15,3-2-15 0,7 1-13 16,-1-2-13-16,7 1-20 16,0-3-27-16,5 1-18 15,0-1-12-15,-1 1-13 16,6 0-1-16,-3-2 0 16,4 0-1-16,0 0 0 0,4 0-2 15,2 0-3-15,8 0-2 16,7-4-13-16,7 3-5 15,9-3-2-15,7-2 0 16,3 1-1-16,9-2-6 16,4-2 3-16,5-1-2 0,1-2-1 15,3 0-2-15,-2-1 0 16,-6 1 1-16,-2 2 1 16,-8-1-2-16,-6 4-2 15,-5 2-1-15,-7 3 3 16,-6-1 1-16,-5 3-1 0,-3 3 0 15,-6-1-19-15,-4 3-80 16,0 0-133-16,-4-2-84 16,-2 2-43-16,-4 0-23 15,-2-2 8-15</inkml:trace>
  <inkml:trace contextRef="#ctx0" brushRef="#br0" timeOffset="40125.57">29819 5490 21 0,'23'-6'64'0,"2"3"9"16,2 4 32-16,-2 5 35 15,4 5 22-15,-2 6 15 16,2 4 11-16,1 2 11 0,-2 3-23 16,4 3-21-16,1 2-13 15,5 1-19-15,0-3-16 16,1 2-8-16,2 3-1 16,4-2 3-16,3 4 2 0,3 0 4 15,5 4 12-15,-1 0 8 16,-3 2 13-16,-1 1 2 15,-3 1 4-15,0 1 1 16,-7 1 0-16,-1 1 3 16,-2 0-5-16,-2 2-5 0,-3 4-11 15,-3 0-9-15,-8 0-18 16,2 4-16-16,-5 5-12 16,-5 3-13-16,-1 1-12 15,-5 2-3-15,-4 1-5 16,0-1-2-16,-4-1 0 0,0-2-2 15,-4-2-1-15,3-3-3 16,-6 1-3-16,1-4-5 16,-5 0-5-16,-2 0-2 15,-5 1 1-15,-8-3-3 16,-1 0-2-16,-9 2-1 0,-5-3-3 16,-4 2-4-16,-5-3-3 15,-4 2-2-15,-1-4-2 16,-2-2-3-16,3-2-1 15,-3-2 1-15,0-2-2 0,2-2-2 16,-2-2 0-16,1-6-2 16,1 3 1-16,-1-5 8 15,-5 1 7-15,1-1 7 16,-1 1 4-16,-1 0 4 16,0-4 1-16,1 4-6 0,1-4-4 15,0-2-4-15,-2 0-2 16,4-2-1-16,-3-4-2 15,0-1-1-15,1 0 0 16,0-5 0-16,0 0-2 16,0-1-4-16,3 0 2 0,-3 1-2 15,1-2 0-15,1 2-2 16,-2 4-2-16,0-1-1 16,0 5-3-16,3 0 3 15,4-1-2-15,6-2 4 0,4-2 1 16,3-2 5-16,5-1 4 15,0-2 0-15,3-4-1 16,-1 1 0-16,0-1 0 16,-1 0 2-16,3 1 0 15,-4 0-4-15,4 1 2 0,1 2-2 16,0 0 2-16,1 0-2 16,7 0-2-16,1-3 2 15,5-1-1-15,4-2-3 16,2-2 0-16,2-2-3 0,2 1-5 15,2-2-7-15,-1-1-8 16,0-1-19-16,2 1-32 16,1-3-48-16,1 1-59 15,-1-1-63-15,2-2-74 0,2 3-89 16,1-3-144-16,2 1-65 16,-1-4 2-16,0-1 40 15,0-4 65-15,0-6 103 16</inkml:trace>
  <inkml:trace contextRef="#ctx0" brushRef="#br0" timeOffset="40808.75">28061 8556 176 0,'4'-20'214'0,"0"2"9"16,0 1 5-16,3 1-5 15,-1 1 3-15,1 2 1 0,-1 0-4 16,0 0-13-16,-1 3-11 16,0 1-15-16,-4 2-20 15,3 0-20-15,-4 4-17 16,-2 3-17-16,-1 3-18 16,-4 6-8-16,-2 8-11 0,-4 3-7 15,-1 6-2-15,-2 3 1 16,0 3 3-16,-3-1 0 15,5 3-1-15,-2 1 0 16,0-1-1-16,-1 4 1 16,-2-2-7-16,3 0-5 0,1-2-7 15,-1 2-5-15,2-3-3 16,1-3-11-16,-3-1-3 16,7-5-3-16,1-2 1 0,1-2 3 15,1-4 0-15,3-2 1 16,1-3 1-16,-1 1-1 15,3-3-6-15,3 1-5 16,-3-3-4-16,4 1-1 16,-3-1-8-16,3-1-2 0,0 2 3 15,1-3 2-15,-1 2 1 16,3-2 1-16,2 2 6 16,4-2 2-16,0 0 3 15,4-2-3-15,6 1 2 0,3-1-3 16,4-2-2-16,4 1-4 15,3 3-2-15,3 0-2 16,-2-1-5-16,1 0-1 16,-3 1 0-16,-2 0 0 15,-4 2-1-15,-4-2-2 0,-2 0 1 16,-5-2 1-16,-2 1 1 16,-4-3 1-16,0 1-4 15,-4 0 2-15,-1-2-7 16,-3-2-33-16,1-1-91 0,-3-1-146 15,-3 1-238-15,0 3-138 16,-1-2-71-16,-7-3-8 16,-1 0 70-16,-3 0 133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6:17:53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19844 15383 129 0,'0'-13'298'0,"0"3"46"0,-1 2-31 15,-1 2-36-15,1 3-38 16,-4 5-52-16,2 2-43 16,-2 7-37-16,-1 5-19 15,-1 8-4-15,3 3-3 16,-4 11 1-16,2 5-6 16,-1 8-7-16,2 6-10 0,-4 5-14 15,4 4-11-15,1 3-16 16,-1 1-25-16,2-2-47 15,1-6-66-15,0-5-108 16,1-7-141-16,1-7-72 16,1-8-23-16,3-8 20 15,-3-12 55-15</inkml:trace>
  <inkml:trace contextRef="#ctx0" brushRef="#br0" timeOffset="360.12">19731 15345 55 0,'22'-40'239'0,"5"5"38"16,1 5-33-16,5 3-20 0,5 12-19 15,2 4-26-15,2 11-25 16,-2 8-24-16,-3 8-20 16,-6 9-4-16,-4 6-8 15,-10 6-3-15,-12 7-7 16,-13 6-2-16,-9 0-12 16,-13 3-10-16,-8-2-13 15,-5-2-20-15,0-7-9 0,-1-6-47 16,6-8-113-16,5-11-174 15,10-8-94-15,10-9-43 16,11-7-26-16,10-6 24 16</inkml:trace>
  <inkml:trace contextRef="#ctx0" brushRef="#br0" timeOffset="1693.47">20273 15634 195 0,'6'-38'314'15,"2"4"52"-15,0 5-16 0,-2 1 5 16,-2 6-5-16,0 2-24 16,-2 5-34-16,0 3-43 15,-2 5-49-15,-4 4-51 16,1 6-43-16,-2 6-32 16,0 11-22-16,0 5-9 15,0 5-4-15,0 10-2 16,0 2-2-16,0 5-3 0,0 1-4 15,-4 3-3-15,3-2-2 16,-4 4-4-16,0-2-5 16,-3 0-3-16,0-1-3 15,-1-4 0-15,1-4-3 16,1-5-1-16,0-7 4 16,4-7-4-16,1-8-2 15,4-9-2-15,1-9 0 0,5-12-5 16,6-9-8-16,4-9 1 15,4-4 0-15,4-1-1 16,3-1-2-16,-1 4 6 16,1 2 9-16,-3 7 3 15,-1 3 8-15,-1 5 6 16,-3 7 4-16,-2 9 6 0,-3 4 1 16,-4 10 0-16,-4 5 2 15,-1 8-3-15,-2 2 0 16,-2 2-5-16,2 0-5 15,-2-1-3-15,4-5-3 16,0-2-3-16,4-4 0 16,3-6-5-16,4-8-4 0,7-11-8 15,2-5-3-15,4-9-6 16,-4-3-3-16,3-1 5 16,-3 0 4-16,-1 1 5 15,-4 6 1-15,-3 7 5 16,-4 3 4-16,-4 8-1 15,-1 9 1-15,-1 5 4 0,-3 6 4 16,-1 5-1-16,4 2-1 16,0 0 1-16,0 1-2 15,3-7-5-15,4-2-10 16,5-4-14-16,2-8-22 16,7-9-27-16,0-6-22 15,3-9-17-15,2-6-7 16,-1-5 10-16,1-4 8 0,-4-4 27 15,0 1 19-15,-4 0 22 16,-3 7 17-16,-4 3 21 16,-2 3 25-16,-3 3 9 15,-3 7 9-15,-5 3 3 16,-2 5 5-16,-2 5 4 16,-2 3 3-16,-2 4 9 15,-1 5 6-15,-1 3 6 16,-1 4 6-16,1 5-5 0,0-1-3 15,2 7-2-15,-3 2-2 16,1 4-2-16,1 6-6 16,2 1-7-16,0 5-10 0,0 3-6 15,1 3-10 1,4 3-5-16,4 3-7 16,0 4-3-16,1 0-3 0,-4-2-7 15,1 1 2-15,-4-2-5 16,-3-4-3-16,-4-8-4 15,0-4 0-15,-7-7-5 0,2-7 0 16,-7-7-2-16,4-8-9 16,-5-6-3-16,-4-8-3 15,3-7-4-15,0-6-7 16,0-4-1-16,2-5 1 16,2-4 1-16,5-10 2 0,6-4 5 15,6-8 6-15,9-5 3 16,8-2 1-16,6-2 4 15,9-2-18-15,5-1-40 16,8-2-45-16,-1 0-47 16,4 0-41-16,-1 3-49 0,-3 4-28 15,-2 2-12-15,-7 6-16 16,-5 8-71-16,-4 7-90 16,-6 6-20-16,-8 7 10 15,-7 7 30-15,-1 7 52 16</inkml:trace>
  <inkml:trace contextRef="#ctx0" brushRef="#br0" timeOffset="2594.65">21148 15930 218 0,'-4'-10'317'15,"4"-2"40"-15,0-5-21 16,1 0-48-16,2-2-27 16,1-3-28-16,1 0-39 0,-1-1-29 15,4 3-34-15,1-2-35 16,-2 5-21-16,-1 0-23 16,-1 3-16-16,-2 2-12 15,-3 2-13-15,-3 3-2 16,-2 4-7-16,-6 3-2 15,-4 3 0-15,-2 4-2 16,-1 4 4-16,2 2 0 16,-2 0-1-16,7 4 2 0,4 1 3 15,7 2 2-15,7 2 6 16,4 1 8-16,7 1 2 16,1 0 4-16,5-2 3 15,-1 1 2-15,0 1-9 16,-1-3 3-16,-5-1 5 15,-6 0 2-15,-8 1 3 0,-6-2-1 16,-10 3 0-16,-7 0-2 16,-5-1-10-16,-7 2-7 15,-1-4-9-15,1-2-1 16,4-4-3-16,1-4-9 16,8-6-35-16,1-4-55 15,14-5-89-15,5-5-167 0,14-1-126 16,8-7-68-16,7-1-4 15,7-3 39-15,3 0 80 16</inkml:trace>
  <inkml:trace contextRef="#ctx0" brushRef="#br0" timeOffset="2854.64">21466 15802 268 0,'4'-15'403'0,"-3"3"71"15,-1 0 7-15,0 5-62 16,-1 4-49-16,-3 4-59 16,1 3-62-16,2 8-54 0,-3 4-43 15,4 2-29-15,2 6-29 16,1 1-28-16,0 2-20 16,2 1-18-16,0 2-9 15,1-2-21-15,-3 1-56 16,2-6-97-16,-3-3-174 15,-1-4-173-15,1-4-90 16,-1-5-38-16,-1-7 25 16,0-5 82-16</inkml:trace>
  <inkml:trace contextRef="#ctx0" brushRef="#br0" timeOffset="3019.45">21520 15615 66 0,'2'-38'368'0,"-2"6"43"0,1 7 19 16,1 4-40-16,1 3-228 16,4 7-270-16,0 3-161 15,1 4-89-15,0 9-44 16,3 7-12-16</inkml:trace>
  <inkml:trace contextRef="#ctx0" brushRef="#br0" timeOffset="3460.95">21925 15894 245 0,'15'-14'407'0,"2"1"78"15,-2-4 68-15,0 0-81 16,-2-3-49-16,-1 3-29 16,-4-1-45-16,-2 2-58 0,-5 2-53 15,-4 1-50-15,-8 4-53 16,-3 0-44-16,-10 5-36 16,-3 4-20-16,-6 4-23 15,-3 5-12-15,-1 3 1 16,1 6-4-16,3 1 3 15,3 5 0-15,5 0 9 16,6 3 6-16,3 0-1 16,8 2-5-16,5-2-2 0,6-2-1 15,7-2-6-15,5-2-18 16,7-3-31-16,4-3-58 16,7-5-89-16,3-2-103 15,2-3-134-15,5-5-161 16,4-2-66-16,-1-3 9 15,3-1 58-15,-3-1 90 0</inkml:trace>
  <inkml:trace contextRef="#ctx0" brushRef="#br0" timeOffset="3908.86">22431 15912 279 0,'16'-14'374'0,"-1"1"71"0,-2 1 11 16,-4-2-15-16,-1 0-25 15,-5 2-32-15,-6-2-35 16,-5 1-46-16,-7 2-56 16,-5 2-58-16,-7 3-43 15,-6 4-34-15,-4 6-25 16,-3 4-15-16,-1 8-9 16,0 4-10-16,5 4-9 0,6 2-5 15,6 1-9-15,9-2-6 16,7-1-7-16,12-3-3 15,5-3 0-15,12-6-2 16,5-5-3-16,8-7-1 16,-1-5-3-16,3-5-2 15,-2-6-3-15,-3 0 3 16,-6-1 8-16,-1 1 6 0,-8 2 10 16,0 4 1-16,-7 3 2 15,-4 4-2-15,0 6-6 16,-1 6-9-16,-1 3-26 15,1 5-43-15,2 1-70 16,2 0-81-16,5 0-88 16,-2-1-113-16,3-5-154 0,3-5-100 15,1-4-8-15,-1-6 40 16,2-4 65-16,0-5 105 16</inkml:trace>
  <inkml:trace contextRef="#ctx0" brushRef="#br0" timeOffset="4193.14">22764 15516 131 0,'2'-50'379'0,"-2"10"88"15,-2 4 80-15,-1 7-48 16,0 5-69-16,-1 7-68 16,0 5-73-16,3 9-69 15,-1 6-51-15,2 9-24 0,2 5-9 16,-1 7-1-16,5 6 4 15,-3 6-9-15,2 5-21 16,-2 2-25-16,-1 5-19 16,-2 4-17-16,-2 0-18 15,-1 2-19-15,-2-1-53 16,0-2-89-16,0-2-141 16,1-4-262-16,1-8-140 0,3-6-67 15,3-9 5-15,6-12 59 16,4-8 124-16</inkml:trace>
  <inkml:trace contextRef="#ctx0" brushRef="#br0" timeOffset="5026.41">23796 15333 282 0,'-9'-15'371'0,"-1"1"52"16,2 4-14-16,0 2-109 15,2 5-75-15,-3 3-61 16,2 8-58-16,-1 5-42 16,2 8-19-16,-3 9-6 0,-1 10 0 15,0 6-3-15,-2 9-2 16,-1 7 0-16,-1 5-8 15,5-1-7-15,-3 1-36 16,3-1-41-16,6-7-38 16,1-8-46-16,6-12-76 15,3-9-104-15,1-10-61 0,2-12-11 16,0-9 4-16,2-9 29 16</inkml:trace>
  <inkml:trace contextRef="#ctx0" brushRef="#br0" timeOffset="5313.42">23704 15438 52 0,'5'-21'273'0,"0"4"45"16,0 0-5-16,-2 5-30 15,5 4-32-15,-2 3-34 16,4 2-37-16,4 8-32 15,0 4-17-15,3 5-11 16,-1 8-16-16,3 3-23 0,-3 7-16 16,1 2-12-16,1 3-17 15,-4 0-29-15,-1-3-56 16,1-1-90-16,0-4-139 16,0-7-119-16,2-5-57 15,2-9-21-15,0-8 33 16,-2-8 77-16</inkml:trace>
  <inkml:trace contextRef="#ctx0" brushRef="#br0" timeOffset="5792.8">24155 15386 158 0,'5'-28'324'16,"-2"7"39"-16,-3 4-24 16,-3 9-57-16,-4 7-47 15,-3 8-63-15,-3 9-54 0,-4 11-30 16,-4 10-20-16,-3 3-14 15,-3 5-14-15,4 1-9 16,-3-1-5-16,6-6-9 16,2-4-6-16,9-9-10 15,5-7-15-15,8-10-13 16,5-11-9-16,10-11-1 16,0-11-5-16,7-7 1 0,-3-10 11 15,4-5 9-15,-3-9 4 16,-2 0 5-16,0 0 4 15,2 3 8-15,-7 6 8 16,1 5 4-16,-6 11 8 16,-1 9 9-16,-3 11 4 15,-1 10 2-15,-2 8-5 0,-3 12-1 16,-2 8 2-16,0 9-3 16,2 5 6-16,-2 6 1 15,1 2-1-15,-1 3 3 16,2 1-1-16,0-1-4 15,-2-1-7-15,1-4-5 16,1 2-6-16,1-3-8 0,0-4-20 16,4 3-47-16,-2-2-67 15,4-2-126-15,0-4-119 16,3-4-62-16,1-7-16 16,4-8 27-16,0-7 57 15</inkml:trace>
  <inkml:trace contextRef="#ctx0" brushRef="#br0" timeOffset="6293.71">24715 15736 135 0,'14'-25'367'16,"-8"-3"84"-16,-3 3 81 15,-4 0-44-15,-4 0-38 0,-6 2-42 16,-2 1-43-16,-5 4-64 16,-3 6-68-16,-3 3-61 15,-3 9-55-15,-3 9-42 16,2 8-31-16,-1 7-16 16,3 7-10-16,2 9-7 15,6-2 4-15,6 3 3 0,9-2-3 16,4-3-2-16,8-4-1 15,7-6 0-15,5-7-2 16,6-7-1-16,1-9-2 16,0-6-1-16,3-8-2 15,-5-5-2-15,-2-7-3 16,-3-5-1-16,-7-4-2 16,-1 0 4-16,-5 3 3 0,-5 3 2 15,-1 5 4-15,-2 7 0 16,0 9 4-16,-2 8-1 15,0 9-5-15,4 5-7 16,3 9-12-16,2 0-27 16,5 2-59-16,0-1-81 15,7-4-102-15,3-3-134 16,3-3-171-16,2-5-69 0,1-6 6 16,3-3 50-16,-1-4 88 15</inkml:trace>
  <inkml:trace contextRef="#ctx0" brushRef="#br0" timeOffset="7227.85">25190 15679 23 0,'10'-19'320'0,"-4"1"66"16,-6 3 54-16,-3 3-11 16,-6 2-32-16,-10 6-42 15,-4 4-50-15,-4 7-44 16,-3 8-43-16,0 4-40 15,0 5-33-15,4 1-31 16,0 5-19-16,8 0-18 0,6 1-17 16,4-3-17-16,8-2-18 15,8-3-4-15,5-2-11 16,9-5-5-16,5-1-5 16,6-6-12-16,5-4-17 15,5-3-25-15,-4-4-23 16,3-3-28-16,-2-4-28 15,-3-4-2-15,-2-4 2 16,-4-2 23-16,-4-3 18 0,-3-5 26 16,-4-2 28-16,-2-6 17 15,-1-3 14-15,-3-7 14 16,0-1 21-16,-1 0 21 16,-3 2 25-16,1 4 19 15,-7 8 10-15,1 6-2 16,0 5-12-16,-2 5-19 0,-1 4-20 15,0 8-23-15,-2 5-7 16,-4 7-2-16,3 4 2 16,-3 5 6-16,0 4 6 15,-1 7 4-15,-2 4 0 16,0 3-1-16,0 2-4 16,3 1-9-16,-1 2-3 15,2 0-5-15,3-2-3 16,0-3-2-16,4-6-3 0,4-3 2 15,2-4-4-15,4-5 1 16,1-9-5-16,3-4 3 16,3-8-3-16,0-4-3 15,1-7-4-15,-2-4 3 16,-1-1-3-16,-2-1 0 16,-2 2-1-16,-3 3 3 0,-1 6 3 15,-1 5 1-15,-2 10-1 16,-4 5 5-16,0 7 2 15,0 3 5-15,1 2 1 16,3-2-5-16,1 4 5 16,1-7-3-16,6-2 0 0,-2-4-6 15,6-4 0 1,1-6 1-16,1-5-3 0,0-5-5 16,4-6 3-16,-4-4-4 15,-1-7-5-15,-3-4-6 16,-2-1-3-16,0 1 5 15,-5 3-4-15,-2 5 4 16,-4 6 5-16,-3 9 7 16,-2 10 3-16,-4 7 5 0,0 5 3 15,-1 7 0-15,2 3-7 16,2 3-12-16,2-1-32 16,2 0-51-16,3-2-72 15,2-5-108-15,4-2-168 16,0-6-120-16,1-6-38 0,-4-4 15 15,4-9 48-15,-4-4 96 16</inkml:trace>
  <inkml:trace contextRef="#ctx0" brushRef="#br0" timeOffset="7536.89">26019 15354 293 0,'-5'-18'472'0,"2"2"81"16,3-1 60-16,3 2-95 0,3 1-99 15,2 2-91 1,5 2-89-16,0 1-69 0,0 2-54 16,-3 1-34-16,-2 4-18 15,0 2-14-15,-8 1-8 16,-5 3-8-16,-3-1-8 15,-3 2-4-15,-3-1-6 16,0-1-8-16,1-1-14 0,4-2-49 16,1-5-101-16,4 5-158 15,4 0-206-15,7 3-111 16,3 2-51-16,7 9 17 16,5 2 83-16,2 6 149 15</inkml:trace>
  <inkml:trace contextRef="#ctx0" brushRef="#br0" timeOffset="8410.58">26365 15853 263 0,'-14'-8'432'0,"2"-1"79"15,3-3 64-15,4 1-73 16,1 0-82-16,0-1-54 15,3 4-59-15,-1-1-60 16,1 4-51-16,1 0-45 16,0 5-38-16,0 5-26 0,-2 4-24 15,0 4-16-15,1 7-10 16,-3 1-8-16,-1 3-9 16,1 0-6-16,0-2-2 15,0 0-5-15,0-5-2 16,0-5-3-16,3-6-2 15,1-4-2-15,1-10-2 0,4-4-4 16,2-8-1-16,1-5-3 16,2-2 2-16,6-3-1 15,2-2 0-15,-1 4 2 16,5 4-2-16,0 5 2 16,0 5 2-16,1 8 5 15,-5 9 2-15,1 6 3 16,-1 8 5-16,-4 4 7 15,-4 2-3-15,-1 2 0 0,-2 0 0 16,-1-1 1-16,-2-3-4 16,4-3-2-16,2-6 2 15,6-2-1-15,0-8-5 16,7-7-5-16,4-9 0 16,3-4-7-16,3-9-10 15,1-8-10-15,0-5-5 16,1-5-3-16,-8-1 1 0,-3 5 7 15,-7 5 9-15,-7 6 10 16,-10 12 6-16,-9 7 8 16,-8 11 5-16,-6 12 3 15,-3 8 4-15,-2 7 5 16,2 4 9-16,6 3 7 16,7 1 9-16,8 0 14 15,9-2 8-15,7-3 2 0,9-1 1 16,7-3-7-16,6-3-10 15,5-4-19-15,2-2-40 16,1-5-89-16,-5-3-158 16,-4-5-295-16,-4-4-161 15,-8-3-77-15,-8-1-20 16,-9-7 58-16,-8-1 136 0</inkml:trace>
  <inkml:trace contextRef="#ctx0" brushRef="#br0" timeOffset="9396.43">19132 15571 239 0,'2'-41'371'0,"-2"1"61"16,-2 1 42-16,-1 3-99 16,-1 1-46-16,0 7-31 15,0 3-41-15,0 6-41 16,-2 2-40-16,2 3-39 15,1 5-32-15,2 4-29 0,-1 5-21 16,-1 8-12-16,0 7-2 16,1 11 19-16,0 10 4 15,-1 11 10-15,3 11 4 16,-1 10-2-16,1 9-4 16,-2 8-22-16,2 7-5 15,2 0-11-15,-1 1-10 0,2-2-6 16,1-4-4-16,-3-2-11 15,2-8-14-15,-1-9-55 16,0-7-91-16,-1-11-110 16,4-11-191-16,3-14-149 15,3-13-69-15,2-12 5 16,2-12 69-16,6-8 97 16</inkml:trace>
  <inkml:trace contextRef="#ctx0" brushRef="#br0" timeOffset="9876.33">19389 16617 60 0,'-40'6'331'16,"3"-3"81"-16,7 0 79 15,5-1-30-15,7-2-68 16,6 2-41-16,9-2-57 0,12-2-57 16,8 2-62-16,15-2-46 15,12 0-27-15,10-1-20 16,12 0-20-16,5 0-21 16,6 0-14-16,5 0-14 15,4 1-9-15,5-3-5 16,0 0-14-16,4 0-36 15,-5 1-70-15,-3-1-116 0,-11 2-190 16,-8 1-122 0,-19 2-56-16,-10 0 3 0,-18 2 50 15,-9-2 106-15</inkml:trace>
  <inkml:trace contextRef="#ctx0" brushRef="#br0" timeOffset="11026.12">21681 16388 153 0,'-60'2'294'15,"4"0"29"-15,0-2 16 0,2 0-130 16,5 0-75-16,6 1-21 16,7 1-5-16,2-1-7 15,6 1 3-15,3 0 13 16,5 0 4-16,3 1-10 15,2 0-17-15,2 2-17 16,3-2-17-16,2 1-15 0,3-1-4 16,1 0 0-16,8 0 5 15,1 1 6-15,7-1 9 16,7 1 3-16,11-1 1 16,8 2-3-16,11-4-5 15,9 2-7-15,12 2-8 0,11-2 6 16,5 0 3-1,11 1-1-15,8 0-1 0,7 1 2 16,5-4-4-16,3 2-15 16,3 0-11-16,0-3-13 15,2 0-2-15,2 0-8 16,-2-3 1-16,1 0 1 0,0 0 5 16,1 2 5-16,-1-1 0 15,2 2 6-15,2 2 1 16,1 1 2-16,0 1 0 15,1 1-2-15,3-1 3 16,2 1 2-16,3-1 3 16,2-1 3-16,2 0 1 0,3-1-1 15,-1-2-4-15,-4 2-8 16,-3-2-7-16,2 0 0 16,-8 3-2-16,-7-3 2 15,-1 0 3-15,-8 2 4 16,-3-2 3-16,-6 0-8 15,-8 0 0-15,-5 2-5 16,-8-1-1-16,-7 3-1 0,-8 0-4 16,-11-1 2-16,-4 3-6 15,-6-3-2-15,-12 1 1 16,-4-2-3-16,-5 1-3 16,-3-3-3-16,-3 0-7 15,-3 0-8-15,-1-3-7 0,-1 1-10 16,-2-1-5-16,-1 2-3 15,-2 0-9-15,-1 1-13 16,-5-2-44-16,-3 1-101 16,-4-1-201-16,-2-1-105 15,-6 0-44-15,-7-1-7 16,-7-1 36-16,-6-2 106 0</inkml:trace>
  <inkml:trace contextRef="#ctx0" brushRef="#br0" timeOffset="13075.51">19440 14867 5 0,'-21'0'203'0,"3"0"29"15,1-4 12-15,0 3-2 16,0 0-20-16,4-2-20 16,-1 3-38-16,1 0-32 15,2 0-38-15,0 0-23 0,8 4-4 16,3 1 1-16,9-2 10 16,9 4 15-16,10-3 14 15,16 1 4-15,11 1-5 16,14-2-14-16,13 2-16 15,17-1-21-15,11-1-20 16,13-2-19-16,14 1-15 16,14-1-2-16,12 0-3 0,15-4-1 15,12 0-1-15,15-5 0 16,15 2 16-16,16-3 13 16,10 0 1-16,12 1 2 15,9 1 0-15,7-2-8 16,-1 2-20-16,-1-1-14 15,-3 1-8-15,-10 1-4 16,-13 0 12-16,-10-1 18 16,-13 1 10-16,-15 1 5 0,-12-2 3 15,-14 3 5-15,-11 1-11 16,-16 1-8-16,-12 2-14 16,-11 1-7-16,-14 1-2 15,-11 3-3-15,-12-2 4 16,-10 2 3-16,-11-1 7 15,-13 0 7-15,-7-2 0 0,-8 1 3 16,-5-1-4-16,-6-1 0 16,-4 1-1-16,-2-3-5 15,-3 3 0-15,2-2 6 16,0-2-2-16,2-2 1 16,6 3-2-16,1-3 2 15,4 2 1-15,4-3-4 16,3-1 1-16,3-2-3 0,1-1 1 15,-1 1 4-15,4-1-4 16,-2 1 1-16,3-1 0 16,-5 1 0-16,1 1-2 15,-5 2-3-15,-4-1 3 16,-4 3 2-16,0-1 6 16,-4 1-4-16,-1 1 6 0,-3 1 1 15,-4 0 4-15,0 0-5 16,-5 0-2-16,2 0 3 15,-2 0 1-15,0-2-2 16,-4 0 4-16,0 0-1 16,-2-1-2-16,-2 0-2 15,-1 0 0-15,0 0-3 0,-5 2 0 16,0-2 1 0,-3 1 3-16,0 1 10 0,-1-1 8 15,-1 1 8-15,-2 1 8 16,-1-2 4-16,0 2 1 15,0-1-8-15,0-1-8 16,0 4-7-16,0 1-7 0,0 6 1 16,0 3 1-16,-1 4 3 15,1 7 12-15,-2 4 12 16,1 7 15-16,1 7 11 16,-4 7 11-16,2 8 5 15,-1 6-1-15,-2 9-9 16,-3 4-8-16,0 4-8 15,-5-1-9-15,0 0 0 16,-1-1 1-16,2-4 5 0,-1-4-2 16,-1-1 0-16,2-5-4 15,2-5-6-15,0-4-11 16,4-4-9-16,-1-5-4 16,1-7-4-16,2-1-8 15,0-7-2-15,-1-5 0 16,2-2 0-16,2-5-2 0,-3-3-1 15,1-3 3-15,2-2-3 16,-4-1-3-16,2-1 1 16,2-1 0-16,-3-1 0 15,3 2-1-15,1-1 2 16,0-2 2-16,0 3 0 16,1 1 1-16,3-2-1 0,-1 3 1 15,3-2 0-15,-2-1-3 16,3 1-2-16,-2-1-2 15,-2-1 2-15,2 2 0 16,-4-1-3-16,4 0 2 16,-5 1 6-16,0 1-2 15,0-2-1-15,0-2 3 0,0 1 3 16,-5-1-2-16,4-1-5 16,-2-1 1-16,-2-2-1 15,-2 1 2-15,-1-2-4 16,-2 0 10-16,-2 0 6 15,-2 0 0-15,-3 0 1 16,-5 2 2-16,-10-2 5 16,-8 3-10-16,-12 0-4 0,-13 0-1 15,-13-2-9-15,-14 2-47 16,-13-3-110-16,-7 0-200 16,-6 0-212-16,4-2-111 15,5 0-53-15,12-3 13 0,14-4 90 16,14-1 194-16</inkml:trace>
  <inkml:trace contextRef="#ctx0" brushRef="#br0" timeOffset="14741.02">19315 13764 36 0,'-14'-34'321'0,"-3"3"66"15,2 2 67-15,0 0-6 16,0 2-67-16,3 1-29 15,2 6-23-15,4 3-42 16,1 3-49-16,3 5-42 16,5 6-39-16,6 6-37 15,3 9-29-15,7 9-21 0,3 10-14 16,3 7-15-16,-1 7-14 16,5 6-9-16,-2 4-8 15,0 3-19-15,-4-1-55 16,-1-3-87-16,-6-5-135 15,3-3-188-15,-3-11-128 16,3-7-56-16,0-6 16 0,1-11 67 16,2-4 122-16</inkml:trace>
  <inkml:trace contextRef="#ctx0" brushRef="#br0" timeOffset="14992.92">19762 13716 87 0,'7'-49'356'0,"-4"5"62"16,0 9 39-16,-3 11-76 16,-3 9-55-16,-2 11-64 15,-3 11-74-15,0 12-60 16,-3 8-31-16,0 8-23 16,2 5-27-16,-2 3-20 15,1 5-13-15,-1-2-19 0,-1 0-52 16,2 0-88-16,0-5-114 15,3-3-123-15,2-5-81 16,3-5-31-16,7-6 27 16,2-7 69-16</inkml:trace>
  <inkml:trace contextRef="#ctx0" brushRef="#br0" timeOffset="15222.32">19854 13906 261 0,'5'-4'324'0,"-3"5"42"0,-2 7-58 16,0 5-37-16,-4 6-26 15,1 6-40-15,0 3-52 16,-2 4-36-16,2 1-36 16,0 2-27-16,3-4-23 15,0-4-24-15,4-5-71 16,5-3-121-16,8-11-142 0,0-6-73 15,7-7-41 1,1-12-12-16,2-7 50 0</inkml:trace>
  <inkml:trace contextRef="#ctx0" brushRef="#br0" timeOffset="15557.65">20049 13733 214 0,'-2'-17'338'0,"1"-3"62"16,2 1-18-16,1 0-8 15,4 2-37-15,-2 3-55 16,5 2-49-16,-1 3-54 16,5 6-51-16,-3 5-40 0,0 4-25 15,-3 6-13-15,-3 3-8 16,-8 2-6-16,-5 3-6 15,-4 0-10-15,-4-4-1 16,1-2-3-16,-1-6-4 16,1-8-5-16,2-7-7 15,4-6-19-15,9-7-48 16,2-1-78-16,9-3-124 16,5 3-165-16,3 6-84 0,4 5-27 15,0 10 23-15,-3 6 61 16</inkml:trace>
  <inkml:trace contextRef="#ctx0" brushRef="#br0" timeOffset="15941.76">20227 14014 80 0,'0'-10'348'0,"0"2"42"0,0 2 31 16,0 3-27-16,4 0-128 15,1 5-74-15,2 2-33 16,3 4-28-16,-1 2-15 16,5 5-14-16,-3 4-16 15,2 1-14-15,-2 4-16 16,-5-2-15-16,-1 1-10 0,-5 0-9 15,-1-4-4-15,-4-4 1 16,-2-6 1-16,-1-4 3 16,3-10 0-16,0-7 0 15,5-7-3-15,4-10-11 16,4-3-36-16,6-5-79 16,4-1-138-16,5 7-164 0,0 4-88 15,3 6-39 1,-2 6 9-16,1 5 59 0</inkml:trace>
  <inkml:trace contextRef="#ctx0" brushRef="#br0" timeOffset="16224.03">20683 13840 114 0,'12'-32'356'15,"-1"-3"86"-15,0-1 81 16,0-2-46-16,-4 6-23 15,-1 3-39-15,-3 6-61 16,0 6-71-16,-3 7-74 16,0 9-62-16,-3 9-49 15,2 11-35-15,-3 10-22 0,3 8-12 16,-1 6-5-16,1 7-8 16,-1 2-10-16,0 1-22 15,1 2-75-15,-3-1-116 16,1 1-180-16,-3-1-173 15,3-7-86-15,2-5-31 16,1-7 46-16,3-10 99 16</inkml:trace>
  <inkml:trace contextRef="#ctx0" brushRef="#br0" timeOffset="16841.59">20646 13995 95 0,'-13'-17'338'16,"3"4"57"-16,0 3 41 16,5 1-86-16,5 1-65 15,5 3-63-15,8 1-66 16,5 2-52-16,9 2-37 16,2 2-22-16,6-1-13 0,-1-1-10 15,3-1-11-15,-1-1-1 16,-5-1 1-16,-5 2 9 15,-2-1 13-15,-5 1 20 16,-5 1 15-16,-2 0 6 16,-4 0 6-16,-3 0-8 15,-5 3-9-15,0 1-13 0,-5 3-8 16,1 5-5-16,-3 0-3 16,4 5-4-16,-1 3-8 15,4 1-1-15,4 0-4 16,2 1-4-16,2-1 0 15,4-1-3-15,2-2 2 16,2-2-1-16,1-5-2 0,2-4 2 16,-2-3-3-16,0-5 3 15,0-3-2-15,-4-7-2 16,-3-4 1-16,0-7-4 16,-3-4-2-16,-2-1-1 15,-2-2-1-15,-1-2 5 16,0 4-2-16,-2 5-1 15,0 4 3-15,0 7-2 16,-2 5-1-16,2 9-2 0,0 9 1 16,2 6-1-16,-1 6-7 15,6 3-15-15,-1 1-34 16,3 1-47-16,2 0-52 16,3-5-70-16,-1-4-79 15,2-3-90-15,5-5-76 16,0-7-13-16,6-7 18 15,-4-4 57-15,5-6 76 0</inkml:trace>
  <inkml:trace contextRef="#ctx0" brushRef="#br0" timeOffset="17444.47">21540 13941 179 0,'5'-15'298'0,"-2"1"41"0,-6 4-7 15,-2 3-17-15,-4-1-6 16,1 4-6-16,-3 1-14 15,-5 6-12-15,0 4-10 16,-1 5-22-16,-3 7-30 16,2 3-38-16,3 6-36 0,2-1-34 15,5 1-35-15,2-2-29 16,6-2-18-16,6-4-9 16,3-6-3-16,7-6-5 15,3-6-3-15,2-9 0 16,0-6-2-16,-1-8 2 15,0-3-3-15,-4-3-2 16,-2 0-3-16,-2 1 3 16,-4 4 0-16,-1 5 3 0,-4 7 1 15,0 7 5-15,-1 7-5 16,1 8 1-16,4 4-1 16,3 6-8-16,2-1 1 15,4-1-4-15,7 0-2 16,4-6 13-16,8-5 6 0,11-6 8 15,7-6 2-15,7-8 3 16,5-9 3-16,-2-6-10 16,-2-7-9-16,-9-9-7 15,-8-9-5-15,-11-9-10 16,-8-8-10-16,-15-9-8 16,-10 1-8-16,-13 2-2 0,-15 7 1 15,-10 12 6 1,-13 14 10-16,-5 15 0 0,-8 18 4 15,3 21 4-15,2 15 6 16,14 13 2-16,10 12 4 16,17 7 7-16,16 2 4 15,20 1 12-15,15-3-12 16,16-2-60-16,11-5-108 16,8-4-218-16,11-7-152 0,2-7-96 15,3-3-30-15,-1-12 35 16,-4-4 92-16</inkml:trace>
  <inkml:trace contextRef="#ctx0" brushRef="#br0" timeOffset="18226.64">23234 13681 133 0,'4'-35'278'0,"-2"4"57"16,-2 3-14-16,0 2 1 15,0 2 9-15,-2 4-9 0,-1-1-24 16,3 5-31-16,-1 2-47 16,-1 3-48-16,1 4-44 15,-3 7-35-15,1 8-32 16,-3 13-23-16,1 10-14 16,-3 10-12-16,4 8-49 15,-5 8-76-15,1-1-112 16,-1 1-166-16,1-3-121 0,2-5-55 15,3-11 10-15,4-9 55 16,4-9 99-16</inkml:trace>
  <inkml:trace contextRef="#ctx0" brushRef="#br0" timeOffset="18458.8">23197 13531 129 0,'-5'-33'261'16,"1"6"19"-16,-1 8-51 0,3 5-35 16,2 9-34-16,5 9-43 15,1 5-32-15,6 10-22 16,3 5-12-16,1 5-10 16,3 2-16-16,1 0-18 15,-2 1-63-15,4-3-99 16,-3 0-94-16,-3-9-53 15,1-2-26-15,-2-8-3 16</inkml:trace>
  <inkml:trace contextRef="#ctx0" brushRef="#br0" timeOffset="18941.18">23599 13402 229 0,'4'-11'280'0,"-6"11"17"0,-3 17-80 15,-7 10-55-15,-6 11-40 16,-2 10-37-16,-2 4-32 16,0 1-18-16,-1-2-10 15,5-5-8-15,3-5-5 16,5-9-16-16,7-7-8 16,6-12-8-16,7-8-11 0,3-10-4 15,4-11-5-15,1-9 5 16,1-7 4-16,-1-8 9 15,1-4 4-15,-3-6 4 16,1 3 3-16,-3 0 17 16,0 5 19-16,1 6 19 15,-6 6 15-15,-1 7 1 16,-2 5 9-16,-1 7-8 16,2 6-13-16,-2 5-7 0,0 5-1 15,0 8 6-15,-2 6 1 16,1 9-4-16,-3 5 2 15,2 11-5-15,1 4-9 16,0 3-6-16,1 3-6 16,3-1-5-16,1-1-6 15,5-2-10-15,4-7-37 0,6-4-66 16,1-9-81-16,3-5-76 16,5-5-70-16,2-6-34 15,2-5 14-15,-1-3 51 16</inkml:trace>
  <inkml:trace contextRef="#ctx0" brushRef="#br0" timeOffset="19374.52">24351 13752 87 0,'7'-24'275'15,"-6"4"38"-15,-2 3 12 16,-7 7-1-16,-5 6-6 0,-8 7-21 15,-2 8-16-15,-6 9-16 16,-2 7-24-16,1 5-25 16,0 3-26-16,3 1-30 15,7 1-33-15,5-4-33 16,7-3-23-16,6-3-21 16,10-5-11-16,8-4-14 0,5-5-12 15,7-8-6-15,2-5-4 16,4-8-3-16,-2-8-4 15,-3-5-1-15,0-7 0 16,-6-7 2-16,-2 0-2 16,-5 0 6-16,-6 4 8 15,-5 5 4-15,-2 12 2 16,-4 10 3-16,-1 10 5 0,-1 8-6 16,1 11-11-16,4 2-14 15,3 3-34-15,4 0-53 16,5-2-67-16,2-3-71 15,8-3-95-15,1-6-121 0,7-4-87 16,1-7-8 0,0-4 29-16,-1-6 52 0,-2-5 91 15</inkml:trace>
  <inkml:trace contextRef="#ctx0" brushRef="#br0" timeOffset="20225.55">24792 13758 4 0,'-2'-21'272'15,"-4"7"52"-15,-2 9 24 0,-8 12-39 16,-1 8-32-16,-2 7-48 16,2 7-53-16,0 2-42 15,5 2-40-15,7 0-28 16,5 0-28-16,10-3-14 16,7-3-8-16,7-4-7 15,11-6-2-15,3-5-7 0,5-9 0 16,2-3 0-16,3-10 0 15,-1-5 0-15,-2-6-1 16,-5-6-1-16,-2-7 0 16,-6-9-1-16,-5-4-1 15,-4-8 3-15,-5 0-4 16,-1-1 11-16,-5 0 8 0,-4 3 12 16,-3 5 17-16,-3 5 14 15,-2 6 17-15,-2 6 2 16,-1 9-4-16,-4 5-5 15,-1 7-16-15,-2 8-7 16,-4 9-11-16,5 5-6 16,-3 5 0-16,2 5 2 0,1 6 1 15,1 0-1-15,4 7-1 16,-2 2-5-16,1 4-3 16,2 2-6-16,-1 1-5 15,1-1-1-15,3-1-4 16,0-6-1-16,3-1-1 15,2-5 3-15,3-5 0 16,5-6 4-16,0-5-2 0,0-7 0 16,4-3-2-16,1-9-2 15,2-4 0-15,0-4-2 16,0-4-2-16,0 0-1 16,-3 3-1-16,-3 0 2 15,0 8-4-15,-2 6 5 16,-2 3 0-16,1 8 0 0,-1 5 4 15,1 4 3-15,0 1 0 16,0-2-4-16,7-1-1 16,0-3-1-16,3-5-4 15,1-5-7-15,7-3-12 16,-4-5-10-16,2-6-8 16,-1-5-6-16,-3-2 0 15,-1-5 3-15,-3-3 7 16,-3-2 11-16,-1 2 8 0,-3 4 5 15,-4 3 6-15,-2 9 5 16,-3 6 5-16,-5 9 3 16,1 5 3-16,-4 3-1 15,2 3 2-15,1 1 0 0,4 0-1 16,3-2-4-16,4 0-4 16,4-6-20-16,2 0-60 15,5-5-98-15,0-5-145 16,0-2-115-16,-2-8-56 15,-2-3-15-15,-8-5 43 16,-3-10 83-16</inkml:trace>
  <inkml:trace contextRef="#ctx0" brushRef="#br0" timeOffset="20375.32">25715 13362 268 0,'-6'-14'334'0,"4"2"18"15,5 2-10-15,7 2-254 16,2 2-214-16,4 0-112 16,-2 3-61-16,-1 5-32 15,-3 2 1-15</inkml:trace>
  <inkml:trace contextRef="#ctx0" brushRef="#br0" timeOffset="21056.4">25894 13758 3 0,'1'3'425'16,"-1"0"123"-16,-3-2 88 0,0 2 57 15,0-1-138-15,-4 2-104 16,1 3-108-16,2 5-107 15,0 8-77-15,3 4-48 16,-1 2-33-16,4 4-22 16,-1 0-15-16,4-2-26 15,4-1-17-15,1-3-6 0,3-5-4 16,6-7-1-16,1-3-1 16,4-11 7-16,3-8 4 15,3-7-2-15,2-9-4 16,-2-3-2-16,-2-6-6 15,-1-1 0-15,-5 1 0 16,-3 4 2-16,-3 3 1 0,-7 8 1 16,-1 8 4-16,-7 9 2 15,-1 7 3-15,-1 7 2 16,-3 5-1-16,4 3 5 16,4 0-1-16,1-1 3 15,6-4 1-15,6 0 1 16,6-7 6-16,3-7-5 0,4-2-1 15,5-10-2-15,0-2-3 16,-1-7-4-16,-2-2-4 16,-7-5 1-16,-4 0-2 15,-5-1 2-15,-11 1-1 16,-10 4-2-16,-8 3-1 16,-6 5 2-16,-8 12 4 15,0 7 0-15,2 10 2 16,3 6 8-16,6 6 12 0,7 6 6 15,9 3 9-15,4 0 11 16,11-1 4-16,8-1-1 16,7-3-6-16,7-3-11 15,8-5-34-15,3-5-102 16,7-7-132-16,1-2-230 0,-4-11-166 16,-6-4-88-16,-6-8-19 15,-9-3 65-15,-9-1 115 16</inkml:trace>
  <inkml:trace contextRef="#ctx0" brushRef="#br0" timeOffset="22024.69">18579 13583 244 0,'9'-35'399'16,"0"-5"71"-16,-2 0 66 0,-2 0-85 15,-4 1-50-15,-1 1-26 16,-1 3-31-16,-4 7-43 16,0 3-43-16,-3 5-47 15,0 5-46-15,-3 8-46 16,0 8-41-16,0 11-24 16,-2 13-16-16,3 13-9 0,1 15-2 15,5 11-1-15,2 11-7 16,2 7-4-16,3 2-18 15,0-1-46-15,2 1-74 16,2-4-92-16,0-7-107 16,3-11-141-16,0-8-165 15,3-11-52-15,0-11 20 16,4-11 62-16,0-13 94 16</inkml:trace>
  <inkml:trace contextRef="#ctx0" brushRef="#br0" timeOffset="22960.02">18440 13152 58 0,'-2'-22'265'15,"6"1"35"-15,4 7 22 16,7 0-103-16,7 3-57 16,8-1-36-16,8 5-34 0,9-1-28 15,8 3-23-15,10 0-15 16,8 2 1-16,9-1 1 16,10 1-1-16,12-2 0 15,17 1 2-15,21-4 1 16,17 0-17-16,15-2-11 15,16 0-13-15,15-4-10 0,15-1-6 16,12-4-3-16,9-1 0 16,4-1 6-16,4-2 17 15,6 3 10-15,-1 2 5 16,-5-1-2-16,-11 5 3 16,-8 3-10-16,-9 0-7 15,-11 6-5-15,-8 0-2 0,-8 1 1 16,-5 0 1-16,-14 0-1 15,-10 1 15-15,-6 3 7 16,-4 0 10-16,-3 2 6 16,-2 1 1-16,5-1 9 15,-5 5-13-15,5-2-8 16,-3 0-9-16,-1 3-19 16,-2-2-5-16,-2-1-3 15,-1 3-2-15,-9-2-2 0,-7-2-1 16,-10 0 19-16,-11-3 3 15,-13 1 4-15,-15-2-1 16,-12-3 3-16,-11-1 5 16,-8 1-5-16,-9-2-2 0,-3 3 1 15,-8-2-2-15,-3 0 0 16,-2 3-4-16,1-2 7 16,-1 0 0-16,0 2 2 15,2-1 2-15,-4 1-1 16,6-2-3-16,-3 3 2 15,0-2 6-15,3 2 4 0,-2 2 3 16,-2-1 6-16,-2 2 10 16,-3 3-1-16,-2 2 0 15,-1 1-4-15,-4 1 0 16,-3 2-10-16,1 0-4 16,-6 5-4-16,-1-1 2 15,0 4 11-15,-3 4 8 0,3 2 13 16,-4 8 13-16,1 3 14 15,1 6 13-15,1 3-4 16,0 5 0-16,6 2-8 16,1 1-10-16,0 3-15 15,0 2-15-15,0 1-6 16,-4 1-5-16,-2-2-4 0,-6 1-4 16,-3-4-12-16,-4-6-74 15,-4-3-188-15,-1-5-118 16,-3-7-66-16,4-7-34 15,0-6-6-15,2-8 61 16</inkml:trace>
  <inkml:trace contextRef="#ctx0" brushRef="#br0" timeOffset="24672.33">18490 14400 229 0,'-3'8'276'0,"4"-3"16"15,3 0-60-15,5-3-28 16,4 3-7-16,4-3-14 16,7-1-12-16,4 1-6 15,6-2-1-15,2 1-12 0,5-1-17 16,0 3-17 0,6-1-25-16,1-1-24 0,4 2-22 15,3 2-13-15,4-2-12 16,2 1-5-16,6 2-1 15,3-1-5-15,2-2-3 16,4 1 2-16,4-1-4 16,7-3 0-16,5 0-2 15,5 0-4-15,4-3-2 0,4 1-6 16,2 0-3-16,2-1-2 16,-2-2 1-16,1 2 2 15,-9 0 0-15,-1-1 3 16,-6 1 2-16,-8-1 2 15,-7 3-2-15,-6-2 5 16,-7 0 0-16,-6 2 0 0,-8-1 0 16,-5 2-2-16,-4 0 0 15,-7 0 1-15,-4 2-4 16,-1-1 3-16,-1 2 0 16,4-1 2-16,4-1 0 15,6 0 0-15,8 3-1 16,7-3-4-16,9 1 15 15,7-2 7-15,8 1 6 16,7 1 3-16,10-2 2 0,4-2 3 16,7 1-14-16,3-1-9 15,5 1-3-15,-3-3-6 16,3 3-5-16,-2 1-12 16,-1 0-4-16,-7 1-4 15,1 3 0-15,-9-1 2 16,-1 0 2-16,-4 1 14 0,-3-1 7 15,-5 2 2-15,-4-2 0 16,-2-3 2-16,-4 2-3 16,-3 0 2-16,0-2-4 15,-2 0 2-15,0 0-4 16,-2-2-2-16,4 2 2 16,1-2-2-16,2 2 10 15,3-3 9-15,7-1 7 0,4 2 6 16,5-3 3-16,6 1-1 15,8-3-9-15,0 3-11 16,6-3-6-16,2 2-7 16,3-3-1-16,0 1-6 15,2 2-8-15,2 0-1 16,-1 0 2-16,0 1-1 0,0 1 0 16,-1-3 8-16,-5 3 4 15,-3-2 0-15,-6 2 3 16,-6 0 0-16,-7 0 0 15,-7 2-2-15,-8-2 1 16,-8 0 3-16,-9 0 5 16,-8 0 3-16,-12 1 4 15,-6-1 3-15,-9 1 5 16,-4 0-5-16,-6 1-4 0,-3-1-3 16,-4 2-5-16,2-2-5 15,-2 1-3-15,0-1 3 16,3 0-2-16,-2-1-2 15,0 1 6-15,1-1-2 16,-5-1 2-16,1 1-3 16,-3 1-12-16,-1-1-33 15,-3-1-69-15,-2 3-102 0,-3-2-145 16,-4 2-78-16,-5-2-26 16,-3 0 14-16,-7-2 52 15</inkml:trace>
  <inkml:trace contextRef="#ctx0" brushRef="#br0" timeOffset="27522.78">21699 14567 76 0,'-4'-16'244'0,"4"3"3"0,-3-1-7 16,2 2-8-16,1 2-12 16,-3 3-25-16,1-1-36 15,2 4-22-15,0-1-16 16,0 3-13-16,0 2-10 16,0 2-1-16,-1 0 0 15,-1 3 5-15,2 0 8 0,-2 0-2 16,-1 2-2-16,0 0-8 15,-2 1-8-15,0 1-7 16,1-2-21-16,-2 3-16 16,1 0-12-16,2-1-10 15,-2-1-8-15,2 2-11 16,-1 0 3-16,1 2-1 0,-1 6 2 16,1 4 1-16,-1 3 4 15,1 4 3-15,2 5 3 16,-4 0-1-16,2 2-3 15,-2 0-3-15,1 0-1 16,0-4-4-16,1-3-6 16,1-6 3-16,-1-2 0 15,2-4 0-15,-1-3-2 0,0-2 0 16,2-4 2-16,-1-2-5 16,1-3-3-16,0-4-10 15,1-5-26-15,-1-4-37 16,4-6-45-16,-1-5-44 15,2-3-34-15,2-6-18 16,0 0 8-16,1-2 26 16,-4-2 41-16,3-2 37 15,0 2 37-15,-2-2 25 0,-2 0 17 16,2 6 13-16,-2-2 8 16,1 2 14-16,-3 3 12 15,1 3 11-15,1 2 12 16,-2 2 9-16,-1 4 4 15,2 2 4-15,-1 1 10 0,-1 2 3 16,0 4 4-16,0-1-1 16,0 4 6-16,0-1-7 15,0 2-15-15,-3 3-9 16,2-3-11-16,-5 3-9 16,-1 3-9-16,-1-1-6 15,2 1-2-15,-3 1-4 0,-1 1-2 16,0 1 0-16,-4 0-2 15,1 2 0-15,-4 3 2 16,1 2-2-16,-1 4 1 16,-1-2-1-16,0 3 4 15,1 2-2-15,2-1-3 16,-1 1 0-16,4-1 2 16,0-2-1-16,2 0-3 0,2-3 2 15,0 0 0-15,3-4-2 16,0-2-4-16,2 2 6 15,3-6-1-15,0 2 1 16,2-4-5-16,4-2 4 16,-1 0 2-16,3-5-3 15,4-2-4-15,2-5-1 0,1-3 1 16,4-4-3-16,-1-3-1 16,0 0 4-16,2 1 3 15,-2-1 6-15,-1 2 12 16,0 1 6-16,-4 2 16 15,-1 2 8-15,-2 1 5 16,-2-1 2-16,-1 4-1 16,-1-1-7-16,3 1-9 0,-1 2-5 15,-1-1-8-15,-1 0-6 16,3 3-6-16,-1-2-2 16,2 3-1-16,-2-1 2 15,0 2 5-15,-2 2 4 16,1 0 4-16,2 6 6 15,-1 3 2-15,0 3 3 16,-2 6-1-16,5 4-1 16,-2 1 11-16,0 2 8 0,1 4 4 15,-2 0 0-15,2-3 2 16,0 4 2-16,0-5-11 16,0-3-12-16,0 0-10 15,0-3-2-15,2-3-6 16,-4-2-4-16,2-4-6 15,-2-1-1-15,2-6-8 0,-1-3-62 16,-2-3-123 0,-4-3-229-16,-2-2-175 0,-1 2-96 15,-3-1-44-15,2 0 30 16,1 2 106-16</inkml:trace>
  <inkml:trace contextRef="#ctx0" brushRef="#br0" timeOffset="28172.65">22447 14677 21 0,'4'-48'247'0,"1"0"55"15,0 3-3-15,-2 4 5 16,0 4 16-16,-1 4-7 16,1 3-15-16,-2 3-23 0,1 4-22 15,0 4-23 1,-2 1-30-16,1 1-19 0,-1 6-22 15,0-1-20-15,0 2-17 16,0 5-22-16,-1 0-19 16,1 5-10-16,0 5-22 15,-2 5-9-15,0 7-12 16,1 4-3-16,-1 3-2 16,1 3-3-16,1 1-4 15,-2 2 1-15,0 1 0 0,-1 3-1 16,2-1-2-16,-1 2-1 15,0 2 0-15,1 1-7 16,-3 5-18-16,1-3-48 16,-3 1-68-16,2-4-76 15,-3-2-89-15,2-6-102 16,0-4-128-16,2-6-66 0,3-5 5 16,-2-4 43-16,2-5 69 15,0-5 99-15</inkml:trace>
  <inkml:trace contextRef="#ctx0" brushRef="#br0" timeOffset="29505.71">22187 14916 80 0,'-2'-5'263'0,"1"-1"46"16,-1 0-2-16,2-1-17 0,0-1 0 16,2-1-6-16,-1 1-8 15,3-4-14-15,-3 0-17 16,3 1-20-16,0-3-21 16,0 1-14-16,3-2-15 15,-4 1-10-15,2-1-13 16,0 2-15-16,-2-1-17 15,2 2-17-15,-2 1-16 16,1 1-18-16,0 0-12 0,-3 3-12 16,4 3-11-16,0 1-8 15,-2 5-1-15,4 3-6 16,-2 7 0-16,2 5 0 16,-1 6-1-16,2 0 0 15,3 6-6-15,-1 1 1 16,-1 0-6-16,1 2-3 0,-1-1 1 15,1-4 0-15,-2 0 0 16,-1-4 0-16,1 0 0 16,-3-6-3-16,3-2 3 15,-2-1-5-15,1-2-3 16,-1-3-5-16,1-1-17 0,-1-3-46 16,5-1-76-16,2-4-86 15,2-4-90-15,4-4-72 16,3 0-37-16,4-6 17 15,-3-2 60-15,1-4 72 16,-2-4 91-16,2 0 75 16,-4-3 57-16,0 2 47 0,-5-4 35 15,1 1 42 1,1-1 28-16,-4 1 33 0,1 0 28 16,1-1 23-16,-1 0 7 15,-3 2 9-15,0 0 7 16,0 6 17-16,-3 0 6 15,-2 5-3-15,-2 4-12 16,-3 3-20-16,-2 4-29 16,-3 8-34-16,-4 5-32 0,0 5-25 15,-4 2-15-15,1 6-8 16,-1 0-1-16,-2 2-2 16,-2 1-4-16,1 1-3 15,-1 1-5-15,-3 0-4 16,0 2-5-16,0 2-6 15,-1 0-3-15,-1-1-3 0,2 0 3 16,-2-2-2-16,1-1-4 16,6-4 0-16,-4-2 0 15,6-2-2-15,-2-6-3 16,2 1 2-16,4-3-1 16,3-5 2-16,0 1 1 15,0-3-1-15,3-3 0 0,1 0-1 16,1-5 1-16,0 1-3 15,0-1-1-15,0-2-1 16,0-1 0-16,-2 3-1 16,0-3-4-16,-1 2-3 15,2 0-8-15,-4 0-12 16,-2 2-17-16,0-1-28 0,-1 4-27 16,0-2-22-16,0 1-11 15,-3 2 0-15,1-3 3 16,2 1 18-16,-3-2 22 15,3 0 22-15,-1-3 14 16,1 0 15-16,3-3 9 16,2-1 11-16,2-4 6 15,1-2 5-15,0-2 3 0,1-2 0 16,-1 0 4-16,3 0 4 16,-3-1 3-16,4-1 5 15,-4 2 8-15,0 2 8 16,0 0 5-16,-2 3 1 15,0 3 5-15,-1 0-1 16,2 1 0-16,-1 5 4 0,0 0 6 16,1 0 9-16,-1 2 0 15,2 3 1-15,-1 2-1 16,1 2-8-16,1 7-8 16,4 4-8-16,1 6-7 15,1 6 2-15,4 3-10 16,3 4-14-16,3 1-59 0,4 1-98 15,-2-1-167-15,5-1-205 16,-3-1-102-16,-1-4-52 16,-3 0 27-16,-6-4 80 15,0-2 154-15</inkml:trace>
  <inkml:trace contextRef="#ctx0" brushRef="#br0" timeOffset="33940.65">18547 13155 154 0,'-5'-3'145'0,"0"-3"-10"16,-1 3-12-16,2-2-16 0,0 2-23 15,-1 1-14-15,1-1-2 16,-1 3-9-16,-3 0-6 15,2 0-1-15,-1 0-4 16,-1 3-1-16,2-1-6 16,-2 0 1-16,2 1 5 15,1-1 1-15,-3 1 3 16,3-3 1-16,-1 1-2 16,2 0-7-16,-1 0-8 15,0 1-12-15,0 1-4 0,0 0-2 16,-1 3 2-16,3 3-2 15,2 3 4-15,-3 3 3 16,1 7-3-16,3 1-3 16,0 5 0-16,0 3-1 15,3 5-1-15,1 4-1 16,2 5-5-16,5 6-9 0,0 3-110 16,1 1-126-16,1 1-73 15,0-4-34-15,-2-3-19 16,-3-3-3-16</inkml:trace>
  <inkml:trace contextRef="#ctx0" brushRef="#br0" timeOffset="34940.94">18572 13090 75 0,'-5'-1'101'0,"4"-4"-16"0,-4-2-6 16,5-3-16-16,-1-4-2 16,1-5 1-16,-2-3 17 15,1-6 8-15,-3-8 2 16,-1-7 5-16,-1-6-2 15,-5-6-9-15,0-8-19 16,-2-7-3-16,-2-5-10 0,-1-2-7 16,-2-1-13-16,0-2-6 15,2 1-1-15,-2-2 3 16,6-2-1-16,0-1 3 16,3 1 5-16,4 7 0 15,4 4 0-15,-1 9-9 16,4 10-4-16,-1 9-9 0,1 8 0 15,1 9-5-15,0 5-8 16,2 6-2-16,-1 6 3 16,1 7 1-16,0 3-1 15,2 4 0-15,1 2 2 16,1 4-2-16,-1-1-32 16,1-2-66-16,2 0-85 15,0-3-77-15,1 1-40 0,-2-2-18 16,0-3 13-16</inkml:trace>
  <inkml:trace contextRef="#ctx0" brushRef="#br0" timeOffset="35638.81">18918 11475 26 0,'104'-12'65'0,"11"0"-5"16,11-2-6-16,8-2-23 15,4-2-11-15,-4 0-5 0,-2-2-14 16,-2 2-17-16,-3 1-6 15,-4 1-2-15,-6 0 1 16,-8 1-5-16,-8-2 4 16,-11 4 15-16,-14-1 3 15,-12 5 6-15,-11 2 0 16,-6 1 0-16,-10 1 2 16,-5 4-2-16,-7 1 0 15,-6 0 0-15,-2 0-2 0,-2 1 4 16,-5 2-4-16,-1 1 2 15,-3 0 0-15,-3 2 0 16,2-2 5-16,-3 2 13 16,-1 1 20-16,-1-2 14 15,-1-1 11-15,-1 1 19 16,-1-5 20-16,1 3 8 16,1-1 10-16,1 1 20 15,0 0 23-15,1 3 23 0,-1 1 15 16,2 5 12-16,-2 2 5 15,-2 6-11-15,2 3-18 16,-1 7-23-16,-3 6-32 16,0 9-30-16,-1 9-20 15,0 9-24-15,1 11-14 16,0 8-11-16,1 12-8 0,3 10-5 16,-1 4-6-16,-1 4 1 15,0-2-3-15,-1-7-3 16,2-8-4-16,-3-11-4 15,1-10 0-15,3-12-9 16,-2-14-29-16,2-9-135 16,2-14-190-16,0-12-99 0,-4-8-53 15,-4-12-23-15,-7-4 11 16</inkml:trace>
  <inkml:trace contextRef="#ctx0" brushRef="#br0" timeOffset="36655.48">18645 12297 58 0,'6'-14'168'15,"0"1"11"-15,2-1 2 16,-3 4 7-16,3 1 8 15,-3 0-2-15,-1 2-11 16,0 2-16-16,-3 2-15 16,-1-1-16-16,0 4-19 15,-1 5-19-15,-4 4-14 0,-1 8-10 16,-1 5-19-16,3 7-15 16,-3 5-11-16,2 5-11 15,1 0-6-15,1 1-4 16,1-3-3-16,1-3-1 15,1-3 0-15,1-8-1 16,4-3-3-16,3-5-1 16,0-6-5-16,3-6 3 0,1-9 0 15,1-7 2-15,3-9-4 16,-4-4-2-16,2-4 7 16,-1-1-4-16,-1-1-2 15,-2 6-2-15,-2 3 6 16,0 7 2-16,0 6-4 15,2 10 2-15,-2 8 0 0,3 9 4 16,3 4-2-16,2 6 0 16,3 0 2-16,1-2 0 15,-1 0-2-15,5-7-2 16,-4-1-1-16,0-8-1 16,-5-7 11-16,-4-5-3 15,-3-8-2-15,-10-6 4 0,-4-7-3 16,-7-6 1-16,-4-1-13 15,0-5 5-15,-4 4 0 16,-1 1 0-16,6 4-17 16,-1 5-69-16,6 7-125 15,4 6-114-15,7 9-62 16,4 5-32-16,5 0 2 16,8 5 58-16</inkml:trace>
  <inkml:trace contextRef="#ctx0" brushRef="#br0" timeOffset="36934.18">19155 12289 40 0,'0'-16'275'0,"-3"2"37"0,0 3 19 16,-2 3-14-16,-1 3-38 15,2 7-49-15,-3 4-68 16,4 6-55-16,0 6-44 15,1 6-22-15,2 2-14 0,2 7-8 16,-1 1-7-16,1 2-7 16,-1 0-1-16,1-3-1 15,1-5-4-15,1-3-16 16,-3-3-56-16,2-9-121 16,3-3-121-16,-1-10-63 15,1-5-31-15,3-9-2 0,-2-5 45 16</inkml:trace>
  <inkml:trace contextRef="#ctx0" brushRef="#br0" timeOffset="37072.39">19173 12114 129 0,'-2'-24'126'0,"4"5"-31"15,1 2-86-15,5 4-77 16,3 6-42-16,3 9-25 15</inkml:trace>
  <inkml:trace contextRef="#ctx0" brushRef="#br0" timeOffset="37521.75">19294 12313 227 0,'-4'-3'354'0,"2"-2"19"16,-1 5 7-16,2 5-27 16,-3 5-45-16,1 6-71 0,0 9-76 15,1 6-52-15,1 3-41 16,-1 5-25-16,2-3-13 16,-1 1-12-16,1-4-8 15,0-6-1-15,1-3-6 16,1-7-3-16,3-5 3 15,1-9-3-15,2-8 4 0,8-8-1 16,-4-8 2-16,2-10-3 16,3-5-4-16,0-3 4 15,-3 1 1-15,2 0-2 16,-3 3-2-16,-3 8-2 16,-2 7 3-16,0 6-6 15,-1 7-2-15,0 8 4 0,0 5 1 16,-1 8 3-16,6 3-14 15,-2 3-40-15,1 1-66 16,5 0-96-16,2 0-99 16,2-1-98-16,4-2-39 15,1-6 12-15,1-4 53 16</inkml:trace>
  <inkml:trace contextRef="#ctx0" brushRef="#br0" timeOffset="37952.94">19792 12368 56 0,'2'-23'219'16,"-4"3"19"-16,-1 7 3 16,-5 2-14-16,-6 10-26 15,-2 6-33-15,-6 10-51 16,-1 5-44-16,-3 8-28 0,5 7-18 16,-1 5-12-16,5-2-5 15,4-1-3-15,7-2-2 16,4-5-3-16,9-4-2 15,3-8-2-15,7-8 5 0,4-4 1 16,1-10-3-16,0-8 2 16,-5-7 7-16,0-9 20 15,-4-6 5-15,-4-4 8 16,-4-7 14-16,-3-4 7 16,-2-4 1-16,-2-3-15 15,-1-1-13-15,1 0 0 16,-1 4-12-16,3 3-7 15,0 7-10-15,0 8-2 16,3 5 0-16,1 14-4 0,-3 13-4 16,4 12 2-16,-2 14 4 15,2 9-1-15,4 11-2 16,-1 5-3-16,0 7-19 16,0 0-86-16,1-1-118 15,1 0-101-15,1-3-52 16,0-6-25-16,-1-7 5 15</inkml:trace>
  <inkml:trace contextRef="#ctx0" brushRef="#br0" timeOffset="38290.28">19987 12361 8 0,'0'-10'226'0,"0"2"26"0,-1 8 10 16,-3 5-1-16,-1 8-20 15,-3 6-17-15,2 6-28 16,-2 3-35-16,0 4-33 16,5-1-34-16,2-1-24 15,1-1-22-15,1-4-15 16,6-2-10-16,2-5-7 0,2-5-3 16,0-6-5-16,3-5-1 15,-3-8-3-15,-1-6 2 16,-2-8 2-16,-7-6-4 15,-2-7 1-15,-7-4-3 16,-2 1 1-16,-1 1-3 16,-1 3-2-16,-1 6-7 0,-1 7-53 15,1 6-115 1,5 10-134-16,3 6-70 0,9 5-35 16,5 4-15-16,10 3 43 15</inkml:trace>
  <inkml:trace contextRef="#ctx0" brushRef="#br0" timeOffset="39169.41">20206 12337 113 0,'0'-20'295'16,"-1"0"43"-16,-1-1 16 15,2 6 4-15,-2 1-27 0,2 4-47 16,-2 6-57-1,0 6-54-15,-1 5-55 0,1 7-39 16,-1 6-31-16,0 7-12 16,1 4-8-16,-1 3-10 15,3 0-11-15,0-3-3 16,0-1 3-16,3-4-8 16,2-6-3-16,0-3 2 15,4-6 1-15,2-8-1 0,1-6-1 16,0-6 3-16,-1-6 0 15,1-5-2-15,-2 0 0 16,-2 0 4-16,-1 3-4 16,-2 5 2-16,0 4 4 15,-1 6-1-15,1 8-1 16,3 4-4-16,0 6 1 0,2 1-1 16,2 1-2-16,2 0 3 15,-3-1-13-15,2-7-4 16,2-1 0-16,1-9-1 15,0-7-1-15,-2-3 0 16,-1-7 10-16,-5-4 9 16,-2-4-2-16,-3-1-1 0,2-3 1 15,-5 0-2 1,-3 1-2-16,1 2-6 0,-1 2-20 16,3 4-33-16,0 6-42 15,2 3-47-15,4 3-37 16,3 3-19-16,3 0 7 15,3 1 29-15,1 0 35 16,5 0 51-16,-3-3 42 0,2 0 21 16,-5-2 18-16,1-2 8 15,-3-1 35-15,-5 2 29 16,-4-1 33-16,-2 1 32 16,-4 2 21-16,-2 4 23 15,-4 1-7-15,-5 7-17 16,2 2-17-16,-3 5-16 0,4 2-12 15,2 4-14-15,4-1-5 16,2 2-9-16,5 1-5 16,5-1 0-16,3 2 3 15,7-2 1-15,2-1 4 16,-1 0-3-16,3-3 2 16,0 0 1-16,-2-1-1 0,-2-1 4 15,-5 0 7-15,0-1 9 16,-5-1 9-16,-7 0 2 15,-2 4-6-15,-6 2-11 16,-7 0-21-16,-2 2-21 16,1-2-32-16,-5-1-65 15,3-1-121-15,1-4-211 16,0-7-193-16,4-3-103 0,-1-3-44 16,4-6 19-16,2-8 96 15</inkml:trace>
  <inkml:trace contextRef="#ctx0" brushRef="#br0" timeOffset="40471.15">23343 11921 135 0,'-4'-41'255'0,"4"0"-5"16,2 5 9-16,0 5 20 0,-2 4-13 15,1 4-36-15,-1 6-43 16,-1 8-43-16,1 3-34 15,-4 12-42-15,3 3-27 16,-2 13-15-16,-1 6-10 16,0 11-10-16,-1 13 1 15,-1 8 0-15,-1 13 0 0,1 7 0 16,-2 9 2-16,5 1 0 16,0-1-11-16,1-4-34 15,6-10-36-15,0-10-74 16,5-12-116-16,6-9-92 15,2-13-45-15,7-13 0 16,0-10 24-16</inkml:trace>
  <inkml:trace contextRef="#ctx0" brushRef="#br0" timeOffset="41286.46">23377 11715 75 0,'-1'-31'150'0,"7"5"-19"0,11 1-27 15,12 0-38-15,14 3-18 16,15 1-13-16,16 2-5 16,12-1-2-16,13 3 0 15,9 1-6-15,7 1 0 16,10 0 0-16,7 0-7 16,8-2 0-16,9 2 0 0,-1-3 3 15,1 0-12-15,1 0-11 16,-2-3 1-16,-7 3-14 15,-7 0-4-15,-6 2 7 16,-12 0 6-16,-13 5 0 16,-16 0-3-16,-16 3 12 15,-13-2-2-15,-11 6 1 0,-10 1-6 16,-9 3 6-16,-7 3 2 16,-8 1 0-16,-4 6 4 15,-1-2-2-15,-3 3 3 16,-1 2-1-16,0 4-3 15,-1 2-2-15,-2 7 4 16,1 5 17-16,-2 8 17 0,0 5 12 16,-2 10 14-1,2 4 2-15,-1 5 6 0,-1 4-21 16,2-1-11-16,-1 4-17 16,1-1-6-16,1-3-2 15,1-2-7-15,1-4 1 16,-1-5-5-16,-1-5 6 0,3-6-6 15,0-8 2 1,-4-8-5-16,0-4 3 0,0-6 2 16,-6-5-3-16,3-5-2 15,-4-4 1-15,-1-4 3 16,2 0-7-16,-3-2-4 16,-3-1 1-16,0-1 5 15,-1 1-1-15,0 2 4 16,-4 0-3-16,-2 2 1 0,-2 2-6 15,-5 2 7-15,-6 3 15 16,-6 1 4-16,-8 6 9 16,-9-1 0-16,-6 3-67 15,-11 3-125-15,-7-3-74 16,-3 0-39-16,-7-4-24 16,-1-5-5-16</inkml:trace>
  <inkml:trace contextRef="#ctx0" brushRef="#br0" timeOffset="42504.09">23518 12048 66 0,'2'-17'225'16,"-1"4"2"-16,2 0 16 15,-1 5 28-15,0-1-6 16,1 2-10-16,-2 2-7 0,1 0-19 16,0 0-26-16,-2 3-25 15,0-1-22-15,0 1-28 16,0 2-32-16,-4 3-30 16,1 8-22-16,0 4-19 15,-2 10-8-15,4 5-4 16,-3 7-6-16,1 4 2 15,-1 3 3-15,2 0-7 16,1 2-4-16,-1-4-4 0,2-5-3 16,2-3-4-16,-1-9-2 15,5-6 6-15,1-5-1 16,1-6 3-16,4-1 1 16,2-7 2-16,-1-2-2 15,4-3 0-15,-2-3 3 16,2 2 2-16,3-5-1 0,-2 0 0 15,7 1 2-15,0-3-3 16,2-1-4-16,3-1 1 16,0-1 2-16,2-1-1 15,-4 0 2-15,-1-3 1 16,-6 5 0-16,0-1-1 16,-9-3-2-16,-1 2 2 0,-8 3-3 15,-3 0 1-15,-3 1-1 16,-3 3 5-16,-3 0 0 15,1 3-1-15,1 0 0 16,2 3 4-16,-1 0-5 16,5 1-2-16,1 3 1 15,1 3-3-15,4 2 4 16,-1 5-1-16,1 4 4 16,0 6 4-16,0 3-2 0,0 7-2 15,1 1-3-15,-5 3-10 16,2 0-49-16,1 0-65 15,1-2-97-15,-1-5-125 16,3-4-102-16,2-8-45 16,1-8 18-16,-1-9 48 0</inkml:trace>
  <inkml:trace contextRef="#ctx0" brushRef="#br0" timeOffset="42693.9">23953 11925 168 0,'-2'-16'210'16,"1"5"-41"-16,1 2-42 16,4 3-44-16,3 3-79 15,5 1-108-15,1 4-59 16,1 2-25-16,-1 1-16 0</inkml:trace>
  <inkml:trace contextRef="#ctx0" brushRef="#br0" timeOffset="43585.2">24062 12123 186 0,'-4'8'310'16,"0"4"36"-16,3 0-6 16,-3 3-10-16,4 1-41 0,-1 3-47 15,1 4-41 1,-2 1-44-16,2 0-46 0,0 3-38 16,0 0-26-16,0-3-16 15,0 0-12-15,0-4-8 16,0 0-4-16,0-5 2 15,0-2 2-15,2-6 4 16,-2-7 3-16,3-5 0 16,0-9-1-16,6-5-5 15,-1-8-5-15,2-6-6 0,2-4-2 16,4-2-3-16,0 2-2 16,0 0 0-16,3 7 3 15,-2 3-1-15,2 5-1 16,-2 8 1-16,-1 5 4 15,0 6 0-15,-3 8 2 16,-3 6 2-16,-1 7 0 0,-3 8 1 16,-3 1-3-16,-3 7 3 15,0 0 1-15,-1 2-1 16,1-4 2-16,0-1-3 16,5-5-4-16,4-4-2 15,7-8-10-15,2-6-1 16,2-8-1-16,3-8-1 15,1-6 1-15,0-8 14 0,-4-7 8 16,2-2 6-16,-4-6 1 16,-2 0 0-16,-2-1 3 15,-3 3-12-15,-3 8-5 16,-2 1-1-16,-1 6-1 16,-2 8 2-16,-3 9 3 15,-3 5 0-15,0 7 2 16,1 6 2-16,1 4-2 0,2 2 4 15,1 1 1-15,2 0-2 16,3-1-1-16,-1 0-1 16,2-5 2-16,4-3-2 15,3-3-4-15,1-3 2 16,1-7-2-16,2-7 4 16,-1-5-7-16,-1-7 0 0,-3-5 0 15,-1-6-5-15,-4 1-2 16,2-7 5-16,-5 7 4 15,-2 3 0-15,-1 6-2 16,-1 9 1-16,-2 11 3 16,0 11-2-16,0 11 1 0,4 7 2 15,3 3-2 1,5 5-2-16,3-3-12 0,2-1-42 16,5-6-74-16,-1-4-128 15,4-8-145-15,2-5-76 16,3-6-31-16,0-8 21 15,-2-6 54-15</inkml:trace>
  <inkml:trace contextRef="#ctx0" brushRef="#br0" timeOffset="44152.42">25257 11901 87 0,'11'-12'307'0,"-2"3"50"15,-4 2 45-15,-5 7 14 16,-3 7-16-16,-8 3-48 16,-2 8-57-16,-6 7-61 15,-2 3-65-15,0 4-60 16,-5 6-42-16,3 3-33 16,3-2-18-16,2 0-16 15,3-5-28-15,3-5-40 16,2-7-53-16,7-5-79 0,1-8-80 15,6-8-72-15,-1-5-52 16,2-8-17-16,-1-4 24 16,0-8 60-16,-3-2 76 15,-1-7 72-15,0-3 89 16,-1 0 76-16,-3 1 79 16,3 5 72-16,-1 1 68 0,-1 7 55 15,1 5 22-15,1 5 10 16,-1 5-12-16,2 7-29 15,3 5-30-15,2 5-26 16,2 5-13-16,2 5-17 16,2 3-18-16,0 2-9 15,5 2-6-15,-2 0 4 16,2 1-1-16,0-1 0 16,1 3-3-16,0-6-6 0,1 0-10 15,1-4-16-15,0-2-17 16,1-3-15-16,2-5-16 15,2-5-15-15,0-2-16 16,1-9-72-16,1-3-167 16,-3-8-235-16,-4-4-127 15,-1-4-64-15,-4-3-28 16,-2-2 43-16,1-1 153 0</inkml:trace>
  <inkml:trace contextRef="#ctx0" brushRef="#br0" timeOffset="46150.34">18338 11518 253 0,'-5'2'297'0,"-1"-1"2"16,1-1-17-16,-1 0-26 15,2 0-39-15,0-3-41 16,3-1-38-16,-1-5-34 15,2-2-20-15,0-3-15 0,0-3-9 16,0-7-5-16,-2-3-8 16,-1-6-9-16,-2-6-7 15,-2-7-10-15,-1-2-10 16,-3-10-5-16,-2-2-6 16,0-7 7-16,1-7 1 15,-4-5 0-15,1-2 6 16,2 1 2-16,1 4 4 15,2 4-6-15,-2 4-1 0,3 10 1 16,0 5 5-16,2 8-1 16,1 10 0-16,2 6-5 15,1 6-1-15,2 5-5 16,1 4-4-16,0 4-2 16,3 3-4-16,0 2 2 15,4 2 2-15,-4 0 0 0,2 1 0 16,-4 0 0-16,3 0 3 15,-2 1 3-15,1-1-1 16,0 2-5-16,-3-1 1 16,2-1-2-16,0 2 0 15,-1-1-3-15,3-1 0 16,0-1 4-16,4 3 1 0,3-3 1 16,8 2-4-16,5-2 1 15,14 2-1-15,8-4 0 16,11 1-4-16,11-1-1 15,10-2-1-15,9 2-5 16,7-5 3-16,2 2-2 16,2-3 2-16,4-1 3 0,-5 0 4 15,-5-1 6 1,-8-1 2-16,-8 1 0 0,-11 2-2 16,-12 1 2-16,-8 0-2 15,-9 1 0-15,-11 1 3 16,-3-1 0-16,-6 2-2 15,-5 2 0-15,-3-1-5 0,1 1 0 16,-2 1 0-16,-3 1-1 16,0 1 3-16,-1-1-2 15,0 0 0-15,0 0 0 16,-3 0 7-16,0 2 11 16,0-2 10-16,0 3 5 15,0-1 6-15,0 2-1 16,0 2-8-16,0 4-8 15,-1 6-9-15,1 5-5 0,0 8-4 16,-2 7 0-16,2 7-1 16,-3 6 0-16,1 9 0 15,1 11-1-15,2 4 1 16,3 7-1-16,0 4 5 16,4 3 10-16,-2 0 0 15,1-1 5-15,-2-4-1 0,-4-4 5 16,2-4-12-16,-3-7-9 15,0-7-3-15,0-9-19 16,0-8-46-16,0-7-75 16,0-7-138-16,2-8-146 15,-2-6-73-15,-3-5-25 16,-5-3 20-16,-7-4 61 16</inkml:trace>
  <inkml:trace contextRef="#ctx0" brushRef="#br0" timeOffset="47004.18">18550 10723 160 0,'-2'-13'285'0,"-1"1"-3"0,2 3-15 16,-3 3-36-16,4 1-56 15,-1 4-54-15,-1 5-50 16,2 8-28-16,-1 6-22 16,-1 8-11-16,-4 8-3 15,0 7-9-15,-4 5 5 0,-4 5-3 16,1 3 5-16,-1-4-3 15,3-4 0-15,1-7 1 16,6-7-3-16,-4-7-3 16,6-7-1-16,4-6 4 15,2-12 2-15,3-9-1 16,2-9-4-16,-1-6 0 16,3-5 0-16,0-5-4 0,2-2-5 15,0-7 12-15,-4 1 2 16,2 0 2-16,0 2 7 15,-3 3 4-15,3 9 2 16,-3 3-9-16,-1 8-5 16,1 5 7-16,-1 9-7 15,1 6 2-15,0 7-5 16,0 7-2-16,5 5 5 0,-1 4-8 16,2 1 2-16,-1 7-2 15,0-5 2-15,3 0 3 16,-3-3-3-16,0-3 4 15,-3-2-9-15,-2-6-45 16,-2-2-83-16,-4-4-107 16,-4-3-58-16,-5-1-29 15,-8-4-8-15,-4-1 33 16</inkml:trace>
  <inkml:trace contextRef="#ctx0" brushRef="#br0" timeOffset="47404.12">18490 11096 18 0,'0'0'102'0,"8"-3"-15"0,4 0-23 16,6-4-5-16,7-2-15 15,5-3-13-15,4-2-7 16,0-2-18-16,2-2-6 16,-1-2-1-16,-5 0-5 15,-3-1 2-15,-8-1 18 16,-1 3 41-16,-10-2 36 15,-4 3 38-15,-2 0 43 0,-4 3 35 16,1 2 11-16,-2 2-15 16,-1 2-22-16,1 5-30 15,2 6-39-15,-1 5-38 16,2 8-30-16,2 4-18 16,1 7-4-16,2 4-14 15,-4 4 6-15,2 5-3 16,1 1-4-16,-4 4 1 15,0 0-5-15,0 1 0 0,0 1-6 16,1-4-6-16,1-1-26 16,2-8-50-16,3-8-76 15,1-2-98-15,-2-8-82 16,3-5-39-16,-1-5 2 16,-3-10 37-16</inkml:trace>
  <inkml:trace contextRef="#ctx0" brushRef="#br0" timeOffset="47803.71">18922 10905 7 0,'1'-18'209'0,"-1"-1"9"15,0 2-15-15,0 3-19 16,5 1-40-16,-2-1-42 16,3 2-40-16,2 0-31 0,0 2-12 15,5 2-7-15,-4 4 10 16,3 2 20-16,-2 7 16 16,2 2 5-16,-4 4 9 15,1 6 14-15,-1 0-4 16,-3 3-9-16,-2-1-2 15,-2 1 11-15,-4 1-7 16,-2-3-11-16,-6-2-5 16,-3 1-11-16,-2-4-12 0,-3-2-19 15,2-4-14-15,-4-1-65 16,7-1-110-16,5-4-128 16,4-1-66-16,10-1-31 15,6-5-10-15,11-2 48 16</inkml:trace>
  <inkml:trace contextRef="#ctx0" brushRef="#br0" timeOffset="48118.68">19173 10868 46 0,'0'-5'294'0,"-5"0"68"16,1 0 16-16,-5 1 12 0,5 1-23 15,0 0-53-15,1 2-47 16,2 1-54-16,-1 2-53 15,4 5-47-15,-1 3-31 16,2 7-19-16,4 4-16 16,1 6-13-16,-2 9-7 15,0 3-6-15,-1 8-8 16,-3 7-6-16,-1-3-6 0,-1 4-5 16,-1-8-22-16,1-4-41 15,1-6-43-15,1-10-54 16,1-6-65-16,4-11-74 15,0-6-59-15,1-11-36 16,-3-7-20-16,-2-6 15 16,-3-8 47-16,-5-6 67 0</inkml:trace>
  <inkml:trace contextRef="#ctx0" brushRef="#br0" timeOffset="48359.68">19121 10868 66 0,'0'-26'180'15,"1"5"3"-15,7 2 0 16,6 3-15-16,2 4-6 0,3 5 6 16,0 5 12-16,3 5 10 15,-5 5 13-15,0 4 5 16,-8 3-2-16,-6 1-10 16,-9 4-24-16,-4-1-26 15,-6 3-42-15,-6-3-31 16,-1 0-42-16,1-4-106 0,2 0-168 15,3-3-151-15,9-7-78 16,8-5-39-16,7-8-5 16,8-2 71-16</inkml:trace>
  <inkml:trace contextRef="#ctx0" brushRef="#br0" timeOffset="49233.92">23374 10878 255 0,'-8'-57'297'0,"-1"-2"-4"15,-1 0 20-15,6 3-4 16,-3 2-13-16,2 5-14 16,-1 10-8-16,3 3-28 15,0 11-41-15,1 4-51 16,1 8-47-16,1 6-38 15,1 14-35-15,3 10-17 0,0 7-10 16,2 11-4-16,-1 9-6 16,3 6-8-16,-1 6-8 15,2 6-1-15,-4 4-1 16,-4 1-3-16,2 1-3 16,-3 1-4-16,-1-2-25 15,-1-4-40-15,1-6-57 0,1-7-56 16,1-9-79-1,4-9-83-15,0-5-57 0,1-6-6 16,3-9 31-16,3-4 48 16</inkml:trace>
  <inkml:trace contextRef="#ctx0" brushRef="#br0" timeOffset="49851.6">23347 10573 63 0,'-9'-25'224'0,"2"1"-14"0,6 3-27 16,6-1-32-16,7 3-44 15,10 0-42-15,8-1-32 16,8-2-6-16,10 4-7 15,4-3 6-15,8 2 10 16,6 0 5-16,1 1 9 16,-1 3 4-16,-4-1 6 0,-4 1 5 15,-6-1 16-15,-6 2 15 16,-6 0 24-16,-4 1 28 16,-9 0 31-16,-3 1 27 15,-5 2 12-15,-8 1 5 16,-2 1-14-16,-2 3-29 15,-6 0-32-15,1 5-42 16,-2 3-31-16,-2 6-34 16,2 4-13-16,0 9-12 0,0 3-5 15,0 6-2-15,2 10-2 16,-1 5 4-16,3 9-5 16,-3 5-2-16,2 4-9 15,1 4-6-15,-1 1-1 16,3-1-2-16,-1-2 2 15,-1-1 2-15,4-3 10 0,1-5 4 16,-2-4 2-16,-1-6 0 16,1-2-1-16,-2-7-3 15,-2-6-2-15,-1-1 0 16,0-9-3-16,-4 0-4 16,2-8-23-16,-4-2-68 15,-1-4-109-15,1-1-166 0,-1-5-135 16,0 1-68-16,-2 1-11 15,-2-4 49-15,1 0 96 16</inkml:trace>
  <inkml:trace contextRef="#ctx0" brushRef="#br0" timeOffset="50554.87">23679 10816 242 0,'0'-28'304'15,"-1"4"-8"-15,-3 6-14 16,1 7-41-16,-3 6-50 15,-3 12-51-15,1 8-62 16,0 9-39-16,-1 7-26 0,-1 6-10 16,-1 4-8-16,-2 2-4 15,4 3 7-15,-3-5-2 16,2-4 3-16,3-4-8 16,4-8 1-16,3-8-1 15,3-7 5-15,5-7 1 16,1-9 3-16,1-9 7 0,0-6-2 15,0-8-3 1,2-5-7-16,-3-7 14 0,0-3 10 16,-2-4 0-16,-1 2 4 15,-1 6 6-15,2 5 3 16,-2 9-16-16,-1 6-9 16,-3 8-4-16,2 7-3 15,1 12-4-15,-1 6-8 16,2 8-7-16,1 6 1 0,2 5-4 15,1 3 2-15,-1 3 6 16,1 1 8-16,1 2 4 16,-2-4-3-16,-1-4-10 15,-2-1-36-15,-3-7-51 16,-4-2-65-16,-2-4-65 16,-1-4-58-16,-4-5-28 15,-3-4 12-15,-1-6 38 0</inkml:trace>
  <inkml:trace contextRef="#ctx0" brushRef="#br0" timeOffset="50936.71">23554 11023 63 0,'13'-15'82'0,"9"1"-21"16,3 0-22-16,5-1-12 15,0 3-3-15,0-2-8 16,1 3 12-16,-6 1 4 15,-4 0 25-15,-4 1 31 0,-4 3 28 16,-6 1 39 0,0 2 24-16,-6 5 23 0,-1 2 11 15,-1 7-2-15,-4 2-11 16,2 5-23-16,-3 6-18 16,2 2-26-16,3 2-32 15,-1 4-26-15,4 1-20 16,1 1-16-16,0 4-15 15,2-1-11-15,-4 1-4 16,2 4-5-16,-3-2-4 0,0-2-8 16,-3-2-46-16,2-3-53 15,-4-5-35-15,2-4-28 16,1-8-67-16,-1-3-71 16,2-8-26-16,-3-6 11 15,1-8 13-15,-2-8 21 16,2-6 66-16</inkml:trace>
  <inkml:trace contextRef="#ctx0" brushRef="#br0" timeOffset="51203.58">23817 10989 21 0,'9'-36'155'0,"3"2"28"0,1 9 18 15,0 4 3-15,0 8-19 16,-1 4-17-16,-2 11-22 15,2 5-15-15,-3 6-11 16,-1 2-12-16,-4 6 4 16,1 0-11-16,-8 4-17 15,-2 0-14-15,-3-2-20 16,-3 1-18-16,-1-5-16 16,-1-3-24-16,0-4-76 0,5-3-103 15,3-7-99-15,5-2-67 16,7-9-35-16,4-8 1 15,3-4 56-15</inkml:trace>
  <inkml:trace contextRef="#ctx0" brushRef="#br0" timeOffset="51799.92">23992 10825 196 0,'-1'-9'242'15,"-1"3"-1"-15,1-1-11 16,1 2-18-16,-2 3-39 15,2-1-30-15,0 0-20 16,2 3-2-16,-2 3-13 0,1 4-7 16,-1 3-2-16,0 8-7 15,0 3-7-15,-1 7-21 16,1 3-5-16,-4 4-9 16,3 5-15-16,-1 4-8 15,-1 2-13-15,1 2-4 16,1-1-4-16,1-1-4 0,-2-5-4 15,1-7-1-15,1-5 3 16,0-3-3-16,-2-8-6 16,2-4-9-16,-2-4-17 15,2-3-27-15,-1-7-30 16,-4-3-36-16,2-4-40 16,0-5-30-16,-2-3-16 15,2-4 6-15,0-5 13 16,-1-3 38-16,3-4 36 15,-1-6 36-15,2-3 38 0,2-1 19 16,1 0 15-16,0 0 10 16,4-1 3-16,1 4 7 15,4 2 18-15,-1 5 35 16,3 3 25-16,1 3 24 16,0 4 22-16,-2 5 25 0,0 3 11 15,3 8-3-15,-7 3-11 16,0 7-9-16,-2 4-3 15,-4 4-10-15,-3 4-21 16,-5 2-23-16,-2 0-12 16,-3 3-19-16,-3-5-28 15,-1 0-81-15,5-1-181 16,1-5-126-16,2-5-66 0,6-6-32 16,7-6-13-16,6-7 60 15</inkml:trace>
  <inkml:trace contextRef="#ctx0" brushRef="#br0" timeOffset="53528.67">24440 10438 187 0,'-4'-8'203'0,"6"0"2"0,4-4-20 16,7-2-23-16,8-1-33 16,7-4-27-16,10 0-28 15,6-5-19-15,11-1-13 16,9-1-7-16,9-1-2 15,9 2-2-15,3-1-10 0,7 2-1 16,-1 4-8-16,3 5-3 16,0 2-8-16,0 3-1 15,-3 3 8-15,1 5-2 16,-3 2 4-16,-3 2 3 16,-4 0 0-16,-1 1 0 15,-3 1 0-15,-5-1-4 16,-4-1-2-16,-9 1-5 15,-8-1 5-15,-4 0-1 0,-12-1-6 16,-6-1 3-16,-6 2-3 16,-11-2-23-16,-3-2-74 15,-5 2-119-15,-2-3-59 16,-3 3-38-16,2-2-13 16,1-5 12-16</inkml:trace>
  <inkml:trace contextRef="#ctx0" brushRef="#br0" timeOffset="54602.65">26888 10031 12 0,'-2'-17'236'16,"1"2"56"-16,-1 1 7 0,0-3-9 16,-2 5-15-16,-1-1-26 15,2 4-46-15,-3 6-54 16,-2 8-53-16,-3 8-39 16,-2 11-24-16,-2 9-11 15,0 8-3-15,-2 5-1 16,2 2 3-16,1 4 0 15,3-4-2-15,3 2-3 0,3-3 2 16,4-4-9-16,2-4-4 16,6-6-3-16,2-6-2 15,9-4 3-15,2-7-1 16,6-9 1-16,-1-5 0 16,2-8-1-16,-1-6 5 15,0-9-5-15,-5-4 2 0,-3-4 0 16,-3-5 3-16,-1-4 4 15,-8-2-5-15,1-2 2 16,-1 1-5-16,-3 4 0 16,-2 3-4-16,-1 6-7 15,2 7-14-15,0 4-32 16,-2 10-35-16,1 4-53 16,1 8-58-16,1 3-53 15,3 6-33-15,-1 1 5 0,4 1 25 16,-1-1 45-16,4 0 55 15,2-6 60-15,0-1 44 16,3-3 26-16,4-5 18 16,1-5 8-16,3-3 23 15,-3-6 24-15,4 2 37 0,-7-2 43 16,1 1 31-16,-5 1 38 16,-1 0 21-16,-5 0 9 15,-1 4-10-15,-2 2-21 16,-4 0-25-16,-4 3-34 15,-2 5-35-15,-2 4-22 16,-6 7-16-16,-2 6-8 16,3 7-1-16,0 3 11 0,2 0 8 15,1 0 8-15,3 1 3 16,3-1 1-16,4-3 5 16,1-2-8-16,0-2-4 15,5-4-4-15,0-4-2 16,-2 2-2-16,2-3 1 15,0-1 2-15,1 0-1 0,1 0-6 16,-3 2 1-16,-4-2 0 16,-2 0-4-16,-4 1-1 15,-3-4-9-15,-7 3-7 16,-3-1-13-16,2-4-25 16,-7-1-61-16,1-5-82 15,1-1-93-15,0-5-111 0,4 3-153 16,3-3-104-16,6 1-12 15,6 0 41-15,3-2 74 16,5 0 97-16</inkml:trace>
  <inkml:trace contextRef="#ctx0" brushRef="#br0" timeOffset="55332.08">27307 10449 97 0,'8'-2'305'0,"-3"1"42"16,-1-1 4-16,3 1 1 15,0-1-30-15,5-1-41 0,0 0-43 16,7-5-34-16,2-1-31 16,1-3-35-16,2-1-27 15,1-2-22-15,-3-3-18 16,-1 1-4-16,-6-3-1 16,-3 2 8-16,-2 0 1 15,-7 1-1-15,-3 3-2 16,-4 2-13-16,-9 4-12 15,0 3-13-15,-2 8-8 0,-4 3-2 16,0 5-2-16,0 8 6 16,3 2-4-16,4 2 0 15,4 3-2-15,3 2 1 16,10-3-4-16,3 2-3 16,7-3 1-16,6-4 0 0,1-3-2 15,5-5-4 1,0-3-2-16,3-6-2 0,1-5 1 15,-1-6-6-15,4-2-1 16,-3-7-1-16,-1-4 2 16,-1-3 0-16,-2-3 1 15,-5 0-1-15,-5 1 2 16,-3 1-4-16,-6 3 1 16,-3 4 1-16,-3 5 0 0,-6 1-4 15,0 7 0-15,-4 1 0 16,-5 8-2-16,0 4-3 15,-4 4 1-15,3 8 3 16,-3 3 0-16,4 2 1 0,6 4 2 16,6-1 6-1,5-1 5-15,9 0 1 0,6-1 7 16,1-2 3-16,5-2 1 16,-5-2 3-16,0-3-2 15,-5 0 3-15,-3-2 5 16,-4 0 2-16,-1-1-3 15,-2-3-3-15,-1 0 2 16,1-3-5-16,-1-2-4 0,6-2-1 16,3-4-5-16,6 0 3 15,4-2-6-15,6 0-12 16,1-1-33-16,3-4-67 16,3 0-119-16,3-3-205 15,1-1-181-15,2-4-90 16,-3 0-23-16,0-2 41 0,-1-2 103 15</inkml:trace>
  <inkml:trace contextRef="#ctx0" brushRef="#br0" timeOffset="56116.68">28486 10258 214 0,'6'-17'304'0,"1"0"39"16,2-1-50-16,4 2-43 16,-1 2-41-16,0 6-37 15,2 4-38-15,-5 4-22 16,-1 9-22-16,-2 4-7 16,-7 8 2-16,-5 6-10 15,-9 4-6-15,-3 4-7 0,-6 5-9 16,-2 1-11-1,-4 1-13-15,2-1-3 0,-1-3-1 16,6-6 9-16,10-5 12 16,5-8 9-16,16-5 9 15,6-7 7-15,13-7-3 16,6-4-11-16,7-2-12 16,2 0-11-16,0 1-9 15,-6 2-11-15,-3-1-15 0,-6 6-57 16,-8 1-128-16,-9 4-202 15,-9-1-104-15,-7 3-52 16,-7 0-24-16,-4-4 40 16,-5-4 111-16</inkml:trace>
  <inkml:trace contextRef="#ctx0" brushRef="#br0" timeOffset="57699.67">19742 10350 78 0,'3'-10'134'0,"8"-2"-10"16,3-2-17-16,10-7-9 15,3-4-10-15,8-6-15 16,4 0-14-16,9-4-15 16,4-1-9-16,4 2-16 15,3-2-8-15,3 2 8 0,1 4 6 16,-2 2 3-16,1 4 0 16,-2 1 5-16,0 3 1 15,3 2-7-15,-2 3-11 16,0 0-10-16,-2 3 3 15,-5 1-7-15,-2 3-1 16,-3-1-6-16,-5 2 1 0,-6 2 7 16,-2-2-2-16,-7 1 3 15,-7 2 6-15,-3-2 0 16,-6-1-3-16,-4 0-2 16,-4 0-1-16,-5-3-8 15,-5-2-14-15,-4-2-10 16,-3 2-26-16,-3-1-16 0,-1 0-12 15,-3 2 0-15,-2-1 10 16,-2 3 11-16,-4 1 32 16,-2 1 17-16,3 2 21 15,-5 0 21-15,3 0 17 16,1 1 21-16,5 1 22 0,1 0 21 16,3-1 13-16,3 0 6 15,3 1-8-15,5 0-5 16,1-4-21-16,4 2-13 15,4 1-23-15,4-1-17 16,7 2-14-16,1 1-10 16,7-1-5-16,4 1-9 0,3 0-5 15,5 2 1 1,1 4 4-16,0-3 13 0,1 6 9 16,-1 0 19-16,-6 3 19 15,-3 4 22-15,-3 5 20 16,-7 6 12-16,-7 7 7 15,-7 6 1-15,-4 5-12 16,-7 6-13-16,-7 1-23 16,0 1-21-16,-4-2-18 0,3-5-14 15,1-3-7-15,0-7-13 16,4-6-21-16,2-5-61 16,2-8-143-16,3-4-171 15,2-6-88-15,6-8-43 16,3-7-9-16,9-5 46 15</inkml:trace>
  <inkml:trace contextRef="#ctx0" brushRef="#br0" timeOffset="58164.57">21373 9677 58 0,'3'-21'272'0,"2"1"72"16,-2 3 4-16,2 1 12 15,-2 3 13-15,-1 1-27 16,-1 2-42-16,1 3-61 0,-2 2-64 16,-2 7-54-16,1 4-45 15,-3 8-31-15,1 6-14 16,-3 6-4-16,0 6 1 15,1 0 1-15,0 4 0 16,3 2-1-16,4-2-3 16,5-2-2-16,1-2-6 0,7-6-7 15,7-6-5-15,4-9 1 16,4-7-6-16,3-10 1 16,0-8-7-16,-2-10 3 15,-5-6 2-15,-2-6-3 16,-4-4-2-16,-5-4 3 15,-3-2 2-15,-6 0 1 16,1 5-3-16,-6 5-6 0,1 6-61 16,-2 6-109-16,-2 10-165 15,-1 11-144-15,3 8-77 16,3 7-31-16,7 2 42 16,2 1 92-16</inkml:trace>
  <inkml:trace contextRef="#ctx0" brushRef="#br0" timeOffset="58599.31">21850 9595 7 0,'2'-14'276'0,"0"-1"66"16,-1-1 35-16,-1 3-5 15,2-2-10-15,-1 3-34 16,-1 1-52-16,0 2-60 0,0 3-62 15,-3 6-50-15,0 2-35 16,-2 10-23-16,-2 3-2 16,0 4 5-16,-1 5-3 15,3 1 2-15,0 0-1 16,2 0 4-16,1 0-15 16,4 0-8-16,1-5 3 0,6-2 2 15,0-1 1-15,5-1-1 16,5-5 5-16,3 2 0 15,0 0-3-15,-1-1-6 16,0 2-1-16,-6-2 6 16,-3-1 14-16,-8 2 12 15,-5 0 2-15,-7-1 1 0,-9 0-5 16,-9-2-14-16,2-1-22 16,-6-3-55-16,3-4-71 15,2-5-98-15,2-3-161 16,6-3-177-16,5-2-89 15,7-1-13-15,9 2 37 16,5-5 81-16</inkml:trace>
  <inkml:trace contextRef="#ctx0" brushRef="#br0" timeOffset="59300.71">22112 9743 120 0,'-2'4'323'0,"0"-1"74"16,2-1 53-16,4-2-82 16,5-4-57-16,2-1-30 15,8-3-49-15,3-4-63 16,3-3-47-16,5-2-33 0,2-4-27 16,-4 0-15-16,1-3-11 15,-6 1-2-15,-5-3-3 16,-9 1 1-16,-4 4-1 15,-10 2-4-15,-9 6-5 16,-7 8-8-16,-9 6-7 16,-5 8-9-16,-4 8 0 15,3 6-1-15,3 3-2 0,4 7 5 16,7-4 2-16,11 5 5 16,6-3 1-16,7-3 1 15,7 0 1-15,12-5-2 16,6-4-4-16,4-5 0 15,6-7-2-15,2-4-5 16,5-6-1-16,-1-9-1 0,0-2 1 16,-5-6-1-16,-2-6-1 15,-3-3 1-15,-3-4 5 16,-4-4 0-16,-4 1 6 16,-6 4 2-16,-7 3 3 15,0 5 0-15,-5 7-1 0,-8 4-2 16,-2 9-2-16,-3 6-6 15,-1 10 0-15,2 3 0 16,2 7 0-16,2 2 2 16,4 2 2-16,1-1 3 15,7 0 5-15,3 0-3 16,3-2 1-16,8-2 0 16,4 1-3-16,-1-1-2 0,2-2-3 15,-5 0 0-15,2-1 0 16,-6-1 3-16,-3-4-2 15,-3-2 4-15,-2-2 3 16,-4-3-2-16,2-2-1 16,-3-3-10-16,3-5-20 15,-2-5-52-15,6-7-79 0,3-6-124 16,5-6-173-16,1-4-80 16,4-2-33-16,1 1 26 15,2 0 64-15</inkml:trace>
  <inkml:trace contextRef="#ctx0" brushRef="#br0" timeOffset="60067.2">23300 9340 253 0,'-5'-12'358'0,"4"3"60"16,-2 0 66-16,-1 2-116 15,1 1-63-15,-3 2-36 0,-1 4-38 16,-3 2-55-16,1 8-59 16,-2 4-47-16,1 3-25 15,-2 8-14-15,3 1-24 16,-4 1-15-16,4 2-8 15,-4-3 0-15,5-1-3 16,0-1-4-16,3-7 13 16,2-2 5-16,3-3 2 0,2-8 10 15,3-5 5-15,-1-5 6 16,4-7 5-16,5-5 4 16,0-7 1-16,1-2-12 15,-2-4-5-15,1-3-3 0,1 0-1 16,-1-2-1-16,-1 5-2 15,-2 2 2-15,-2 4-2 16,0 4-2-16,-4 8-3 16,1 6 0-16,-1 7-3 0,-1 10 2 15,0 8-2-15,0 4 0 16,0 6 0-16,2 5 2 16,-4 2-2-16,1 3-2 15,-2-2 5-15,0 1 1 16,-2-3 3-16,2 0-3 0,-1-6 3 15,-2-3-2 1,1-2-3-16,-1-5-5 0,-2 1-10 16,1-4-3-16,-5-2-4 15,0 0-6-15,1-1 1 16,0-2 5-16,0 0 5 16,-1-1 5-16,3-1 4 0,-1-1 9 15,2-2 9-15,1-2 8 16,-1 1 7-16,4-1 7 15,-1-2 12-15,5 2 15 16,3-3 19-16,2 2 23 16,7-4 21-16,5-1 11 15,5-1 0-15,4-2-11 16,6-5-23-16,1 1-119 0,2-7-273 16,0 0-216-16,-3 1-116 15,-9-1-67-15,-6 2-28 16,-8 1 71-16</inkml:trace>
  <inkml:trace contextRef="#ctx0" brushRef="#br0" timeOffset="63786.68">29622 15138 212 0,'-8'3'341'16,"-1"-3"75"-16,0-3-9 0,-1 3-12 16,-1-4-18-16,2 2-37 15,2-3-38-15,1 2-49 16,-2 0-42-16,5-1-37 15,0 0-34-15,1 0-29 16,-1-2-27-16,1-2-20 16,1-1-11-16,-2-6-12 0,-1-2-11 15,-2-6-4-15,0-7-3 16,-4-6-7-16,-4-6-10 16,-2-6-9-16,-6-4-4 15,-8-5-6-15,-5-4-4 16,-7-4-4-16,-9-3 1 15,-6 1 0-15,-6-1 1 16,-3 2 2-16,-4 4-1 16,-4 6 5-16,-1 6 2 0,1 5 8 15,5 5 6-15,-3 5 2 16,8 4 6-16,4 5 3 16,9 2-3-16,5 6-8 15,8 4 1-15,7-1-4 16,6 6-3-16,3 1 0 15,7 0-7-15,4 4-2 0,2 1-5 16,2 3-28-16,6 1-50 16,-3 5-66-16,4 0-79 15,-1 4-132-15,1-1-153 16,0 1-57-16,0-3 0 16,1-1 48-16,1-3 73 15</inkml:trace>
  <inkml:trace contextRef="#ctx0" brushRef="#br0" timeOffset="64415.32">28465 13691 195 0,'12'-19'217'16,"-6"2"35"-16,-1 3 22 15,-2 2 3-15,-3 1-14 0,-6 2-20 16,-2 5-32-16,-5-1-39 16,-6 3-32-16,-5 6-30 15,-4 2-22-15,-5 2-25 16,-5 7-11-16,-4 4-13 15,-5 3-10-15,-3 2-9 16,-4 3-7-16,-2 0-4 0,1 0-2 16,2-1-4-1,6-2 5-15,3-5 7 0,10-2 12 16,5-4 7-16,6-2 5 16,7-2 3-16,2-3 0 15,6-2-7-15,4 1-13 16,6-2-1-16,3-1-4 15,1 2-8-15,7 0 0 16,-1 2-2-16,6 2 5 0,3 0 0 16,2 4 2-16,5 2 8 15,3 3 3-15,3 2 4 16,5 6 0-16,4 1 2 16,5 4-2-16,-2 1-3 15,2 0-5-15,0 1-2 16,-1-3-5-16,-4 0-3 0,-5-3-6 15,-3-4-3 1,-9-4-2-16,-5-5 0 0,-2 0-1 16,-8-4-5-16,0-4-72 15,-4-2-182-15,-3-3-171 16,4 0-93-16,-1-3-50 16,4 1-18-16,1-3 55 15</inkml:trace>
  <inkml:trace contextRef="#ctx0" brushRef="#br0" timeOffset="65297.5">29329 15688 187 0,'-8'-22'209'0,"8"-6"-24"15,9-6-49-15,12-8-18 0,5-4 0 16,8 0 3-16,-3-3-2 15,3 4 3-15,-3 5 6 16,-6 5 14-16,-7 5-2 16,-7 7-1-16,-13 4-8 15,-12 9-13-15,-11 7-19 16,-11 12-31-16,-7 4-19 16,-4 5-19-16,-1 6-5 0,4 0-7 15,7 2-1-15,11-1-3 16,8 0-1-16,10 0 2 15,13 0 1-15,7-1-2 16,7 2 0-16,9-1 1 16,0 0 2-16,4 1 2 15,-1 0 1-15,-4-3 5 16,-2 0 9-16,-8 0 10 16,-5-4 6-16,-11 2 3 0,-10-1 3 15,-8-1-5-15,-10-3-12 16,-5 0-12-16,-3-5-13 15,0-4-10-15,4-3-11 16,4-5-33-16,8-7-42 16,6-5-55-16,15-5-65 15,13-2-83-15,12-1-87 16,11 1-32-16,12 3 4 0,3-1 31 16,7 3 55-16,0 2 79 15</inkml:trace>
  <inkml:trace contextRef="#ctx0" brushRef="#br0" timeOffset="65915.03">29695 15571 75 0,'27'-10'183'0,"-11"-1"68"16,-11 1 64-16,-9 0 31 0,-10 1 5 16,-7 4-8-16,-5 2-18 15,-8 6-34-15,3 2-40 16,-2 7-42-16,6 0-52 16,2 6-35-16,7 2-32 15,10 1-24-15,7 2-22 16,9 1-16-16,7-4-8 15,6 0-11-15,6-4-7 16,1-6-7-16,-1-4-3 16,-5-6 1-16,-2-6-1 0,-7-3 2 15,-8-6-3-15,-6-2 3 16,-7-1-2-16,-8 0 0 16,-2 3-1-16,0 3-4 15,-1 3-23-15,4 3-15 16,7 4-10-16,8 2-3 15,10 2-7-15,10 1 6 16,10-1 21-16,8-2 13 16,9-5 7-16,5-2-4 15,3-5 3-15,2-6 2 0,-6-5 5 16,-3-5 6-16,-5-7 5 16,-8-5 12-16,-10-4 2 15,-6-2 0-15,-9-4 11 16,-4 3 23-16,-11 0 29 15,1 1 40-15,-8 8 36 16,-2 4 23-16,-2 8-2 0,-1 9-9 16,1 10-18-16,1 11-26 15,0 8-24-15,4 9-17 16,3 11-18-16,5 7-12 16,1 7-17-16,2 10-16 15,2 6-5-15,0 6-5 16,-2 4 7-16,0 6 1 0,0 2-6 15,0 0-40 1,1-5-53-16,2 0-67 0,2-9-83 16,3-7-73-16,1-10-74 15,1-12-67-15,2-11-89 16,1-8-8-16,0-10 39 16,-7-8 52-16,-4-8 68 15</inkml:trace>
  <inkml:trace contextRef="#ctx0" brushRef="#br0" timeOffset="66346.48">29854 15813 252 0,'-17'-27'298'0,"11"3"25"16,6 0-78-16,10-1-62 0,8 3-57 16,9 1-53-16,8 2-45 15,6 1-26-15,10 1-18 16,1 2-9-16,4 2-9 15,0 1 3-15,1-3 2 16,0-1-7-16,-5-3 13 16,-6-3 5-16,-6-2 9 0,-6-5 10 15,-10-2 9 1,-7-2 20-16,-5 0 46 0,-7 2 52 16,-5 2 46-16,-4 0 35 15,-2 5 25-15,-2 2 6 16,1 4-38-16,0 4-48 15,1 7-41-15,1 7-41 16,0 10-24-16,2 11-18 16,-1 9-13-16,3 9-4 0,-1 6-2 15,2 6-5-15,2 5 2 16,-1 0-8-16,1 6-21 16,1-7-58-16,0 1-90 15,2-4-140-15,2-3-131 16,-2-9-73-16,4-5-13 15,-1-10 35-15,3-10 80 0</inkml:trace>
  <inkml:trace contextRef="#ctx0" brushRef="#br0" timeOffset="66968.9">30452 15663 206 0,'-21'-21'264'0,"3"4"3"16,5 0-13-16,5 0-22 15,8 3-36-15,8-1-37 0,8 1-35 16,9-1-30-16,7 2-16 16,4 1-6-16,2 3 0 15,3 3 1-15,-3 3-1 16,-3 5 6-16,-5 2 4 16,-6 2 9-16,-7 3 15 15,-4 4 21-15,-7 3 17 16,-4 2 17-16,-4 3 8 0,-3 1-8 15,0 2-17-15,1 0-20 16,-1 0-29-16,4-2-23 16,1-2-23-16,6-2-12 15,2-3-7-15,5-5-5 16,4-2-6-16,-1-6-3 16,4-8-7-16,1-5-5 15,-4-5-7-15,2-6-1 0,-8-3 0 16,0-2-5-16,-5 0 7 15,-2 5 4-15,-4 1 2 16,0 10 1-16,-4 5-1 16,0 8 3-16,2 4 0 15,4 6-2-15,1 2 0 16,6 5 2-16,3 0-1 16,7-2-4-16,2-1-2 15,5-4 0-15,2-3 3 0,-1-4-3 16,-1-5 0-16,-1-5-1 15,-6-4-1-15,-6-6-5 16,-5-6 0-16,-7-4 3 16,-6-4 0-16,-3 1 0 15,-3 0-22-15,-1 2-54 16,0 6-82-16,3 4-73 0,3 8-66 16,6 3-58-1,6 5-36-15,7 7 2 0,5 2 27 16,5 4 11-16,5 1 12 15,10 1 26-15,2 0 41 16,1-3 48-16</inkml:trace>
  <inkml:trace contextRef="#ctx0" brushRef="#br0" timeOffset="67630.64">31481 15573 189 0,'22'-8'245'0,"-5"-2"49"16,0-4 47-16,-4-3 33 15,-4 3 14-15,-1-6 16 16,-5 3 4-16,-1-1-18 0,-6 1-38 15,-1 5-58-15,-4 1-49 16,-4 8-59-16,-5 6-53 16,-5 8-46-16,-4 7-32 15,4 8-11-15,1 3-11 16,2 2-7-16,7 4-6 0,1-2-2 16,7-1-1-16,5-4-6 15,5-3-2-15,5-5-2 16,4-6-1-16,0-5 0 15,7-8-2-15,-4-5-3 16,5-8-1-16,0-4-3 16,-2-8 0-16,-3-1-2 0,-3-1 3 15,0 0 1-15,-2 0 6 16,-5 8 3-16,-2 1 1 16,-4 8 2-16,-1 9-3 15,0 9 0-15,0 6-1 16,0 4-1-16,4 5 1 0,1 1 1 15,3-1 0-15,2-1 0 16,2-3-1-16,3-5-3 16,3-8-4-16,5-4-1 15,4-8-1-15,3-3 0 0,2-8-4 16,3-3 0-16,3-4 1 16,-2 2-1-16,0 1 0 15,-4 4 2-15,-2 6 4 16,-3 3 0-16,-3 7 0 15,-2 7 4-15,-5 3 2 0,-3 4 0 16,-2 0 1-16,-6 3 0 16,-3-4 3-16,-3 0-3 15,-2-6-2-15,-1-2-4 16,-1-8-6-16,0-5-4 16,1-6-5-16,3-4-7 0,3-8-16 15,5-3-31-15,2 1-50 16,1 1-66-16,1 4-77 15,3 6-87-15,-1 2-88 16,-3 11-94-16,2 4-68 16,-4 4 5-16,-1 6 46 0,0 2 74 15,1 3 96-15</inkml:trace>
  <inkml:trace contextRef="#ctx0" brushRef="#br0" timeOffset="67947.08">32284 15576 80 0,'11'1'272'0,"5"-2"59"0,6-7 8 15,4-4-23-15,4-3-32 16,5-6-34-16,-1-3-39 16,3-2-44-16,-5-3-22 15,-1 3-3-15,-11 2-2 0,-6 3-2 16,-9 6-1-16,-11 8 0 16,-13 4-17-16,-6 9-17 15,-8 6-18-15,1 8-3 16,4 3 5-16,2 1 3 15,10 4-1-15,6-2 6 16,15 1 6-16,8-2-3 0,14-2-10 16,11-3-16-16,9-4 3 15,12-3-12-15,1-8-45 16,0-2-126-16,-4-7-219 0,-4-4-225 16,-13-1-131-16,-9-1-70 15,-12 2-4-15,-15 2 95 16,-13 2 201-16</inkml:trace>
  <inkml:trace contextRef="#ctx0" brushRef="#br0" timeOffset="70679.23">29333 16419 73 0,'10'-23'229'0,"-6"4"41"16,1 0-39-16,-2-3 2 15,-1 4 7-15,0 0-9 16,-2 1-8-16,-2 0-16 15,0 2-14-15,2 1-21 16,-1 4-32-16,1-1-22 16,0 3-20-16,0 3-20 0,0-2-24 15,0 5-18-15,0-3-11 16,0 4-7-16,-3 1 1 16,-2 3-2-16,-4 4 4 15,-3 6 1-15,-6 6 1 16,-2 5-6-16,-3 5-3 15,-1 5-2-15,2 7-2 0,0 5-8 16,1 7-7 0,7 1-16-16,6 4-50 0,8-4-59 15,13-3-76-15,9-9-104 16,8-3-122-16,8-11-49 16,5-7 10-16,2-9 39 0,-2-4 67 15</inkml:trace>
  <inkml:trace contextRef="#ctx0" brushRef="#br0" timeOffset="71050.33">29532 16508 242 0,'-4'-13'317'16,"-1"3"54"-16,-3-1-38 15,2 2-10-15,-1 2-25 16,2 1-34-16,1 3-36 16,-2 2-44-16,1 5-44 0,3 4-43 15,2 6-26-15,2 6-24 16,3 2-18-16,4 7-7 15,-1-1-7-15,2 4-8 16,0-2-7-16,0 0-3 16,1-3-7-16,2-3-32 15,-2-2-64-15,4-5-96 0,0-7-110 16,4-5-123-16,-2-8-56 16,5-6-2-16,0-9 43 15,-2-6 84-15</inkml:trace>
  <inkml:trace contextRef="#ctx0" brushRef="#br0" timeOffset="71514.45">29769 16511 133 0,'4'-31'266'0,"-1"4"32"16,-2 5-2-16,3 2-27 15,-3 5-35-15,1 5-36 16,-1 4-46-16,3 6-37 16,-4 6-26-16,-4 8-10 15,0 5-12-15,-4 7-7 0,-6 5-7 16,-4 1-9-16,-1 6-16 15,-1-1-14-15,5-2-7 16,6-4-11-16,3-3-9 16,10-10-30-16,6-9-44 15,6-8-27-15,7-7-17 0,4-8-7 16,2-6 0 0,-1-6 22-16,-1-2 32 0,0-2 28 15,-6 0 15-15,-1 2 9 16,-5-1 9-16,-3 5 6 15,-3 3 24-15,-4 3 31 16,1 3 11-16,-3 4 22 16,-3 2 28-16,0 1 23 0,0 6 9 15,-3 3-8-15,-3 5 2 16,1 3-10-16,1 8-25 16,-4 2-23-16,1 5-14 15,0 2-15-15,2 1-11 16,-2 1-12-16,6 0-9 15,1 0-7-15,1-3-32 16,6-3-83-16,3-3-154 0,7-6-109 16,0-4-55-16,2-3-27 15,1-4 10-15,1-2 75 16</inkml:trace>
  <inkml:trace contextRef="#ctx0" brushRef="#br0" timeOffset="71881.72">30056 16302 14 0,'-7'-23'317'0,"1"5"66"15,1 5 45-15,1 3-38 16,-1 8-49-16,0 4-66 16,0 8-60-16,0 2-53 15,1 1-37-15,-1 2-28 16,0-1-17-16,1-1 2 0,-3-1-4 16,1-3 0-16,-5-6-2 15,3-6-14-15,2-6-14 16,1-8-21-16,3-7-36 15,5-8-83-15,5-2-98 16,5-1-147-16,4 5-138 16,4 11-68-16,-2 11-18 15,1 11 55-15,2 11 79 0</inkml:trace>
  <inkml:trace contextRef="#ctx0" brushRef="#br0" timeOffset="72312.17">30247 16501 14 0,'-10'-15'256'0,"6"2"37"16,0 2 33-16,3 1-78 15,2 3-36-15,4 2-13 0,5 5-1 16,1 5 6-16,1 2 9 16,0 4 12-16,2 6 0 15,-1 1-3-15,-4 4-18 16,-3 3-23-16,-4-1-25 16,-4 2-25-16,-3-3-23 15,-2-2-11-15,-1-4-9 0,1-5-11 16,2-6-14-1,4-7-7-15,1-11-7 0,5-8-18 16,4-6-18-16,5-6-12 16,2-3-19-16,5 0-60 15,2 5-81-15,0 5-115 16,4 7-177-16,-1 6-141 16,3 4-61-16,-1 8 16 15,1 1 60-15,1 6 102 0</inkml:trace>
  <inkml:trace contextRef="#ctx0" brushRef="#br0" timeOffset="72562.64">30773 16383 138 0,'2'-22'397'0,"-4"-8"103"16,-1-1 100-16,1-6-26 0,1 1-23 16,-4 0-52-16,4 7-77 15,-1 7-94-15,1 8-89 16,-1 11-81-16,0 13-60 15,1 17-41-15,-2 12-23 16,3 11-10-16,0 6-8 16,0 4-9-16,1 1-9 15,1-1-40-15,-2-1-74 0,1-6-95 16,-1-6-142-16,4-5-188 16,0-8-137-16,5-7-44 15,1-10 33-15,0-8 71 16,1-9 127-16</inkml:trace>
  <inkml:trace contextRef="#ctx0" brushRef="#br0" timeOffset="73680.7">30754 16586 261 0,'-22'-16'323'0,"5"1"15"16,0 0-21-16,4 2-31 0,5-3-48 15,8 3-41-15,4-2-51 16,8 2-40-16,6 1-20 15,9 2-16-15,2-2-11 16,2 5 1-16,3 1 0 16,-1 3 4-16,-5-1 0 15,-1 4 5-15,-6 0 10 0,-1 0 18 16,-7 5 18-16,-2 3 16 16,-5 1 16-16,-2 3 7 15,-4 3 6-15,-2 0-13 16,-1 3-19-16,0 0-23 15,-1 2-19-15,3-2-24 16,2-2-17-16,3 0-15 16,4-2-6-16,1-3-10 0,7-4-3 15,1-4-4-15,4-6-3 16,1-4-4-16,0-6 1 16,-4-6 1-16,2-4 0 15,-6-1-1-15,0-4 2 16,-4 0 1-16,-4 2 2 15,-2 4 4-15,0 2 7 16,-4 4-1-16,0 6 2 0,0 3 1 16,-3 9-4-16,2 7-4 15,1 6-5-15,4 4-3 16,-1 6-9-16,4 3-46 16,1 0-62-16,7 1-77 15,3-5-91-15,7-4-103 16,3-3-109-16,9-6-61 15,5-6-6-15,1-7 32 0,0-4 71 16,-2-5 105-16,-3-4 142 16,-6-3 143-16,-6-2 118 15,-4-7 93-15,-4 0 82 0,-2-1 67 16,-5-1 50-16,-5 1 31 16,-4 5 16-16,-5 1-2 15,-5 7-26-15,-10 8-32 16,-3 7-40-16,-5 7-46 15,-4 6-41-15,-4 8-41 0,4 2-25 16,5 3-30-16,2-2-29 16,8-2-21-16,4-1-19 15,8-3-5-15,6-6-3 16,10-3-8-16,3-6-1 16,4-6-8-16,4-6-1 0,1-3-4 15,-2-4-2-15,0-2 2 16,-4 3-1-16,-5 1-1 15,0 6-3-15,-6 4 3 16,-1 4-3-16,-2 7 0 16,-1 5 0-16,7 2-2 0,-1 4 1 15,5 0-1-15,1-1 3 16,6-2-3-16,5-3 0 16,3-5 0-16,5-5-1 15,3-5-4-15,2-5 0 0,1-4-1 16,-3-5 2-16,-7-5-2 15,-1-4-1-15,-1-1 6 16,-9-7-4-16,-5-3-2 16,-3-4 2-16,-6-4 0 15,-6-4-4-15,-1-1 1 0,-8 1-5 16,-4 3 3-16,-4 5-1 16,-4 12-1-16,-4 12 7 15,-2 14 3-15,-2 15 3 16,2 11 2-16,7 13 4 15,-1 8 3-15,6 4-3 0,3 2 2 16,6 0-1-16,4 0-9 16,6-4-29-16,5 0-49 15,7-8-61-15,5-3-87 16,9-5-115-16,6-6-160 16,2-3-123-16,5-6-28 0,2-5 20 15,-2-4 60-15,-2-4 107 16</inkml:trace>
  <inkml:trace contextRef="#ctx0" brushRef="#br0" timeOffset="74012.38">32342 16049 148 0,'-17'-29'387'0,"3"4"78"15,3 6 45-15,3 3-79 16,3 7-45-16,4 6-31 16,4 6-44-16,3 6-27 0,7 7-5 15,4 10-7-15,4 5-23 16,1 6-35-16,-1 3-44 16,1 3-41-16,-8 3-37 15,-3 4-24-15,-6 3-18 16,-10 3-12-16,-7 5-21 15,-10 1-66-15,-7 5-120 16,-2-4-152-16,-3-4-162 0,6-5-195 16,7-10-92-16,4-11 5 15,9-9 83-15,4-12 133 0</inkml:trace>
  <inkml:trace contextRef="#ctx0" brushRef="#br0" timeOffset="74246.67">32669 16527 196 0,'8'-7'537'15,"1"2"68"-15,-3 1 41 0,-1 1 22 16,0-1-240-16,0-2-221 15,-1 2-280-15,-3-2-287 16,-1 1-155-16,-3 1-84 16,-4 1-34-16,-6 3 22 0,-6 1 160 15</inkml:trace>
  <inkml:trace contextRef="#ctx0" brushRef="#br1" timeOffset="86978.46">17821 13895 65 0,'-3'-17'226'0,"-5"3"25"16,-4 1 6-16,-6 1-1 15,-5 1-14-15,-7 4-13 16,-5 1-25-16,-8 4-22 0,-3 2-17 16,-7 2-22-16,-7 4-23 15,-9 3-22-15,-5 1-15 16,-7 2-9-16,-9 2-13 16,-8 0-7-16,-4 3-7 15,-4 2-7-15,-5 3-10 16,1 0-7-16,-3 2-7 0,1 1-2 15,0 4-3-15,-1 1 0 16,1 0-2-16,2 2 0 16,4-3-1-16,3 0-3 15,10-1-1-15,12-3-8 16,7 1 1-16,12-6-1 16,13 0-1-16,8-4-8 15,10 1-31-15,10-2-59 16,8-2-121-16,10-1-156 0,8-3-85 15,7-2-41-15,3-3 10 16,2-6 48-16</inkml:trace>
  <inkml:trace contextRef="#ctx0" brushRef="#br1" timeOffset="87428.71">15215 14127 133 0,'-5'-10'239'15,"-3"-2"14"-15,-3 3 5 16,-5 4-17-16,-6 3-17 16,-4 4-28-16,-8 10-8 0,-1 3-19 15,-6 8-21-15,-3 4-16 16,3 7-17-16,1 0-13 16,6 5-25-16,7-5-15 15,8 4 2-15,9-2-4 16,12-2 2-16,11-3-5 15,13-4-14-15,13-2-6 16,9-2-11-16,12-3-12 16,7-1-6-16,3-3-5 0,3-2 1 15,-1-4-46-15,-4-3-156 16,-8-2-170-16,-10-3-94 16,-15-5-52-16,-10-3-20 15,-17-3 28-15</inkml:trace>
  <inkml:trace contextRef="#ctx0" brushRef="#br1" timeOffset="88992.17">12501 14743 15 0,'6'-31'211'0,"-1"2"27"16,-3 2 18-16,-4 4 10 15,0 1 3-15,-4 4-10 16,1 3-22-16,-4 2-31 16,1 2-37-16,-2 5-42 0,-4 3-38 15,0 8-31 1,-5 10-20-16,0 12-13 0,-5 14-3 15,-3 10 13-15,2 11 3 16,-1 7 3-16,0 4 0 16,2 0-1-16,2-3-5 15,3-6-15-15,3-8-11 16,4-9-9-16,4-7-8 16,3-11-1-16,5-11 1 0,3-12 1 15,2-9-1-15,4-12 5 16,-1-10 3-16,0-12-13 15,0-6-11-15,1-10 13 16,-2-7-9-16,1-4-6 16,2-2-4-16,0-1 11 15,3 6 2-15,1 7-10 0,-1 7 8 16,1 9 12 0,2 9 2-16,0 9 3 0,1 12 8 15,2 8 4-15,0 12 2 16,5 8 0-16,-2 9 4 15,3 10 2-15,2 5-2 16,-3 6-2-16,1 5 0 0,-3 0-2 16,0 1-2-1,-4-4-2-15,-1-2-1 0,-2-7-5 16,-5-5-4-16,-3-10-38 16,-6-5-68-16,-4-9-84 15,-5-4-81-15,-6-8-68 16,-4-4-49-16,-7-6 3 0,-5-1 54 15,-6 0 67 1,-5-1 82-16,-2 2 94 0,-1 3 86 16,4 5 60-16,4 0 47 15,3 0 41-15,6 5 19 16,8-3-17-16,11 1-27 16,11-2-46-16,10-1-30 15,14-3-33-15,12-3-14 0,9-1-11 16,9-3-11-16,4-1 17 15,3 0 3-15,-1-2 2 16,-1 1-2-16,-6-1 1 16,-7 1 5-16,-9 2 1 15,-7 0 1-15,-9 2 10 16,-5 1 16-16,-7-3 29 0,-5 2 35 16,-4 0 24-16,-1-2 30 15,-4 1 34-15,-3 0 21 16,0-1 0-16,-3 3-2 15,-4 0-9-15,1 4-7 16,-5 1-20-16,-1 4-18 16,-4 4-20-16,0 4-8 0,-1 2-17 15,0 6-18-15,2 3-17 16,2 4-14-16,4 4-17 16,5 3-14-16,5 2-9 15,8-2-3-15,5-2-4 16,10-3-2-16,3-7-2 15,6-3 0-15,4-6 0 0,1-11 2 16,2-6-2-16,-3-9-2 16,-4-10 2-16,-3-4-3 15,-7-10-3-15,-4-8-1 16,-4-7 0-16,-4-4 3 16,-3-4-4-16,-3-1-1 15,0 3 1-15,-3 5 0 16,2 5-2-16,-3 6 2 0,1 5 0 15,1 7 1-15,1 5-2 16,-1 4 3-16,1 5 3 16,1 6-2-16,1 6 2 15,-1 9 6-15,3 13 3 16,-1 15 3-16,3 13 4 16,1 12 2-16,5 7 1 15,0 6-5-15,-1 2-18 16,4 1-61-16,0-2-96 0,5-4-151 15,3-6-151-15,5-7-77 16,3-13-24-16,3-10 35 16,2-13 81-16</inkml:trace>
  <inkml:trace contextRef="#ctx0" brushRef="#br1" timeOffset="89412.31">13306 15031 237 0,'-7'-15'357'16,"1"3"32"-16,-1 2 7 15,4 0-38-15,-1 6-53 16,2 4-58-16,4 4-60 15,2 7-51-15,3 6-33 16,-1 2-19-16,5 7-12 0,2 0-18 16,-2 3-9-16,3 0-8 15,-3 0-9-15,0-4-7 16,0-4-8-16,-1 0 3 16,-2-6 12-16,-1-5 9 15,0-9 4-15,-1-5 3 16,4-10 2-16,0-10-7 0,-2-9-18 15,2-9-12-15,4-7-9 16,-3-3-8-16,2 1-9 16,0 7-20-16,-1 7-74 15,2 12-128-15,-1 17-181 16,4 12-94-16,-1 14-48 16,3 9-8-16,-1 7 64 15</inkml:trace>
  <inkml:trace contextRef="#ctx0" brushRef="#br1" timeOffset="90474.99">13838 15095 120 0,'11'-32'288'16,"0"0"46"-16,-3-3 42 15,-5 2 31-15,-1 3 16 16,-5 4-5-16,-4 3-31 15,-7 9-49-15,-5 7-53 16,-5 11-48-16,-6 10-55 16,-3 10-47-16,0 9-30 0,1 6-27 15,4 2-19-15,4-1-21 16,6 2-13-16,8-6-4 16,5-2-9-16,8-3-4 15,7-7 4-15,5-8 4 16,6-5 4-16,3-10 2 15,4-4 3-15,-2-11 1 0,0-9-7 16,-4-3-4-16,-1-7-5 16,-4-3-4-16,-4-2-3 15,-2 6-2-15,-3 4-1 16,0 8-3-16,-1 11-1 16,0 9 2-16,1 14-2 15,0 8-5-15,3 6-23 16,0 4-53-16,2-1-55 0,3 1-47 15,-2-5-33-15,3-3-35 16,3-9-3-16,0-3 31 16,-1-7 41-16,-3-9 39 15,1-4 32-15,-6-6 37 16,1-6 28-16,-4-4 24 0,1-3 14 16,-3-3 15-1,0 2 9-15,-3 1 15 0,0 1 17 16,1 6 11-16,-4 6 9 15,0 7 6-15,0 11 4 16,0 3 0-16,-2 10-11 16,0 2-6-16,2 5-4 0,2 0-7 15,1-1-11 1,0-2-15-16,2-3-3 0,3-5-5 16,1-4-2-16,1-4-2 15,1-7-5-15,3-6 2 16,-1-5-5-16,1-5 0 15,0 0-1-15,0-3-4 16,-4 3 2-16,1 3 1 0,2 5 1 16,-4 5 0-16,-1 8 1 15,3 8-1-15,-1 5 1 16,4 4-2-16,-1 2-1 16,1-1 3-16,6 0-1 15,1-5 0-15,4-5-2 0,1-5-18 16,5-6-22-16,7-7-10 15,2-7-17-15,-1-4-15 16,4-7-1-16,-4-7 11 16,-4-5 17-16,0-9 7 15,-5-3 20-15,-8-5 13 16,-2-3 5-16,-8 2 10 16,-4 2 11-16,-2 8 12 0,-6 8 15 15,-6 8 17-15,-1 13 13 16,-1 8 13-16,-2 11 12 15,3 10 7-15,1 6 1 16,4 6-7-16,2 5-5 16,5 3-10-16,1 2-15 0,2 4-15 15,0 0-9-15,1 3-13 16,1 1-11-16,-1 1-3 16,-1 1-34-16,0-1-81 15,1 2-106-15,-1-5-117 16,1-3-134-16,0-6-95 15,-3-7-22-15,0-7 51 16,-4-6 88-16</inkml:trace>
  <inkml:trace contextRef="#ctx0" brushRef="#br1" timeOffset="91496.42">14742 15117 90 0,'-22'-15'304'0,"3"0"46"0,5 1-30 15,3 2-40-15,10 3-59 16,8 2-69-16,8 0-63 16,8 3-49-16,10 4-23 15,5 0-25-15,10 3-28 16,7-3-15-16,6 1-50 16,9-2-27-16,5-2-11 0,0-1 8 15,-2-1 12-15,-4-7 16 16,-5 0 47-16,-12-5 54 15,-8 1 63-15,-11-2 67 16,-9 4 74-16,-9-4 64 16,-14 4 43-16,-6 0 33 15,-8 2-9-15,-7 4-22 16,-5 0-33-16,-4 4-33 0,-4 4-25 16,-2 4-25-16,-1 4-35 15,1 6-33-15,2 7-25 16,0 7-27-16,4 4-24 15,4 4-20-15,5 0-6 16,5 3-7-16,8-3-6 16,5-3-3-16,5-3 1 0,9-7-3 15,5-8-1-15,5-3 0 16,4-11 0-16,4-8-1 16,0-7-5-16,2-7 2 15,-4-8-2-15,-1-2-4 16,-2-5 2-16,-5-1-3 15,-5-1-1-15,-2 8 3 0,-5 6 1 16,-2 8 2-16,-3 11 0 16,1 12 2-16,-1 7 1 15,3 6-3-15,8 2 0 16,-1 2-2-16,7-3-3 16,7-1-3-16,3-7-4 15,10-4-2-15,6-9-9 16,14-5-11-16,9-9-16 15,7-7-12-15,8-5-12 0,0-5 2 16,-2-7 7-16,-5-2 7 16,-8 2 21-16,-16-5 16 15,-10 1 14-15,-14 3 1 16,-14 1 1-16,-12 5 3 0,-14 6-6 16,-13 10 2-1,-7 7 1-15,-7 10 5 0,0 7 7 16,2 10 12-16,4 3 9 15,4 5 6-15,7 5 9 16,7 0 7-16,9 3 4 16,7 2 2-16,7 0 1 15,10 3 0-15,2-1 0 16,4 1-7-16,4-1-5 0,-3 4-6 16,1 1-7-16,-2 5-6 15,-4 2-5-15,-2 5-4 16,-8 0-7-16,-2 2-1 15,-7-5-3-15,-7-2 4 16,-9-4-8-16,-3-5-8 16,-10-6-9-16,-5-8-6 15,-1-9-6-15,-3-10-6 0,1-14 3 16,7-15 9-16,4-11 6 16,6-14 2-16,9-10 2 15,10-4-2-15,9-2-33 16,10 0-110-16,9 3-229 15,7 6-205-15,10 6-105 16,6 6-53-16,4 10 1 0,2 5 96 16,5 6 222-16</inkml:trace>
  <inkml:trace contextRef="#ctx0" brushRef="#br1" timeOffset="91928.43">16791 15058 276 0,'-11'1'358'0,"2"1"40"16,5-4 10-16,10 1-105 0,5-6-54 15,8-2-43-15,9-5-28 16,2-2-19-16,5-5-24 15,0-5-19-15,-1-2-17 16,-8-4-11-16,-2-1-5 16,-10 0-5-16,-9 3-3 15,-10 1-9-15,-12 7-7 0,-10 4-11 16,-11 6-11-16,-4 9-12 16,-6 6 0-16,1 9 6 15,-2 5 4-15,8 5 8 16,4 4 5-16,10 2 3 15,9 2-7-15,11-1-10 16,14 0-3-16,10 0-8 16,8-5-5-16,16 0-5 0,7-4-13 15,9-4-61-15,3-1-91 16,1-6-146-16,1-4-200 16,-2-5-103-16,-1-5-49 15,-4-5 28-15,-3-7 72 16</inkml:trace>
  <inkml:trace contextRef="#ctx0" brushRef="#br1" timeOffset="92376.33">17461 14555 11 0,'-1'-17'337'0,"-1"0"76"15,2 1 54-15,3 1-34 16,4 1-53-16,3-1-62 16,5 2-69-16,3 2-54 15,4 1-43-15,1 1-32 16,2 1-31-16,0 6-22 0,-1-1-20 16,-5 3-14-16,-2 5 3 15,-5 2 12-15,-5 4 15 16,-7 6 13-16,-7 2 15 15,-5 5 12-15,-5 2-2 16,1 1 0-16,-4-1-9 16,2-1-7-16,3-4-6 0,0-1-8 15,4-6-10-15,5 0-8 16,1-4-8-16,4-1-7 16,1 2-8-16,1-1-9 15,6 6-8-15,-1 0-2 16,3 3-11-16,2 7-50 15,-3 1-106-15,-3 2-150 16,-2 7-235-16,-3-4-138 16,-3-1-68-16,0-3 10 0,3-5 84 15,3-6 138-15</inkml:trace>
  <inkml:trace contextRef="#ctx0" brushRef="#br1" timeOffset="92695.29">17602 15270 252 0,'-2'3'470'16,"0"-2"108"-16,2 2 89 16,0-3-48-16,0 0-62 15,0 0-94-15,0-1-94 0,0 1-88 16,0 0-83-16,0 0-62 15,-3 0-42-15,2 1-20 16,-7-1-14-16,2 2-12 16,-7-2-10-16,-3-2-11 15,2-2-13-15,-3-2-27 16,2 0-64-16,3-2-134 0,2 5-261 16,5-2-203-16,4 1-107 15,7 1-36-15,5 1 28 16,5-1 117-16,3 3 250 15</inkml:trace>
  <inkml:trace contextRef="#ctx0" brushRef="#br1" timeOffset="149798.94">7070 16383 143 0,'-24'2'187'0,"6"-1"-44"15,1-1-30-15,8 1-13 0,3-1-15 16,8 0-9-16,8 0 0 15,6 0-2-15,8-1 5 16,6 0-4-16,5-2-3 16,5-1-8-16,0 1-18 15,1 1-13-15,2-1-14 16,-4 3-10-16,-4 0-99 16,-3 0-105-16,-5 3-53 0,-5-1-32 15,-8 0-16-15</inkml:trace>
  <inkml:trace contextRef="#ctx0" brushRef="#br1" timeOffset="150381.93">7800 16252 31 0,'-10'-15'244'0,"1"3"40"0,1-2-13 16,0-1-9-16,2 4-13 15,0-1-22-15,1 2-27 16,2 4-30-16,0 1-35 16,1 3-39-16,0 7-28 15,2 7-25-15,2 6-22 0,0 5-7 16,-1 7-5-16,2 5 1 16,-3 4-9-16,0 3-7 15,2-1 0-15,-2-3-23 16,3-4-35-16,-1-6-40 15,2-3-39-15,1-9-66 16,3-6-74-16,2-5-63 16,0-8-9-16,2-8 16 0,-3-3 33 15</inkml:trace>
  <inkml:trace contextRef="#ctx0" brushRef="#br1" timeOffset="151381.47">7862 15880 16 0,'20'-19'32'0,"1"3"11"16,3-1 18-16,1 5 16 15,-2 6 25-15,3 6 26 0,-4 3 13 16,0 13 11-16,-2 7 15 15,-7 5 7-15,-6 8-8 16,-9 6-14-16,-9 5-14 16,-8 2-17-16,-6 2-23 15,-5-1-1-15,-5-7 8 16,2-4 9-16,1-6 11 0,4-5 15 16,1-6 14-16,6-6-8 15,2-6-22-15,6-2-25 16,4-8-23-16,4-3-25 15,2-2-22-15,3-2-14 16,3 1-8-16,1-1 1 16,3 2-4-16,0 2 9 0,2 3 4 15,1 2 6-15,4 2 6 16,0 3 8-16,2 3 8 16,2 3 1-16,0 1-3 15,4 0-1-15,-4 0-4 16,2 0-9-16,-1-1-6 15,0 0-8-15,-3 0-6 16,-3-2-1-16,-1-3-4 0,-1 0-4 16,-4-3-4-16,1 0-10 15,-1-3-53-15,1-2-94 16,2-2-93-16,2-1-80 16,1-4-62-16,1-2-28 15,-1 0 38-15,-2-4 83 16,-2-1 89-16,0-3 83 0,-3-1 73 15,0 2 60-15,-2-1 47 16,-2 0 51-16,0 2 47 16,0 2 49-16,-2 2 33 15,-2-1 32-15,2 3 13 16,-2 2-9-16,0 1-20 16,0 4-16-16,-1 5-19 0,-2 6-32 15,-1 3-31-15,1 5-20 16,0 4-19-16,-1 4-29 15,4 0-24-15,2 0-15 16,0 0-12-16,2 0-6 16,4-4-9-16,0-4-9 15,2-2-8-15,6-6-2 0,1-6-3 16,4-6-2-16,0-9 1 16,1-2 5-16,-1-7 1 15,-3-4 3-15,1-3 1 16,-5-2-1-16,-3 1-2 15,-1 1 3-15,-4 5 2 16,1 1-3-16,-3 10-1 0,-2 5 3 16,-2 7 2-16,-3 7-3 15,4 8 1-15,-1 4 3 16,4 4 2-16,4 2-2 16,-1 3-4-16,5-1 3 15,2-2-3-15,-1 0-9 16,5-2-49-16,-2-5-91 15,0-6-128-15,4-1-175 0,-1-6-112 16,-1-4-55-16,1-4 15 16,-4-3 74-16,0-2 121 15</inkml:trace>
  <inkml:trace contextRef="#ctx0" brushRef="#br1" timeOffset="151879.49">8542 16370 62 0,'-2'-9'266'15,"0"-3"39"-15,1 4 27 16,-1 3 5-16,2-1-11 16,0 2-19-16,0 1-27 0,2 0-46 15,-1 1-42-15,-1 1-38 16,2 2-30-16,1 4-29 16,1 2-7-16,0 4-1 15,-1 6 1-15,0 2-3 16,-1 2-7-16,-1 1-8 15,-1 1-15-15,0-1-19 16,0-2-11-16,0-2-11 16,0-5-7-16,0-1 0 0,0-4-1 15,2-6-3-15,3-5 5 16,-2-8 0-16,4-5 0 16,0-9-2-16,1-3-3 15,2-4-1-15,2 1-4 16,-1 0-3-16,-1 3 0 15,2 5 0-15,-1 1-1 0,0 7 3 16,0 5 2-16,-3 3-4 16,3 6 4-16,-1 6 1 15,-4 4 3-15,2 3-2 16,-2 7 0-16,-1 1 2 16,-2 4-3-16,-1 2 0 15,-2 2-8-15,3-2-16 0,-3-1-47 16,3-4-59-16,-1-5-76 15,4-4-88-15,3-6-111 16,6-6-95-16,4-6-19 16,0-6 21-16,5-7 60 15,-2-3 81-15</inkml:trace>
  <inkml:trace contextRef="#ctx0" brushRef="#br1" timeOffset="152197.01">8947 16329 102 0,'9'-19'210'15,"-3"4"42"-15,-3 3 25 16,-3 7 18-16,-1 1 6 15,-3 6-10-15,-2 1-11 16,1 4-5-16,-3 5-17 0,1-2-17 16,0 2-23-16,2 1-27 15,4-1-24-15,1 1-24 16,3-3-12-16,3 0-12 16,5 0-12-16,2 0-8 15,1-2-8-15,0 2-11 16,-1-3-2-16,1 3-4 0,-6 0-2 15,-1 0 2-15,-4 2-6 16,-5 2-8-16,-3 1-9 16,-4-1-17-16,-5 2-13 15,1-3-14-15,-3 1-19 16,2-7-56-16,-2-4-115 16,3-6-199-16,2-4-222 15,5-6-117-15,3-2-51 16,3-4 22-16,6 0 95 0,7-3 192 15</inkml:trace>
  <inkml:trace contextRef="#ctx0" brushRef="#br1" timeOffset="153616.72">9855 16395 212 0,'-9'-10'293'0,"2"-5"18"16,2-1 18-16,0 1 13 15,2-1 8-15,3 0-7 0,-1 0-20 16,1 3-35-16,1 1-44 16,-1 2-46-16,0 3-46 15,0 1-42-15,0 3-41 16,0 1-30-16,0 6-15 15,0 5-7-15,0 6-7 16,0 9 1-16,-1 4-3 0,-1 3 2 16,0 5-3-16,0-2 1 15,0-1-4-15,2-5-6 16,0-4 2-16,0-4 0 16,0-6 2-16,4-6-2 15,-2-8 0-15,1-8 2 16,2-6-3-16,0-9-2 15,3-4 0-15,1-6-1 0,1 0 1 16,-1 0-1-16,2-1 2 16,0 5 0-16,-3 7-3 15,-1 5 3-15,2 8-1 16,1 6 3-16,1 8 0 16,1 5 1-16,-1 5 4 15,3 2-2-15,-1 2 11 0,1 0 6 16,-1 0 3-16,-2-2 7 15,0-4-1-15,-3-2 1 16,0-1-6-16,-3-3-6 16,4-4-7-16,-2-3-5 15,2-5 1-15,3-6-5 16,1-4 0-16,3-7-5 0,0-5-1 16,4-1-2-16,-5 0-3 15,0 2 3-15,0 4-1 16,-3 5-1-16,-2 7 5 15,-2 8 0-15,0 9 3 16,1 8 0-16,-4 2 3 16,1 4 0-16,-1 4 1 0,-2-2 1 15,3 0 1-15,-3-1-3 16,2-2 0-16,0-5-1 16,2-3 2-16,2-2-4 15,0-4-6-15,4-2 3 16,3-6-2-16,-2-3-1 15,5-5-4-15,-3-4 2 0,4-5 1 16,-1-6-4-16,-1-2 3 16,-1-1-2-16,-4 1 2 15,-1 2 1-15,-4 6 3 16,0 7 3-16,-6 8 1 16,-2 11 6-16,-3 7 0 15,-2 10 3-15,0 6-1 0,0 3 1 16,2 4 3-1,3-3-2-15,0 0-3 0,3-5 2 16,0-2-3-16,4-6 2 16,4-3-5-16,3-5-1 15,2-5-3-15,3-5 0 16,1-9 1-16,0-3-3 16,0-9-2-16,0-6 2 15,-5-5-1-15,0-2-5 0,-2-4 1 16,-3 2 1-16,-3 1 1 15,-2 6 1-15,0 4 0 16,-3 3 5-16,-1 7 0 16,-1 8 0-16,2 4 2 15,-2 6-2-15,2 4 2 16,-1 5 1-16,4 4 1 0,2 0-4 16,-2 3 1-16,3 0-2 15,0 2-4-15,5-4-58 16,1-1-121-16,5-2-211 15,0-1-151-15,3-6-79 16,0-4-38-16,0-5 33 16,-4-4 110-16</inkml:trace>
  <inkml:trace contextRef="#ctx0" brushRef="#br1" timeOffset="154163.74">11067 16176 11 0,'0'-24'218'0,"0"-2"46"16,0 2-9-16,3 0-3 16,2 0-10-16,3 0 0 15,-1 2-1-15,0 1-11 16,1 3-12-16,-3 1-18 0,1 3-16 16,-2 3-26-16,-1 2-23 15,1 3-24-15,-2 0-21 16,-1 4-13-16,-1 6-2 15,2 4 4-15,-2 8 5 16,-2 6 4-16,1 7 9 16,-4 5-1-16,1 5-11 15,-1 1-14-15,-2 4-7 0,2-1-13 16,-1-1-12-16,0-1-14 16,5 1-4-16,1-6-9 15,1-2-6-15,5-2-4 16,4-4-2-16,1-3 0 15,9-3-4-15,1-6-1 16,3-2-4-16,1-4-35 16,3-2-77-16,-2-4-135 15,-3-1-229-15,-2-1-121 0,-4-4-61 16,-5-1-1-16,-5-1 64 16,-2-2 125-16</inkml:trace>
  <inkml:trace contextRef="#ctx0" brushRef="#br1" timeOffset="154778.44">11700 16204 158 0,'-7'-24'225'0,"2"-3"1"16,-1 0 5-16,1-3-1 15,-1-1-14-15,2-3-4 16,0 3-7-16,3-3-8 15,-1 2-10-15,2 6-7 0,-2 1-11 16,2 7-22-16,-1 10-9 16,-2 8-11-16,1 10-13 15,0 11-18-15,-1 9-10 16,0 7-5-16,-1 8-18 16,0-1-15-16,1 2-9 15,0 0-12-15,1-2-12 16,-2-1-6-16,0-2-2 0,0 0-9 15,0-5-16 1,0-2-52-16,2-4-80 0,2-6-114 16,0-5-157-16,0-9-101 15,2-3-47-15,-2-7 22 16,0 0 64-16,0-7 107 16</inkml:trace>
  <inkml:trace contextRef="#ctx0" brushRef="#br1" timeOffset="155162.7">11473 16351 45 0,'-15'-3'246'0,"2"-1"40"15,3 1-31-15,3 0-36 16,5-2-35-16,8 1-43 16,5-1-47-16,8-1-34 15,4-1-22-15,5-1-18 16,2 0-9-16,3 1-5 0,-1 0 7 15,-2 2-6 1,-3-1-2-16,-5 2 2 0,-2 4 17 16,-5-3 27-16,-3 3 30 15,-2 3 39-15,-4 0 36 16,-3 4 37-16,-1 0 14 16,0 5-5-16,-1 0-13 15,-1-1-31-15,2 2-29 0,-1 2-35 16,2 2-29-16,0-2-24 15,2 3-17-15,3-1-13 16,0-1-11-16,5 0-7 16,-4-3-47-16,4-4-112 15,1-2-197-15,0-4-128 16,2-4-68-16,-1-5-31 0,-2-6 24 16,0-6 100-16</inkml:trace>
  <inkml:trace contextRef="#ctx0" brushRef="#br1" timeOffset="156113.73">12020 16005 97 0,'2'-18'273'0,"1"-3"36"0,0 3 24 16,1 0 3-16,-1 1-17 16,1 3-21-16,-2 3-43 15,-1 0-46-15,1 4-49 16,-2 2-37-16,-2 1-22 0,-1 4-15 15,-6 1-8 1,-4 4-4-16,-4 1 2 0,3 0-4 16,-5 0-9-16,1 0-10 15,4-3-10-15,3-2-8 16,0-2-10-16,6-5-12 16,5-5-9-16,2 1-5 15,7-2-4-15,1 2-10 16,1 5-60-16,4 3-148 0,0 9-199 15,-1 6-105 1,-3 6-54-16,1 5-25 0,-5 8 48 16,-4 1 141-16</inkml:trace>
  <inkml:trace contextRef="#ctx0" brushRef="#br1" timeOffset="156564.44">12068 16377 38 0,'-13'-14'361'16,"2"2"101"-16,-1 2 85 15,2 2-6-15,0 1-52 16,1 1-50-16,4 3-81 16,1 1-84-16,0 2-64 0,3 5-57 15,-1 1-35-15,2 4-28 16,0 3-7-16,0 4-11 16,-1 4-11-16,-3 5-10 15,1 2-9-15,-3 5-11 16,1 1-12-16,-1 3-5 15,1-1-9-15,0-2-5 0,0 0-7 16,4-1-8-16,1-7-26 16,1-3-58-16,4-5-78 15,2-5-86-15,2-5-113 16,0-4-139-16,1-4-110 0,-2-4-15 16,-1-5 38-16,0-4 71 15,-2-6 103-15</inkml:trace>
  <inkml:trace contextRef="#ctx0" brushRef="#br1" timeOffset="156864.74">11981 16341 156 0,'1'-21'270'0,"3"1"4"16,4 6-9-16,5-1-31 15,5 5-39-15,7 4-29 16,4 2-11-16,4 4-10 0,0 4-10 15,1 2-4-15,-3 3 3 16,-1 2 1-16,-8 3 5 16,-3 1 8-16,-11 4 3 15,-10 1-6-15,-8 6-8 16,-10-1-16-16,-6 1-29 16,-4 0-25-16,-2-2-24 15,3-5-15-15,4-3-16 0,3-7-34 16,9-5-106-16,7-5-189 15,9-9-162-15,8-2-85 16,11-6-40-16,5-2 0 16,8 0 89-16</inkml:trace>
  <inkml:trace contextRef="#ctx0" brushRef="#br1" timeOffset="157247.72">12519 16131 205 0,'1'-29'335'0,"3"2"79"16,-2-2 3-16,0 6 4 16,-1 3-24-16,2 4-41 15,-3 3-53-15,2 5-62 16,-2 5-61-16,2 3-50 15,-1 3-23-15,2 4-2 16,-3 3 7-16,2 7 5 0,-2 0 9 16,2 4 0-16,-2 4-13 15,-2 4-15-15,0 2-22 16,1 4-23-16,-4 1-18 16,3 3-18-16,-2 1-7 15,-1 2-16-15,-1-1-61 16,1-2-71-16,0-5-77 15,5-5-104-15,0-10-155 16,5-5-157-16,3-4-30 0,4-8 22 16,1-6 55-16,-2-1 91 15</inkml:trace>
  <inkml:trace contextRef="#ctx0" brushRef="#br1" timeOffset="157646.54">12599 16440 120 0,'2'-4'246'0,"-1"1"18"16,2 3-3-16,-1-2-10 15,0 0-14-15,1 1-12 16,3-1-12-16,0-1-6 16,5-1-5-16,3-2-7 15,2-2-11-15,6-2-18 16,0-2-17-16,1-3-29 0,2-4-30 16,0 0-22-16,-3 0-17 15,-2-1-12-15,-5-1-3 16,-2 2 2-16,-6 1 2 15,-7 3-2-15,-7 3 1 16,-6 5-5-16,-4 7-7 16,-6 7 6-16,0 5 15 0,-2 5 24 15,1 4 22-15,5 4 20 16,3 2 14-16,7-2-2 16,5 3-15-16,6-4-17 15,9-3-22-15,6-3-15 16,10-4-14-16,6-4-10 15,5-8-10-15,2-3-12 16,1-3-28-16,0-5-134 0,1-4-305 16,-5 0-185-16,-4-5-98 15,-7-4-47-15,-4-2-5 16,-5 1 116-16</inkml:trace>
  <inkml:trace contextRef="#ctx0" brushRef="#br1" timeOffset="158513.03">13841 16433 208 0,'5'-20'303'15,"0"-3"55"-15,0-1-30 16,2-1-11-16,-4-3 0 15,1 1-9-15,-4 2-6 16,-2 0-17-16,-3 2-26 16,-5 5-35-16,-2 6-39 15,-3 5-35-15,-5 5-27 0,-5 8-27 16,-3 8-18-16,-4 3-12 16,2 9-12-16,0 3-8 15,3 3-11-15,5 0-8 16,5 1-7-16,4-1-7 15,10-4-5-15,5-2-6 16,8-7-4-16,8-4-2 16,7-7 0-16,5-8 2 0,0-3 2 15,0-8 0-15,-3-5 5 16,-6-5-2-16,-7-3-3 16,-4-4 0-16,-6 1-1 15,-6 1 0-15,-7 3-1 16,-2 4-4-16,-5 5-12 15,0 8-79-15,-2 4-148 16,3 9-241-16,1 1-128 0,9 6-67 16,9-2-23-16,9-1 63 15,8-3 134-15</inkml:trace>
  <inkml:trace contextRef="#ctx0" brushRef="#br1" timeOffset="158828.47">13983 16233 263 0,'-3'-22'412'0,"1"2"95"15,-2 5 25-15,3 0-31 16,1 4-39-16,1 2-74 0,1 6-73 16,2 5-78-16,1 8-61 15,1 5-46-15,-1 8-27 16,0 5-21-16,-3 7-22 15,-2 5-16-15,-4 5-20 16,0 4-16-16,-4-1-9 16,-1 2-12-16,2-3-37 15,1-6-50-15,4-2-50 0,2-10-53 16,6-5-67-16,3-5-66 16,3-9-49-16,1-3-35 15,-1-4-27-15,-4-3-20 16,-2-3 17-16,-4-1 44 15,-2-5 69-15</inkml:trace>
  <inkml:trace contextRef="#ctx0" brushRef="#br1" timeOffset="159145.74">13973 16366 193 0,'9'-27'231'16,"0"0"34"-16,6 1 22 0,0 6 20 15,3 0 0-15,4 4-6 16,2 6-18-16,1 1-28 16,2 9-29-16,-1 2-33 15,-3 8-17-15,-1 2-18 16,-6 4-12-16,-10 3-11 16,-8 6-19-16,-10 0-18 15,-7 1-23-15,-8 3-20 16,-3 1-22-16,-2-4-15 0,1-2-10 15,5-8-11-15,4-7-30 16,11-6-92-16,11-9-157 16,8-6-206-16,14-5-108 15,8-7-56-15,8 2 0 16,5-2 72-16,3 2 146 16</inkml:trace>
  <inkml:trace contextRef="#ctx0" brushRef="#br1" timeOffset="159880.41">14415 16358 250 0,'2'5'307'0,"2"-3"63"16,5-2-18-16,4-2-40 15,4-3-17-15,1-4-22 16,7-1-39-16,1-2-53 15,-1-3-56-15,2-2-47 16,-2-2-33-16,-1-2-19 0,-5-1-9 16,-5 0 2-16,-4 0 7 15,-4 3 1-15,-6 1 6 16,-8 4 1-16,-3 7-3 16,-8 4-6-16,-2 6-7 15,-5 7 1-15,-3 7 2 16,4 2 4-16,0 3 3 0,7 4 4 15,2-2-4-15,8 0 0 16,5 1-9-16,3-3-6 16,7-3-5-16,4 0-7 15,4-7 0-15,3 0-9 16,4-6 1-16,2-2-2 16,3-4-14-16,-2-6-32 15,-1-3-42-15,1-3-25 0,-1-2-15 16,-2 2-3-16,-5-1 8 15,2 2 36-15,-6-1 41 16,-1 2 28-16,1 0 15 16,-1 0 5-16,1 3 5 15,0-4-1-15,6 4 2 0,-2-3 1 16,4 5 1-16,-1-1 11 16,2 4 10-16,-1 2 12 15,1 3 17-15,-3 6 19 16,-1 2 15-16,-3 4 5 15,-2 3-2-15,-4 1-1 16,-2-2-12-16,-4 1-5 0,-3-2 7 16,-2-2 8-16,-1-2 14 15,-2-4 0-15,1-5 1 16,1-5-13-16,1-4-20 16,2-8-19-16,3-6-23 15,7-5-11-15,1-5-6 16,3-5-8-16,7 2-8 0,2-2-59 15,1 2-182-15,1 6-213 16,-2 3-114-16,-1 5-58 16,1 7-25-16,1 1 38 15,3 7 173-15</inkml:trace>
  <inkml:trace contextRef="#ctx0" brushRef="#br1" timeOffset="160495.47">15790 16305 105 0,'5'-12'306'0,"1"0"73"16,-4 0 27-16,-4-2-9 16,-2-1-1-16,-3 0-19 0,-4-2-33 15,-4 4-40-15,-5 1-40 16,-3 3-37-16,-6 3-28 15,-2 5-26-15,-4 5-19 16,0 5-22-16,-3 5-19 16,2 3-21-16,1 2-22 15,5 3-21-15,3 0-12 0,5 2-12 16,9-4-6-16,4 0-6 16,5-4-4-16,6 0-2 15,6-6 0-15,3-3-5 16,8-4 1-16,3-5-1 15,1-4-1-15,2-6 0 16,0 0-1-16,0-5 0 16,-1-1 0-16,-5 2-2 0,0 0 2 15,-5 6-1-15,-1 2-3 16,-4 4 3-16,-1 5 1 16,-2 7 0-16,2 4-1 15,-1 5-10-15,2 2-57 16,4 0-91-16,0 1-113 15,2 0-155-15,5-5-196 16,0-5-94-16,3-4 3 0,6-3 61 16,1-6 98-16</inkml:trace>
  <inkml:trace contextRef="#ctx0" brushRef="#br1" timeOffset="160761.5">16081 16008 201 0,'3'-50'356'15,"0"8"54"-15,-4 6 23 16,-2 11-6-16,-6 10-31 16,-1 11-45-16,-1 13-65 15,-2 8-66-15,4 12-50 16,-3 5-43-16,2 7-35 0,0 4-29 16,0 2-24-16,1 0-13 15,3-2-11-15,1-1-8 16,2-5-11-16,3-6-55 15,1-4-91-15,4-4-112 16,2-6-119-16,3-5-138 16,-2-6-69-16,2-4 11 0,-3-4 68 15,-5-4 101-15</inkml:trace>
  <inkml:trace contextRef="#ctx0" brushRef="#br1" timeOffset="161046.84">15888 16269 190 0,'-4'-11'289'0,"5"1"63"16,8-1-8-16,4-1 7 16,8 3-3-16,5 1-2 15,3 1-36-15,0 1-52 16,3 5-66-16,-4 2-65 16,-3 3-43-16,0 5-28 15,-6 3-10-15,-5 1-4 0,-3 5 0 16,-3 0 7-16,-3 1-2 15,-2 3-10-15,-1-3-6 16,0-2-6-16,-1 0-15 16,2-3-10-16,1-3-42 15,1 1-120-15,3-7-202 16,2 0-147-16,4-5-74 0,1-2-37 16,0-5 15-16,1-4 108 15</inkml:trace>
  <inkml:trace contextRef="#ctx0" brushRef="#br1" timeOffset="161201.96">16367 16102 74 0,'0'-27'345'0,"-3"5"41"0,1 2 22 16,2 7-84-16,0 3-74 16,0 3-102-16,2 6-225 15,1 7-167-15,-1 1-87 16,0 5-51-16,-1 5-23 15,2 4 2-15</inkml:trace>
  <inkml:trace contextRef="#ctx0" brushRef="#br1" timeOffset="162280.01">16413 16204 212 0,'-2'-13'425'0,"2"-2"105"15,-1 1 71-15,1 4-43 16,-2 1-51-16,-1 4-78 16,0 5-84-16,2 7-96 15,-3 6-82-15,-1 3-55 16,2 4-35-16,0 2-23 16,0 0-20-16,0 3-12 0,-2-2-7 15,4-1-6-15,-1-4-4 16,2-3-4-16,2 0 4 15,-1-6-3-15,7-6-1 16,-2-5-1-16,4-6-5 16,2-5 1-16,4-6-1 15,1-7-2-15,0-8 1 16,3 1-2-16,-1-2 1 0,-2 4 4 16,-1 5-2-16,-3 5 2 15,1 7 0-15,-5 9 1 16,-1 6 3-16,-3 8 0 15,-1 8 2-15,-4 5 1 16,1 1 2-16,-1 2 0 16,0 2-1-16,4-3 2 0,1-3-2 15,6-1-2-15,3-3-2 16,7-6-2-16,6-6 0 16,8-5-1-16,9-6-4 15,2-6-4-15,8-7-4 16,-1-4 0-16,1-4-2 15,-8-1 2-15,-3-3 5 0,-7 4 2 16,-8 0 5-16,-5 3 4 16,-8 3 2-16,-8 4-1 15,-6 0 3-15,-7 4 1 16,-5 5-1-16,-6 2-2 16,-2 4 3-16,-4 4-2 15,1 4-1-15,-1 1 2 16,1 4-1-16,2 6 4 0,2-2-6 15,5 4 6-15,2 0-2 16,6 3 0-16,5-2 1 16,5 1-6-16,6-1 7 15,2-3-6-15,4-3 1 16,2-2-3-16,1-4-1 0,2-5 1 16,-1-3-2-1,0-3 0-15,-3-2-1 0,0-2 0 16,-1-1 3-16,-1-1 0 15,0 1 3-15,-5-1 9 16,2 5 14-16,-4 3 13 16,-1 2 8-16,-3 5 8 0,-1 6 6 15,-4 7-3 1,-4 4-11-16,-1 5-9 0,-3 10-8 16,-1 6-7-16,-7 7-7 15,-2 6-6-15,0 3-2 16,-3 2-2-16,0 1 1 15,-1-2-2-15,-3-3-3 16,-2-2-2-16,2-6 0 0,-2-7-1 16,3-6-1-16,1-8-1 15,-1-10 1-15,0-10 2 16,5-10-1-16,2-12 0 0,4-8-2 16,10-15 5-16,6-8 7 15,12-10 4-15,8-3 4 16,6-4 3-16,4 1 1 15,3 0-10-15,-1 8-15 16,-2 4-102-16,-4 5-226 16,-1 9-275-16,1 4-140 0,-3 9-74 15,-2 4-31-15,-10 7 73 16,-4 6 214-16</inkml:trace>
  <inkml:trace contextRef="#ctx0" brushRef="#br1" timeOffset="163696.54">7922 17123 74 0,'-5'-19'288'0,"3"-4"46"15,2 0 29-15,3-4-86 16,2-2-59-16,3 0-25 0,3-3-30 15,2 4-23-15,1 1-9 16,-1 2-7-16,0 1 4 16,-1 3-4-16,-4 3 2 15,-3 3-1-15,-5 3-10 16,-5 6-16-16,-8 4-17 16,-10 9-17-16,-6 6-23 15,-6 8-14-15,-4 8-10 0,1 4 0 16,0 6 3-16,5 1 7 15,4 1 9-15,4-3 6 0,6-1 13 16,10-4 8-16,6-4 1 16,7-3-1-16,10-5-5 15,6-1-3-15,6-2-11 16,6-3-11-16,-2 0-10 0,2-4-9 16,-4 3-1-16,-3 0-1 15,-6-1 10-15,-6 2 19 16,-8 0 15-16,-7 1 7 15,-6 0 4-15,-7-1-2 0,-5 1-12 16,-5-1-21-16,-2 0-13 16,0-5-12-16,2 0-10 0,4-6-12 15,1-1-48-15,9-6-78 16,3-1-103-16,11-4-124 16,8-1-153-16,5-3-122 15,9 0-23-15,2 0 41 0,5-1 84 16,0 1 118-16</inkml:trace>
  <inkml:trace contextRef="#ctx0" brushRef="#br1" timeOffset="164747.12">8069 17231 173 0,'6'-13'318'0,"-1"2"65"16,-2-1 4-16,0 0-2 15,-1 3-21-15,1 4-20 16,-2 2-30-16,-1 3-34 15,2 7-43-15,-1 6-47 0,3 4-41 16,-1 4-35-16,2 3-30 16,1 1-32-16,2 0-23 15,1-3-15-15,1-1-17 0,4-2-10 16,0-6-5-16,5-6-3 16,-1-4-2-16,5-6 3 15,-2-7 3-15,-2-8 6 16,0-5 1-16,1-4 4 0,-5-2 3 15,-1 1 2-15,-1-2 1 16,-4 5 1-16,0 3 2 16,-1 2 1-16,-3 5 1 15,-2 5 1-15,2 2-2 0,-3 4 5 16,2 4-3-16,-4 5 2 16,0 2 12-16,0 7 22 15,-3 1 23-15,2 6 21 0,-4 4 23 16,2 3 16-16,-2 2-4 15,-2 4-16-15,1 2-13 16,-3 0-20-16,3 3-20 0,-4 2-15 16,2 0-13-16,2 3-4 15,-2 2-12-15,1-2-3 16,-2 6-2-16,1-1-4 0,0 2-1 16,0-1 2-16,-2-6 3 0,0-6 4 15,0-4-1-15,1-5 3 0,1-3-2 16,2-6 0-16,-1-3-4 0,-2-2-2 15,1-7 4-15,0-1-3 0,0-4 2 16,0-3-3-16,0-2-1 0,-1-3 1 16,0-6-4-16,1-4 1 0,1-6-1 15,1-7 3-15,1-7-1 16,-1-1-4-16,6-4 2 16,6-2 1-16,0 0-8 15,6 1-5-15,3-1-2 0,1 2 2 16,5 2 0-16,1 4 1 15,-2 1 7-15,4 1 2 16,0 4 3-16,-1-2 1 0,1 3 1 16,0 2-1-16,1 0-1 15,0 4-1-15,-1 1 3 16,-1 1-2-16,-2 4-1 16,1 2 0-16,-5 1 0 0,0 3 3 15,-4 2-3-15,-3 0 2 16,-2 2 0-16,0 3-1 0,-3-1 1 15,-1-1 1-15,0 3 2 16,-3-1 3-16,1 1 0 16,0 1 3-16,-2-1-1 15,-2 1-1-15,2 0 0 0,0 0-4 16,-2 1 0-16,2-1-1 16,0 3-1-16,2-2 0 15,0 4-1-15,1 2 0 0,0-2-1 16,3 6 0-16,1-1 1 15,2 2 1-15,1 2 1 16,-1-1 0-16,0 2 2 0,1-1 2 16,0-2 2-16,-3 0-1 15,0-2 2-15,-3-1 0 16,-2-1 2-16,-4 2 0 0,-1-3-1 16,-5 2 0-16,-6-4-3 15,-2 1-5-15,-3-4-10 16,-4-2-48-16,-1-5-96 15,3-3-157-15,1-9-260 0,5-4-137 16,6-8-63-16,5-3 3 16,5-2 75-16,4-2 146 15</inkml:trace>
  <inkml:trace contextRef="#ctx0" brushRef="#br1" timeOffset="165346.16">9357 17104 169 0,'-8'-28'290'0,"0"2"39"16,-1 5-30-16,1 2 4 16,0 2-14-16,-2 4-16 0,3-1-15 15,0 4-13-15,2 0-15 16,-1 5-21-16,3-1-28 16,-3 0-28-16,3 3-29 0,-1-2-31 15,1 2-29-15,0 2-21 16,-2-1-18-16,-1 2-11 15,-2 2-2-15,0 2-4 16,-3 6-4-16,-1 5 1 0,0 9 5 16,3 7 0-16,-2 4-3 15,3 9 6-15,1 4-5 16,4 2-4-16,0-1-23 16,1-1-51-16,-2-3-79 15,3-4-96-15,-1-6-129 0,0-3-146 16,2-6-63-16,0-7 13 15,0-4 53-15,-1-5 83 0</inkml:trace>
  <inkml:trace contextRef="#ctx0" brushRef="#br1" timeOffset="165609.57">9004 17381 56 0,'-10'-10'274'0,"2"1"46"16,1 0-3-16,4 1-35 15,0-1-33-15,4-1-40 16,4 0-30-16,3-2-27 0,9-4-23 16,4 1-21-16,6-5-26 15,3 0-23-15,5 0-16 16,2 0-21-16,-2 0-12 16,-1 3-6-16,-4 3-6 0,-4 2-3 15,-5 5-7-15,-4 4-15 16,-7 3-70-16,-2 3-111 15,-7 9-132-15,-1 4-69 0,-6 2-34 16,1 4 0-16,1 0 57 16</inkml:trace>
  <inkml:trace contextRef="#ctx0" brushRef="#br1" timeOffset="166645.73">9387 17383 299 0,'-5'3'373'16,"2"-1"58"-16,0 1-15 15,3-2-23-15,0 1-25 0,0-2-29 16,3-2-34-16,0-1-31 16,5-1-41-16,3-4-47 15,5-2-40-15,1-4-42 0,4-3-33 16,0 0-26-16,1-3-18 15,-5 1-8-15,0-3-4 16,-1 2-2-16,-6-1 3 0,-4 2 4 16,-4 2-3-16,-4 2-3 15,-3 1-2-15,-6 7 0 16,-5 5-3-16,-4 8-2 16,-4 8 2-16,-3 6-1 0,0 9 2 15,2 3-5-15,2 1 1 16,6 0-2-16,5-2-1 15,9-2-3-15,9-4-5 16,8-4 1-16,4-4-6 0,10-5-2 16,6-6-8-16,5-5-38 15,0-5-48-15,1-4-48 16,2-5-40-16,-5-6-41 0,-2-1-27 16,-5-3 17-16,-5-2 37 15,-5-1 41-15,-5 0 36 16,-2 1 42-16,-4 3 41 15,-3 1 33-15,-1 1 44 0,-2 3 48 16,-1 4 52-16,0 1 48 16,-1 3 40-16,1 2 21 15,0 0-4-15,0 2-25 0,1 2-32 16,-1 3-38-16,1 1-35 16,0 6-28-16,2 1-17 15,2 7-12-15,-2 3-6 16,0 4-10-16,-3 6-3 0,0 2-7 15,-4 1-2-15,0 1-5 16,-3-3-3-16,1-1-3 16,-1-6-3-16,2-2 0 0,0-5-3 15,3-5 1-15,0-4-6 16,3-6 1-16,5-7-1 16,1-10-3-16,1-7-2 0,4-6 1 15,5-5 1-15,0-2 4 16,0 1 4-16,0 4 6 15,0 4 6-15,-3 8 3 16,-1 3 8-16,-2 7 10 0,0 9 9 16,-1 7 6-16,-2 6 6 15,-2 8 3-15,1 2-3 16,-2 7-11-16,-4 0-10 0,-1-1-6 16,-1-1-11-16,-1-3-5 15,0-3-5-15,2-3-1 16,-1-5-4-16,-1-4-6 0,2-2-2 15,4-7-3-15,0-7-4 16,7-7-2-16,1-6-2 16,5-9 0-16,3-5 0 15,4-5 0-15,0-3 3 0,3 2 1 16,-2 6 0-16,-2 6 4 16,-3 6 5-16,0 6 3 15,-4 10 1-15,1 8 7 0,-6 11 4 16,-3 6 2-16,-2 6-1 15,-3 3-1-15,-5 7-12 16,-3-1-53-16,1 3-97 0,-2-5-130 16,0-1-173-16,3-6-195 15,2-6-96-15,7-7-2 16,4-7 60-16,3-8 112 0</inkml:trace>
  <inkml:trace contextRef="#ctx0" brushRef="#br1" timeOffset="167092.63">10696 17068 133 0,'7'-7'326'0,"-3"1"69"16,-1 1 26-16,-1 3 6 15,-4 2-8-15,0 0-19 16,-3 5-39-16,-4 3-48 0,-2 2-46 15,0 4-48-15,-1-1-42 16,0 4-36-16,0 0-28 16,4-1-19-16,3 2-14 15,0-1-6-15,5 0-2 0,2 0-4 16,3 1-8-16,1 0-9 16,6-1-8-16,1 1-8 0,0 0-8 15,6-1-4-15,-2 0-7 16,2-2 0-16,0 0-2 15,-3-4 2-15,0 2 2 16,-5-3 3-16,-2-1 6 0,-6 1 0 16,-6-3 2-16,-6 0-1 15,-4 1-1-15,-9-4-11 16,-1-2-11-16,-3-2-24 16,-3-6-62-16,3-4-119 0,0-5-212 15,6-1-235-15,6-2-118 16,3-1-50-16,9 4 25 15,4-4 99-15,5 3 199 0</inkml:trace>
  <inkml:trace contextRef="#ctx0" brushRef="#br1" timeOffset="168130.54">12054 17265 81 0,'-5'-23'210'0,"3"-1"16"15,2-3 18-15,3-1 30 0,2 0 14 16,0-1 26-16,-2 3 10 16,2 4-5-16,-4 0-26 15,2 2-44-15,1 3-44 16,-1 1-58-16,0 3-46 0,-1 1-37 15,-1 3-27-15,-2 1-15 16,-3 6-7-16,-2 4-4 16,-8 3-3-16,-2 5-2 15,-4 4 3-15,-4 1-2 0,5-1-2 16,-2 3 0-16,4-2 9 16,6 2 8-16,1 2 10 0,5 2 6 15,9-1 11-15,2 2 5 16,7-1-5-16,6 1-8 15,3 0-9-15,0 3-8 16,2-1-3-16,-4 0-2 16,1 0 10-16,-10 1 16 0,-5-1 12 15,-7 2 10-15,-6-2 3 16,-7 1-5-16,-5-1-13 16,-5-3-18-16,-1-1-13 15,0-3-14-15,1-4-9 0,0-6-4 16,2-4-28-16,5-6-42 15,6-3-63-15,6-6-77 0,8-2-124 16,7-5-184-16,10-2-101 16,5-2-20-16,5-1 26 15,4 1 61-15,-1-3 117 0</inkml:trace>
  <inkml:trace contextRef="#ctx0" brushRef="#br1" timeOffset="168380.39">12240 17190 246 0,'0'-7'429'0,"-1"2"76"16,-1-2 62-16,2 4-87 0,0-1-66 15,2 3-56-15,1 4-49 16,2 5-42-16,2 6-39 16,0 6-34-16,1 7-28 15,0 1-35-15,-1 7-43 0,0-2-34 16,-3 1-28-16,1-1-34 15,0-4-77-15,-2-4-91 16,3-4-129-16,1-4-183 0,-1-9-155 16,2-4-63-16,3-8 21 15,-2-6 63-15,1-5 113 16</inkml:trace>
  <inkml:trace contextRef="#ctx0" brushRef="#br1" timeOffset="168552.62">12325 16948 245 0,'-6'-18'302'0,"0"3"3"15,1 5-59-15,2 3-58 0,5 0-71 16,2 6-152-16,6 1-144 16,1 0-74-16,3 0-39 15,0 0-19-15,2 1-7 16</inkml:trace>
  <inkml:trace contextRef="#ctx0" brushRef="#br1" timeOffset="169462.81">12499 17217 139 0,'2'-9'382'15,"-2"-1"90"-15,0 2 84 16,0-1-39-16,0 1-33 0,-2 3-54 16,2 1-67-16,-1 4-72 15,-1 6-69-15,2 5-63 16,2 6-50-16,-1 3-28 0,2 4-22 16,-1 4-14-16,0 0-15 15,-1 0-12-15,-1-2-5 16,2-1-4-16,-2-4-5 0,0-4-4 15,1-4-3-15,-1-4-1 16,2-3 1-16,3-7-4 16,1-6 4-16,0-5-1 15,4-8-1-15,-2-6 1 0,4-6-3 16,0-7 0-16,1-1-3 16,0-2 1-16,0 1 2 15,4 9 0-15,-4 4 0 16,1 9 5-16,1 6 3 0,2 13 3 15,-3 7 6-15,3 10 13 16,-4 6 9-16,1 8 8 16,-1 2 6-16,-1 3 1 0,-5-1-3 15,-1-4-11-15,-1-4-3 16,-2 0-8-16,-1-8-8 16,0-2-1-16,0-7-9 0,1-3-1 15,2-5-5-15,0-7-4 16,3-8 0-16,4-6-3 15,0-9 1-15,2-9-5 0,2-1 2 16,3-4-4-16,-2 4 3 16,2 5 0-16,0 6 4 15,0 9 6-15,1 9 0 16,-5 9 6-16,2 12 2 0,-4 7 4 16,-1 10 4-16,-4 5 0 15,-3 2-1-15,-2 1 2 16,-1-4-3-16,1-3-4 15,-3-3-3-15,3-4-2 0,2-8 0 16,-1-5-7-16,1-5 1 16,3-8-1-16,2-7-3 15,2-8-1-15,1-7-3 0,1-6 0 16,-1-6-3-16,1-6 0 16,0 2-1-16,-2 2 2 15,0 5-1-15,-4 7 3 16,-3 10 6-16,0 9 4 0,-1 11 4 15,-2 10 4-15,-1 11 3 16,-1 4 4-16,3 4-1 16,-1 3-1-16,1 0-3 0,2-1-1 15,2-2-3-15,0-6-5 16,3-4-2-16,1-6-41 16,6-4-80-16,-1-8-107 0,3-7-129 15,3-5-160-15,-3-7-147 16,3-6-46-16,0-7 37 15,-2-3 83-15,-2-4 118 0</inkml:trace>
  <inkml:trace contextRef="#ctx0" brushRef="#br1" timeOffset="170461.62">13498 17086 122 0,'-2'-7'268'0,"-3"5"47"0,-2 2-14 16,2 6-19-16,-1 0-10 15,1 1-9-15,-2 3 5 16,3-1-1-16,1-1-7 0,0-1-10 15,0 0-16-15,-1 2-15 16,3 1-19-16,-1 3-21 16,-1 1-13-16,1 1-20 15,1 0-18-15,-1 5-26 0,2 0-25 16,0 0-16-16,3 3-19 16,2-2-16-16,3-2-9 15,2 0-9-15,6-4-2 0,-2-2-7 16,3-5-3-16,5-4-1 15,-3-5-10-15,5-7 0 16,-4-7-3-16,1-4 1 0,-4-4 1 16,1-4 1-16,-5-2 6 15,-2-6 2-15,-1 0 2 16,-1 1 3-16,-5 2 0 16,-2 3 1-16,1 4 1 0,-3 5 0 15,0 5 0-15,0 3 3 16,0 0-3-16,0 4 1 15,0 3-1-15,0 0 0 16,2 3 0-16,-1 0-1 0,1 1-1 16,1-1 0-16,-2 2-3 15,1 0 1-15,-1 0 3 16,-1 2 1-16,0-2 1 0,0 0 2 16,0 0 1-16,0 0 2 15,0 0-5-15,0 0 0 16,0 0 2-16,0 0-3 15,0 0 4-15,0 0-1 0,0-2 6 16,0 1 0-16,2-1 1 16,-2 1 4-16,2-2-2 15,-1-2 3-15,-1 3-5 16,2-3-1-16,0-2-3 0,1-1-1 16,0-1-4-16,3-2-1 15,0 1 0-15,-1-4 0 16,0 3 0-16,0-1 0 0,-2-3 0 15,2 5 5-15,-2 0-1 16,0 2 4-16,-2 1-3 16,3-1 0-16,-4 1 0 0,1 1-4 15,-1-1 1-15,0 2-1 16,2-2 1-16,-1 0 1 16,1 0 6-16,0-1 8 15,-1-1 2-15,2 2 1 16,-1 0 2-16,0 2-2 15,-1 0-2-15,-1 1-7 16,2 0 0-16,-2 2 1 0,0 0 1 16,-2 2-1-16,-1 2-4 15,-2 4 2-15,0 3-3 16,-3 6-3-16,-1 3 1 16,1 2-1-16,0 6 1 15,-3 1 4-15,0 4 0 16,3 1-2-16,-1 2 2 0,4 1-2 15,2 2 0-15,3 0-1 16,3 1-1-16,5 2 1 0,1-2-1 16,4 0 2-16,4-4 1 15,4-2-3-15,1-6 0 16,3-6-5-16,2-4-8 0,5-6-50 16,0-5-101-16,2-10-142 15,1-4-236-15,1-8-160 16,1-5-77-16,-3-6 0 15,1-9 78-15,-1-4 128 0</inkml:trace>
  <inkml:trace contextRef="#ctx0" brushRef="#br1" timeOffset="171159.24">14292 16961 151 0,'3'-20'333'16,"-2"0"76"-16,1-1 14 0,0 2 10 15,-2-1-8-15,0 1-28 16,0 1-28-16,0 2-45 15,0-1-49-15,0 3-51 16,1 2-46-16,-1 2-39 16,0 0-30-16,0 3-24 15,0 2-18-15,0 1-16 16,0 1-12-16,-3 6-9 16,1 4-13-16,-2 5-6 15,0 7-5-15,-3 5 2 0,2 9 2 16,2 3-3-16,-2 4 0 15,2 1-8-15,-2 6-41 16,-1 1-74-16,-3-1-90 0,-1 0-108 16,-1-3-134-16,-3-1-151 15,2-7-67-15,0-6 13 16,2-8 58-16,2-6 92 16,3-6 126-16</inkml:trace>
  <inkml:trace contextRef="#ctx0" brushRef="#br1" timeOffset="171808.33">14129 17148 200 0,'-5'-15'294'15,"2"2"36"-15,0 4 24 0,1-1 7 16,2 3-10-16,0 1-19 16,2-2-34-16,3 2-45 15,5-1-55-15,3 0-45 16,6-1-43-16,5 1-41 0,6 0-25 15,5 2-20-15,4-2-11 16,1 2-6-16,4 3-2 16,-3-3-6-16,1 2-1 15,-2-3-1-15,-5 2 1 0,-2-4-6 16,-4 1 3-16,-4-1 2 16,-7 0 1-16,-3-1 6 15,-4 1 26-15,-6-1 26 16,-1 1 22-16,-8 2 19 0,-1 2 22 15,-3 1 12-15,-7 3-9 16,-3 1-10-16,-4 4-7 16,0 2-10-16,-5 3-5 15,2 5-8-15,-4 1-5 0,2 3 0 16,1 5-7-16,0 4-6 16,6 1-7-16,2 2-7 15,6 4-7-15,4-2-12 0,6 1-7 16,2-5-5-16,5-3-6 15,4-4-2-15,4-7-6 16,2-4-1-16,3-5-4 0,3-9 0 16,-2-7-3-16,5-4-2 15,-4-5 0-15,2-8-2 16,-6 1 1-16,0-3 0 0,-3-1-1 16,-4 2 2-16,2 3 1 15,-5 3 2-15,-1 4 2 16,0 7 3-16,-2 4 0 0,0 9-1 15,2 6 2-15,0 8 0 16,1 3 0-16,5 6-3 16,3 0-6-16,2 0-11 15,3 3-58-15,3-5-122 16,-1-2-192-16,4-5-243 0,-1-4-128 16,1-7-56-16,-1-2 18 15,-4-4 101-15,-1-6 182 0</inkml:trace>
  <inkml:trace contextRef="#ctx0" brushRef="#br1" timeOffset="172925.49">14802 17052 114 0,'-2'-16'273'0,"1"3"37"16,-2 1 39-16,3 2 29 15,-1 1 4-15,-1 3-14 16,0 2-27-16,1 2-49 0,-1 2-52 16,1 2-42-16,1 2-37 15,0 2-27-15,1 4-25 16,1 4-13-16,-1 3-16 15,-1 2-10-15,0 5-16 0,-1 1-10 16,-4 6-6-16,2 0-8 16,0 1-7-16,-2 2-10 15,1-2-2-15,0-5-4 0,1-2-3 16,3-7-7-16,0-1-2 16,2-7 2-16,3-8-1 15,0-5 0-15,3-9-3 16,2-5 3-16,2-6 0 0,-2-5-4 15,1-4-1-15,3-5 0 16,-1-2-2-16,4 0-2 16,-1 3 1-16,0 4 3 0,-2 3 0 15,0 7 11-15,-1 6 6 16,1 4 4-16,-3 9 8 16,1 6-1-16,-2 7 4 15,0 8-8-15,-2 7-1 0,1 4-4 16,-2 4 1-16,-1 1-4 15,2 0 1-15,3-2-1 16,0 0 0-16,5-4 0 0,-2-1-2 16,8-8 6-16,5-4-3 15,4-5-3-15,4-8-1 16,3-4-2-16,1-7-2 0,1-6-3 16,-3-3-2-16,-1-6 0 15,-1-1 2-15,-5-5-2 16,-5-4-3-16,-3 0 0 15,-7-2-1-15,-5-1 2 0,-5 1-2 16,-5 3 0-16,-5 5 1 16,-4 4 1-16,-4 9 6 15,-7 8-3-15,1 9 4 16,-5 10 5-16,2 8 2 0,0 7 2 16,4 4 1-16,1 5 0 15,4 0 0-15,5-1-2 16,4 0-1-16,7-3-2 15,3-7-3-15,9-2 0 0,3-7-2 16,9-4-2-16,3-5-10 16,5-7-42-16,3-3-60 0,0-9-76 15,3-7-100-15,-3-3-126 16,-3-4-119-16,1-2-66 16,-4-2 3-16,-3 1 47 15,-6 2 104-15,-1 5 158 0</inkml:trace>
  <inkml:trace contextRef="#ctx0" brushRef="#br1" timeOffset="173309.74">15834 17019 15 0,'8'-14'124'15,"-4"4"70"-15,-4 2 34 0,0 1 1 16,-4 2-11-16,1 3-1 16,-2-1 8-16,1 3 8 15,-1 0 10-15,-1 0 19 16,-1 5 17-16,-2 2 14 0,0 3 3 16,-3 3-13-16,1 2-23 15,-1 6-36-15,2 1-40 16,2 4-48-16,1 1-40 15,3 2-32-15,3-1-24 0,4 1-15 16,3-4-10-16,5-1-8 16,5-2-2-16,1-8 2 15,5-3-6-15,1-4-1 16,2-7-1-16,0-3-2 0,-1-7-1 16,-5-2-3-16,0-7 4 15,-8-3-2-15,-5-4 0 16,-4-1 0-16,-6-4 0 0,-5-1 2 15,-7 0-7-15,-3 3 1 16,-6 3 2-16,-2 3-4 16,-3 8-32-16,0 7-61 15,6 5-76-15,2 8-88 0,7 4-110 16,10 3-158-16,10 1-91 16,12 2-2-16,10 1 49 15,8-3 71-15,4-2 100 16</inkml:trace>
  <inkml:trace contextRef="#ctx0" brushRef="#br1" timeOffset="173876.65">16174 17011 42 0,'-6'-13'304'0,"-2"2"57"0,2 1 41 16,-1-1-64-16,3 3-39 15,0-1-24-15,1 4-40 16,2-1-26-16,-2 1-19 0,3 1-14 16,0 2-14-16,3 2-8 15,-3 3-9-15,1 5-3 16,1 3-1-16,-2 5-4 0,-2 4-8 16,1 3-16-16,-4 5-18 15,2 1-16-15,1 1-18 16,-1 2-18-16,3-1-13 15,2 1-12-15,1-4-7 16,5-2-6-16,0-4-3 0,1-3-2 16,5-6 0-16,-1-5 0 15,4-3-4-15,3-8 0 0,2-4-1 16,-1-6-10-16,0-2-7 16,1-9-1-16,0 2-1 15,-4-7 2-15,-1 0 0 16,-2-5 7-16,0-3 6 0,-3 1 3 15,-2 0 1-15,-2 6-2 16,-1 4 2-16,-2 5 3 16,-5 8 0-16,0 7-2 15,-4 7 7-15,1 7 0 0,0 9 2 16,1 2 1-16,1 7 3 16,1 1 1-16,1 2-4 15,1 0-6-15,1 0-8 16,2-2-48-16,0-3-73 0,2-2-87 15,1-3-122-15,4-5-170 16,3-4-114-16,1-3-15 16,5-7 32-16,-1-7 71 0,-1-1 113 15</inkml:trace>
  <inkml:trace contextRef="#ctx0" brushRef="#br1" timeOffset="174258.72">16691 16977 105 0,'7'-14'261'0,"-1"0"21"0,-1 6 23 16,-1 0 4-16,1 2-3 16,-2 3-6-16,0 2-5 15,-3 2-5-15,-1 5-8 0,-4 3-3 16,-4 5-5-16,-2 3-8 16,-4-1-19-16,1 3-26 15,1-1-28-15,-2 4-29 16,3-4-30-16,4 2-33 0,-1-2-24 15,6 1-20-15,3-2-11 16,3-2-10-16,6 2-5 16,-1-3-4-16,5-2-5 15,3 1-2-15,-2-3 0 0,4 1-4 16,-6-1-2-16,1 0 4 16,-7-1-1-16,-6 3 0 15,-3-2-6-15,-8 2-3 0,-3-2-4 16,-7 2-15-16,2-3-42 15,-3-1-87-15,3-8-137 16,2-2-238-16,4-7-186 0,5-6-91 16,7-5-14-16,4-7 54 15,3-7 124-15</inkml:trace>
  <inkml:trace contextRef="#ctx0" brushRef="#br1" timeOffset="175775.21">16816 17357 91 0,'-10'3'311'16,"-2"-1"64"-16,4-1 34 15,2 1-7-15,-3 0-15 16,5-2-17-16,1 0-32 0,1 0-39 16,4 0-46-16,1 0-49 15,6-4-41-15,1 1-41 16,5-5-32-16,0-3-22 0,5-4-23 15,1-3-13-15,1-3-13 16,2-3-4-16,1-4-6 16,-4-4-6-16,4-2-3 0,-1-7-5 15,-2-4-2-15,-1-2-3 16,-3-4 2-16,0-3-1 16,-4 2 2-16,-3 0 3 15,-2 4 1-15,-5 5 6 16,-3 5 0-16,-4 5 10 15,0 6 8-15,-5 4 5 16,0 7 0-16,-3 5-2 0,0 6 1 16,0 5-11-16,0 5-8 15,-1 5-2-15,0 4-2 16,3 7-3-16,0 7 4 16,-1 3 4-16,0 3 4 15,1 5 0-15,1 4 3 16,3 3 6-16,0 0-8 0,2 0-1 15,3 0-3-15,2-5 3 16,3-1-5-16,1-5-2 16,4-6-1-16,4-3-3 0,3-6-9 15,5-5-1-15,5-8-1 16,2-4-5-16,1-8-22 16,0-5-28-16,0-7-11 0,-4-4-14 15,3-2-3-15,-4-6-2 16,-2-1 18-16,-3 2 30 15,-3 3 19-15,-4 4 10 16,-5 7 12-16,-2 4 8 0,0 8 6 16,-6 11 3-16,0 5 3 15,-3 9 7-15,0 3 0 16,2 5 2-16,1 1-2 16,1 0-2-16,2-3 0 0,2-3-6 15,1-3-8-15,4-6 2 16,6-6-3-16,3-6-3 15,3-7-5-15,3-6 0 16,0-7-3-16,2-8-5 0,0-4-2 16,-1-4 0-16,0-6 11 15,-2 2 5-15,0-2 6 16,-7 3 3-16,0 5 4 0,-4 7 0 16,-4 6-7-16,-2 5-2 15,-6 11-10-15,-1 6 0 16,-3 9 9-16,-2 5 17 0,1 5 13 15,-4 1 17-15,2 6 25 16,1 0 16-16,0 4 6 16,0 2-1-16,1 3-9 15,1 0-9-15,1 3-16 0,0 0-15 16,-1 2-12-16,-2-1-14 16,1 1-6-16,-3 0-5 15,-2 0-6-15,-2-1-2 0,0-3-3 16,-5-2 0-16,-3-4-2 15,3-6 2-15,-3-5 0 16,3-3 0-16,-1-5 3 16,-1-9 1-16,1-3-1 0,1-7 0 15,-3-2 1-15,4-8 0 16,0-3-1-16,4-6-2 16,2-3 1-16,4-1 1 0,4-7-3 15,2 1 0-15,4-5-3 16,4 0-3-16,4-4-2 15,4-3-6-15,1-1-7 16,5 1-67-16,-1-1-137 0,4 6-275 16,3 3-154-16,-1 3-80 15,5 4-36-15,2 2 44 16,-2 4 126-16</inkml:trace>
  <inkml:trace contextRef="#ctx0" brushRef="#br1" timeOffset="176142.22">18060 17163 145 0,'6'0'381'16,"-1"0"95"-16,0 0 82 0,-1 0-47 16,0 0-34-16,-3 0-49 15,2 0-59-15,-1 0-73 16,-2 0-71-16,0 0-64 15,0 0-47-15,0-2-35 0,-3 2-36 16,-4-5-110-16,-5 1-282 16,1-3-210-16,-5-2-114 15,0 0-60-15,-3-3-26 16,0 1 74-16,-3 1 261 0</inkml:trace>
  <inkml:trace contextRef="#ctx0" brushRef="#br1" timeOffset="-71041.71">20249 11223 42 0,'-5'-15'230'0,"-3"0"23"16,3 2 0-16,-2 4 8 16,2-2-4-16,0 2-5 15,2 1 2-15,2-1 2 16,-3 2 10-16,1-2 6 0,-1 1 3 16,-1 0-9-16,0-1-15 15,0 2-26-15,1 1-35 16,0 2-38-16,0-1-36 15,-2 1-32-15,2 1-27 16,3 1-19-16,-1 1-11 16,1-1-11-16,1 1-6 15,0-1-6-15,0 2 1 16,0 0-1-16,0 2-2 0,0 2 6 16,0 7 3-16,0 5 4 15,0 8 9-15,1 11-4 16,-1 7 3-16,2 7-4 15,-1 4-4-15,-1 1-6 16,4 0-2-16,-3-3-1 16,1 0-4-16,1-6-10 15,1-6-22-15,0-7-36 0,-3-4-64 16,4-7-84-16,0-7-96 16,1-5-100-16,3-6-104 15,1-10-93-15,1-6-10 16,-2-7 46-16,-1-7 81 15,-4-4 98-15</inkml:trace>
  <inkml:trace contextRef="#ctx0" brushRef="#br1" timeOffset="-70375.16">20172 11202 215 0,'-13'-20'290'16,"2"1"16"-16,0 0 12 15,2 3 1-15,1 1-14 16,4 0-23-16,4 2-26 16,5-1-42-16,6 1-42 15,8-1-38-15,6 0-30 16,5 2-31-16,5-1-19 0,5 0-27 16,0 2-18-16,2 4-9 15,-2-1-6-15,-5 2-4 16,-4 1-3-16,-2 3 11 15,-7-1 14-15,-5 1 10 16,-6 2 19-16,-5 2 11 16,-2 3 17-16,-6 2 6 15,-3 2-2-15,0 3-4 16,-1-1-13-16,0 3-7 0,1 3-11 16,4 1 0-16,1 3 5 15,3 3 8-15,3 4 6 16,-2 4 8-16,5 0 7 15,-1 5-3-15,-2 1-3 16,5-1-8-16,-5-1-9 16,1 1-13-16,-3-1-13 0,2-1-5 15,-2-3-8-15,-3 0-6 16,-1-3-2-16,-1-3 0 16,-4-1 2-16,-3-7 1 15,0 2-4-15,-3-5-1 16,-1-4-1-16,-3 1 2 0,1-3-1 15,-2-1-1-15,2 0 1 16,-2-3 13-16,-1-1 10 16,-1-1 1-16,-4 0 2 15,0-1 0-15,-3 3 3 16,3-3-12-16,-7 3-6 16,2 0-7-16,0-1 1 0,2 0-2 15,7 1-12-15,1-2-43 16,6-1-72-16,2-2-124 15,7-2-196-15,4-2-179 16,7-5-80-16,2-4-11 16,6-4 47-16,1-4 111 15</inkml:trace>
  <inkml:trace contextRef="#ctx0" brushRef="#br1" timeOffset="-69887.92">20369 11105 109 0,'-3'-3'257'15,"-2"-2"33"1,2 1-29-16,2-1-14 0,-4 0-16 15,4 0-19-15,-1 1-20 16,0-1-17-16,2 3-11 16,-3 0-9-16,0 4-7 15,-3 2-15-15,-4 6-19 16,-6 7-23-16,-2 4-19 16,-3 8-21-16,-5 3-42 0,0 3-52 15,2 0-66-15,6-1-76 16,4-5-80-16,10-7-85 15,8-7-81-15,12-9-19 16,3-10 30-16,8-8 56 16</inkml:trace>
  <inkml:trace contextRef="#ctx0" brushRef="#br1" timeOffset="-69109.13">20401 11151 73 0,'6'-20'273'15,"-1"2"52"-15,0 3 24 16,-5 3-4-16,0 2-27 15,-5 8-46-15,-1 6-28 16,-7 8-45-16,-6 8-46 0,-4 7-29 16,-3 7-24-16,-3 3-25 15,4 1-30-15,2-4-38 16,6-6-50-16,8-6-62 16,9-8-62-16,11-10-66 15,9-8-61-15,10-10-33 16,3-8 11-16,2-6 41 0,-4-2 65 15,-1-2 96-15,-4 2 106 16,-8 6 112-16,-5 4 77 16,-8 9 44-16,-8 6 18 15,-9 8 7-15,-5 8-23 16,-7 10-40-16,-6 7-35 16,-1 7-24-16,-4 5-20 15,4-1-38-15,6 0-49 0,8-7-66 16,12-7-75-16,10-11-95 15,17-10-103-15,7-11-91 16,7-7-23-16,5-8 19 16,-1-2 55-16,-6-3 95 15,-5 0 137-15,-7 0 135 16,-8 4 106-16,-7 6 84 16,-9 5 57-16,-8 10 41 0,-7 8 11 15,-8 7-3-15,-3 11-27 16,-6 3-34-16,1 7-35 15,0 1-38-15,6-2-49 16,5-3-49-16,14-6-51 16,10-7-51-16,10-6-50 15,12-10-54-15,6-8-28 0,3-3-6 16,-1-6 18-16,-2-1 24 16,-8 2 47-16,0 4 71 15,-11 3 62-15,-3 5 48 16,-8 7 32-16,-8 5 26 15,-3 5 18-15,-6 4 4 0,-1 3-9 16,-4 1-12-16,3 2-14 16,0-1-20-16,4-4-31 15,7-3-36-15,4-6-49 16,9-6-56-16,9-5-43 16,4-7-28-16,2-2-23 15,4-4-21-15,-5 4-1 0,2 2 24 16,-9 5 19-16,-1 6 15 15,-4 5 5-15,-6 2-19 16,-2 7-80-16,-4-1-108 16,-2-1-48-16,-2-1-24 15,-2-8-5-15,-5-5 36 16</inkml:trace>
  <inkml:trace contextRef="#ctx0" brushRef="#br1" timeOffset="-68252.91">19818 10600 131 0,'-13'1'278'15,"5"3"26"-15,2-4 1 0,1 0-6 16,0 0-30-16,4 0-35 15,1 0-23-15,3-4-25 16,3 2-14-16,7-3-15 16,6-1-12-16,6-4-18 15,5 0-23-15,5-3-22 16,1 0-14-16,4-3-17 16,2 3-10-16,-3 2-9 0,-5-1-5 15,-2 3-9-15,-7 4-2 16,-3-2 8-16,-7 5 20 15,-1-3 27-15,-6 2 24 16,0 2 17-16,-3-1 14 16,0 1 1-16,-1-1-12 15,-3 0-18-15,2 2-17 0,-3 0-18 16,2 0-13-16,-2 0-15 16,2 0-9-16,-1 0-7 15,-1 0-7-15,0 4-6 16,0 0-2-16,4 4-3 15,-3 5 0-15,4 5-3 16,2 5 3-16,1 7-2 0,1 4-1 16,0 4-1-16,4 2 12 15,-2-2 4-15,-1 2 0 16,0-7 3-16,-2-2 1 16,-1-2-12-16,-1-7-44 15,-3-1-44-15,-2-7-63 16,1-3-77-16,-2-5-78 15,-2-3-77-15,2-5-74 0,2-5-58 16,3-2-38-16,3-4 15 16,4 1 53-16,1 0 75 15</inkml:trace>
  <inkml:trace contextRef="#ctx0" brushRef="#br1" timeOffset="-67925.25">20451 10767 173 0,'4'-12'235'0,"-4"0"27"16,-2 1 19-16,0 2 20 15,-1 1 10-15,2 1-19 16,-2 0-17-16,1 4-42 16,1-1-30-16,-1 4-31 15,1 2-44-15,1 3-6 16,-4 0-23-16,3 4 2 16,-3 4-8-16,0-1-10 0,-3 1 6 15,-2 2-3 1,1 0-4-16,-3 0 3 0,-2 0-9 15,1-1-7-15,-4-4-11 16,0-1-13-16,-3-4-12 16,-3-3-13-16,3-4-6 15,-1-3-23-15,2-5-44 16,4-2-89-16,4-2-130 16,9 2-174-16,5 4-145 15,6 3-56-15,6 1-1 0,3 4 65 16,6 4 117-16</inkml:trace>
  <inkml:trace contextRef="#ctx0" brushRef="#br1" timeOffset="-67125.79">21106 10824 45 0,'-5'-24'326'0,"-1"-2"89"16,-1 4 87-16,-2 0-27 16,3 5-9-16,-1 0-30 0,3 5-66 15,-1 3-80-15,2 3-80 16,-2 5-72-16,4 4-60 16,-1 6-36-16,0 7-21 15,-1 6-23-15,-2 6-21 16,1 6-25-16,-4 2-22 15,-3-1-36-15,1 1-19 0,2-5 0 16,1-3 1 0,0-6 12-16,2-6 11 0,4-6 17 15,2-6 7-15,3-8 13 16,0-6 9-16,4-6 15 16,-2-9 26-16,2-3 40 15,-1-5 38-15,2-5 21 16,-3-1 27-16,-1-2 22 15,0 5 13-15,-2 2-10 0,2 9-19 16,-2 6-15-16,3 9-21 16,1 10-23-16,-3 13-18 15,3 9-16-15,-1 8-23 16,3 5-7-16,-1 3-11 16,1 3-15-16,0-2-30 15,-1-3-39-15,-2-2-40 16,2-2-53-16,1-8-55 15,-2-5-62-15,-2-4-66 0,-1-3-65 16,0-5-28-16,-4-7 15 16,-2-2 39-16,-4-10 58 15</inkml:trace>
  <inkml:trace contextRef="#ctx0" brushRef="#br1" timeOffset="-66459.41">20986 10905 58 0,'-10'-9'272'15,"2"-2"34"-15,5 1 0 16,6-2-22-16,9-2-21 16,5-1-47-16,5-1-54 15,3 0-55-15,6-1-73 16,-1 3-77-16,-4 2-93 16,0 2-89-16,-5 4-72 0,-4 1-28 15,-7 5 18-15,-5-1 67 16,-2-1 88-16,-1-1 118 15,-2-1 110-15,-2-1 93 16,2 0 79-16,0-2 52 16,-3 1 39-16,2 0 20 15,-3 1 16-15,2 3-6 16,-2-1-25-16,3 4-31 0,-1 3-41 16,2 5-51-16,2 6-52 15,-1 4-59-15,5 3-46 16,-1 5-29-16,3 2-30 15,0 0-35-15,1 2-42 16,-1-3-43-16,0-1-51 16,-3-4-59-16,0-5-53 0,3-5-31 15,-5-5-17 1,0-7 13-16,-1-7 29 0,-4-6 50 16,-1-3 47-16,-2-7 43 15,-2-4 69-15,0-1 49 16,-1 0 55-16,0-1 27 15,-1 0 26-15,2 0 21 16,3 4-2-16,2 1-4 16,4-1-11-16,1 4 5 0,3 0 11 15,7 4 9-15,-1 4 22 16,6 3 24-16,-2 6 19 16,-1 4 20-16,0 5 13 15,0 4 8-15,-5 7-8 16,-4 1-14-16,-6 3-40 15,-3 1-41-15,-3 1-45 16,-7 0-60-16,0-2-83 16,1-1-93-16,-1-6-89 15,5-3-130-15,3-5-148 0,5-6-69 16,8-2 6-16,5-5 49 16,6-4 77-16</inkml:trace>
  <inkml:trace contextRef="#ctx0" brushRef="#br1" timeOffset="-65975.19">21492 10706 6 0,'8'-8'317'0,"-2"-1"86"15,2 1 71-15,-4 2-8 16,0 0-19-16,-1 2-29 16,0 2-44-16,0 4-42 15,2 2-55-15,1 4-48 16,0 4-39-16,-1 0-41 15,3 5-58-15,1 0-48 16,-1 3-26-16,4-1-22 0,-2 0-11 16,0-2-8-16,0 1 11 15,0-3 2-15,-1-2-13 16,-5-1-16-16,1-3-11 16,-2-1-18-16,-3-5-14 15,-3 2-8-15,-3-2 4 16,-2 0 13-16,-5 0 8 0,1 0 22 15,-2 0 16-15,-1-2 12 16,4 2 20-16,0 0 17 16,5 0 15-16,1-3 7 15,2 1 11-15,4-1 8 16,2 2-2-16,6 0-4 16,3-2 0-16,1 0-8 15,4-2-4-15,-1 0-9 16,3 2-6-16,-2-1-6 0,1 0-17 15,-4-1-39-15,0-2-81 16,-4-1-115-16,-5-2-144 16,-4-1-158-16,-2 2-101 15,-4-2-23-15,-2-4 48 16,-1-2 96-16,-3 0 135 16</inkml:trace>
  <inkml:trace contextRef="#ctx0" brushRef="#br1" timeOffset="-65768.8">21488 10612 143 0,'-13'-13'410'15,"0"2"101"-15,3 1 76 0,5 2-26 16,5 1-40-16,8-1-71 16,7 1-90-16,5-2-89 15,5 0-95-15,5 0-155 16,-1 0-269-16,-3 2-253 15,-1-1-137-15,-5 0-74 16,0-1-22-16,-2-4 67 0,-1-4 208 16</inkml:trace>
  <inkml:trace contextRef="#ctx0" brushRef="#br1" timeOffset="-64643.48">25457 11187 167 0,'-17'-14'318'0,"-3"1"70"16,4 1-6-16,-3 1 7 15,1 1 12-15,1-2-9 16,1 2-24-16,0-2-29 16,4 2-44-16,-2 0-47 0,2 1-56 15,0-2-52-15,2 1-37 16,-1-3-33-16,0 1-24 15,3-1-13-15,2 2-9 16,-1 4-7-16,2 1-6 16,1 5-3-16,1 5-4 15,3 10 1-15,0 6-2 0,3 6-3 16,5 6-11 0,-2 5-34-16,2 3-59 0,0 4-87 15,3-2-99-15,0 0-121 16,-1-1-126-16,2-5-86 15,0-6-3-15,3-5 51 16,1-8 83-16,3-5 112 0</inkml:trace>
  <inkml:trace contextRef="#ctx0" brushRef="#br1" timeOffset="-63922.46">25310 11281 56 0,'-3'-35'208'15,"2"-2"27"-15,-4 1 17 16,2 2 17-16,-2 5 5 16,2 2-3-16,0 6-17 15,1 3-36-15,1 4-41 16,1 2-46-16,0 5-43 0,1 1-31 15,4 2-19-15,5 2 0 16,2-1-1-16,6 0 0 16,5-1 2-16,4-2-2 15,6-2 0-15,4-1-7 16,4 0-10-16,-2-1 0 16,3 2-3-16,-2-1 0 15,-2 0-2-15,-1 2 1 0,-2-1 9 16,-5 1 11-16,-3 1 20 15,-2-2 31-15,-5 1 39 16,-4 2 28-16,-4 0 17 16,-5 0 5-16,-2 0-13 15,-4 3-31-15,-2 4-36 16,-2 3-33-16,-1 3-21 0,-1 1-17 16,0 8-9-16,1 1-6 15,1 6-1-15,3 2-2 16,2 2 1-16,1 4-2 15,3 2 4-15,0 3-4 16,2-2-1-16,4 2-5 16,-3 1-1-16,0-4-3 0,-1-1-4 15,0-5 7-15,-2-3 1 16,-1-5 1-16,-2-4 3 16,-1-2 2-16,-5-2-3 15,-4-3 8-15,-7-1 4 16,-3-3 1-16,-5 0 0 15,-7-1-1-15,-2-1 4 16,-4 2-7-16,-2-1-2 16,-3 1 0-16,3-2-3 0,1 1-2 15,-1-1-2-15,7-1-3 16,3 1-31-16,5-3-77 16,6 3-126-16,4-2-205 15,2 0-180-15,4-1-92 16,3-1-22-16,-2-3 51 0,5 1 109 15</inkml:trace>
  <inkml:trace contextRef="#ctx0" brushRef="#br1" timeOffset="-63334.64">25603 10926 65 0,'8'-3'317'0,"-8"-1"75"16,-4 4 19-16,-8 0-7 15,-6 5-17-15,-7 4-48 16,-6 5-64-16,-9 4-65 0,-1 6-55 15,-3 5-43-15,-2 1-47 16,5 5-50-16,6-5-58 16,8-1-75-16,12-3-80 15,10-7-119-15,14-4-130 16,13-6-57-16,8-9 2 16,12-8 41-16,3-7 63 0</inkml:trace>
  <inkml:trace contextRef="#ctx0" brushRef="#br1" timeOffset="-62792.95">25654 10936 278 0,'0'-12'350'15,"-8"7"33"-15,-5 10 21 0,-5 7 2 16,-5 9-14-16,-4 6-29 16,-5 4-41-16,-1 9-50 15,-2-2-60-15,4 3-69 16,2-3-89-16,7-5-99 15,11-5-89-15,11-8-73 16,13-8-76-16,12-11-59 16,12-10-25-16,7-5 22 15,2-11 38-15,-1-3 50 0,-3-2 74 16,-4-2 94-16,-8 2 104 16,-7 5 86-16,-7 4 68 15,-13 7 58-15,-8 8 34 16,-10 9 4-16,-11 3-14 15,-4 11-17-15,-8 5-30 16,-5 8-35-16,-1 4-38 16,5 2-55-16,7-4-67 0,12-4-62 15,15-8-56-15,16-12-45 16,16-10-32-16,10-11 3 16,10-11 25-16,1-3 23 15,-3-3 36-15,-5 1 54 16,-7 5 63-16,-8 3 59 15,-9 8 45-15,-13 8 36 0,-10 8 30 16,-8 10-1-16,-10 6-14 16,-7 8-31-16,-4 7-28 15,-4 2-31-15,-1 5-49 16,5-5-71-16,4-3-97 16,8-7-96-16,8-5-128 0,12-7-134 15,5-7-46-15,9-7 12 16,9-7 56-16,-2-7 78 15</inkml:trace>
  <inkml:trace contextRef="#ctx0" brushRef="#br1" timeOffset="-61210.13">24470 10551 165 0,'-13'4'161'16,"0"-3"-2"-16,1 3 3 15,-4-1-14-15,2-2 2 0,0 0 5 16,1 2-2-16,1-3-12 15,3 0-17-15,5 0-10 16,2 0-23-16,5 0-27 16,5-3-6-16,13 2-11 15,4-2-11-15,10 0-7 16,4 0-2-16,12-3 5 16,2-1 2-16,11-1 6 0,0-1 15 15,6-1 9-15,4 0 6 16,-1-2 1-16,1 0 2 15,-6 2-5-15,0 0-1 16,-6-1-8-16,-4 2-1 16,-7 0-2-16,-8 4 4 15,-7-2 13-15,-7 1 21 0,-7 3 29 16,-5-2 15-16,-6 2 4 16,-3 1-2-16,-5 0-12 15,-1-1-22-15,-2 1-28 16,-2 1-16-16,2-1-4 15,-1 2-8-15,-3-1-7 0,3 0-8 16,-1 1-7-16,2-2-5 16,-1 1-7-16,1 1-4 15,0 0-3-15,0 0-3 16,0 0-1-16,0-2-3 16,0 2-3-16,0-1 1 15,1 1-1-15,-1 1-2 0,2 1 1 16,1 2 1-16,0 2 0 15,0 1 3-15,2 8 0 16,0 2 1-16,1 3-1 16,0 1-2-16,1 8 0 15,2-1-5-15,-3 2-1 16,-1 1-1-16,0 1 1 16,-2-3-4-16,1-4 0 15,-3-4-8-15,2-1-3 0,-2-6-6 16,1-3 4-16,0-2-1 15,-1-8 1-15,2-1 7 16,2-6 5-16,0-3 5 16,0-2 3-16,1-1 0 15,-1-1 0-15,-1 2-2 16,1 3 3-16,2 0-2 16,-2 4-4-16,0 1 4 15,0 3-4-15,2 3 2 16,-1 3 2-16,1 1 0 0,-2 2-3 15,0 1 4-15,2 2 1 16,-2-2-1-16,-1 0 0 16,-2-1 3-16,-2-1 0 15,-2-1 0-15,-2-1 4 16,-8-1-1-16,-2-2-2 16,-2-3 1-16,-6 0 3 15,-1 0-2-15,-2-3 1 16,0-2-2-16,3 1-6 0,4-2-20 15,3 0-20-15,3-2-31 16,4 2-41-16,3 3-59 16,3-4-83-16,2 4-136 15,5 1-123-15,2 0-51 16,0-1 0-16,1 0 42 16,0 1 73-16</inkml:trace>
  <inkml:trace contextRef="#ctx0" brushRef="#br1" timeOffset="-60506.01">25323 10718 148 0,'-5'-5'279'16,"1"-2"19"-16,0 2 10 15,0 3 7-15,-1-3-23 16,4 3-40-16,-1 0-47 16,2 2-49-16,2 2-40 15,-1 2-26-15,4 3-19 0,1 3-6 16,2-1-4-16,2 1-7 16,4 1-3-16,2-1-4 15,1-1-5-15,5 2-8 16,-1-4-5-16,2 1-7 15,1-3-5-15,0 0-6 16,-5 0-4-16,1-3 2 16,-3 0-5-16,-2 1 6 15,-4-3-4-15,1 0-3 16,0-5 9-16,-2 2-4 0,-2-3 0 16,2-5-6-16,-2 0-1 15,1-1-1-15,1-1-4 16,-2-1 0-16,-1 0-2 15,2-1 2-15,-5 2 4 16,1 1 4-16,0 2 3 16,-2 1 0-16,1 0 11 0,-2 1 11 15,0 2 19 1,-2 0 15-16,-2 1 8 0,0 3 6 16,-3 4-6-16,0 6-10 15,-2 4-24-15,3 5-52 16,-3 5-85-16,0 4-123 15,2 4-180-15,0 1-125 16,-1 0-62-16,1-2-1 0,-3-3 54 16,3-6 103-16</inkml:trace>
  <inkml:trace contextRef="#ctx0" brushRef="#br1" timeOffset="-59639.56">26322 11001 111 0,'-13'-11'295'0,"1"-4"69"15,2-3 1-15,1 0 0 16,0-2 8-16,1 3-5 16,3 0-16-16,-2 3-23 15,4 1-31-15,-1 3-27 0,1 1-41 16,-1 3-38-16,3 0-53 15,-2 3-40-15,-1 1-38 16,-1 5-25-16,1 6-18 16,-1 5-18-16,-4 6 4 15,2 8-4-15,-1 2-8 16,3 4-18-16,-2 4-24 16,4-4-31-16,3-2-48 0,0-3-33 15,1-3-29 1,4-8-15-16,3-7-1 0,1-4 16 15,3-11 39-15,-2-5 33 16,3-10 32-16,-5-2 35 16,1-7 23-16,-2-3 15 15,-4-4 0-15,0-2 19 16,0-3 11-16,1 2 12 0,-3 0 15 16,3 7 14-16,-4 4 22 15,2 4-8-15,0 8-5 16,-2 3-2-16,1 8-3 15,3 5-7-15,0 7-10 16,4 4-7-16,1 4 3 16,3 4-12-16,-1 1-9 15,1 2-8-15,1 4 1 16,3-4 1-16,-3 1-9 0,1 1-12 16,-2-5-36-16,0 1-40 15,-2-4-54-15,-2 4-56 16,1-3-57-16,-6-2-70 15,-3 2-70-15,-3-2-50 16,-6-3 2-16,1-3 30 16,-2-2 46-16</inkml:trace>
  <inkml:trace contextRef="#ctx0" brushRef="#br1" timeOffset="-59439.72">26248 11021 192 0,'-14'-13'293'0,"2"3"40"15,4 1 4-15,3 1-35 0,5 1-39 16,1 1-58-16,7-2-61 16,5 3-59-16,5-3-39 15,5 1-26-15,4 0-49 16,3 0-62-16,1-1-72 16,1 2-85-16,-2 2-83 15,-2 1-51-15,-6 0 5 0,-1 0 39 16</inkml:trace>
  <inkml:trace contextRef="#ctx0" brushRef="#br1" timeOffset="-58906.14">26512 10868 32 0,'-2'-5'291'0,"2"2"65"16,-1-2 41-16,-1 1 23 0,2 4-13 16,-1 0-20-16,1 2-38 15,-2 5-44-15,2 4-47 16,0 3-44-16,2 3-35 15,-2 4-46-15,1 2-38 16,2 0-28-16,2 2-26 16,1-1-15-16,-1 2-21 15,0-5-32-15,1-1-47 16,-1-5-50-16,-2-5-49 0,3-1-55 16,-1-7-48-16,-2-2-25 15,2-8-9-15,-2-2 2 16,0-5 6-16,1-6 28 15,-4-2 41-15,-2-6 41 16,-1 0 57-16,-2-2 71 16,-1-1 69-16,-2 0 60 0,0 4 51 15,2 2 45-15,1 2 29 16,2 4 5-16,3 3-1 16,3 5-3-16,3 3-12 15,7 0-10-15,-1 6-4 16,4 3 2-16,-2 3 2 15,4 3 1-15,-6 4-2 16,0 4-5-16,-5 0-8 16,-4 6-13-16,-6-3-22 0,-6 4-25 15,-5-1-17-15,-7 0-21 16,4 0-39-16,-4-2-62 16,6-5-80-16,2-5-104 15,6-3-123-15,9-4-148 16,8-4-108-16,7-4-21 0,5-3 39 15,8 0 75-15,5 1 109 16</inkml:trace>
  <inkml:trace contextRef="#ctx0" brushRef="#br1" timeOffset="-58324.89">26876 10894 195 0,'7'-9'395'0,"-1"2"96"15,-1-3 46-15,-1 0 17 16,-1 0-3-16,-2-1-62 16,3 2-61-16,-4 2-81 15,1 1-90-15,3 1-76 16,0 5-79-16,-1 2-42 16,2 5-40-16,1 4-16 0,2 3-10 15,0 6-7-15,-3 1 9 16,1 3 4-16,-1 2 2 15,0-1-2-15,-1-4 0 16,1-1-8-16,-2-3-4 16,0-3-5-16,-1-2-7 15,-1-3 3-15,-1-3-3 16,0-1 3-16,-1-2-3 0,-4-2 1 16,-3 0 4-16,0-1 2 15,-1 0 0-15,-5 2 1 16,-1 0 5-16,2 1 3 15,1 1 3-15,2 1 1 16,-2 0 7-16,6 1 3 16,1 0 2-16,2-1 4 0,3 1 8 15,5 0 6-15,3-2 4 16,5 1 2-16,2-2 3 16,4-3 1-16,1 0-4 15,-1 0-9-15,3-1-5 16,0-2-4-16,-2-2-5 15,-2 1-10-15,-3-2-19 16,0-1-33-16,-3 2-65 0,-6-5-112 16,2 1-135-16,-7 1-175 15,-1-1-127-15,-1-3-44 16,-3 0 26-16,0-5 89 16,1-1 124-16</inkml:trace>
  <inkml:trace contextRef="#ctx0" brushRef="#br1" timeOffset="-58127.58">26898 10837 236 0,'-13'-7'403'0,"4"-4"86"16,5 2 18-16,9-3 12 16,11-1-25-16,6 1-61 15,3-2-82-15,4 4-77 0,4-1-94 16,0 5-149-16,-3 2-193 15,-4 4-250-15,-3 2-170 16,-7 3-90-16,-11 1-32 16,-9 0 50-16,-6 3 126 15</inkml:trace>
  <inkml:trace contextRef="#ctx0" brushRef="#br1" timeOffset="-56408.92">21535 12775 62 0,'0'-16'278'16,"0"0"49"-16,1-1 34 15,-1 5 15-15,3-2 2 16,-2 2-2-16,-1 2-20 0,0 0-22 15,0 3-32-15,0 2-30 16,0 0-35-16,-1 3-38 16,-2-1-48-16,3 2-45 15,-1-1-35-15,-1 4-27 16,-1 1-15-16,0 4-16 16,-1 2-6-16,3 2-4 0,1-1 1 15,0 3-4-15,1 3-1 16,3 0-4-16,0 2-1 15,1 5-8-15,4 1-13 16,-2-1-20-16,-1 4-26 16,1-1-33-16,-2-1-42 15,0 1-51-15,-3-2-61 16,-1-2-51-16,-1-5-51 0,2-2-41 16,-2-3-16-16,3-3 7 15,-1-4 30-15,-2-5 42 16,3-3 54-16,0-4 47 15,1-3 47-15</inkml:trace>
  <inkml:trace contextRef="#ctx0" brushRef="#br1" timeOffset="-55711.46">21574 12692 45 0,'-5'-17'249'0,"1"3"36"15,0 1 11 1,1 1-2-16,3-2-31 0,3 4-25 16,6-2-40-16,3 0-42 15,8 0-45-15,3 1-29 16,7 1-24-16,6 0-15 16,3 0-9-16,3-2-7 15,3 2-5-15,0 1-5 16,-3 1-2-16,-4 2 0 0,-5 0 2 15,-4 2 9-15,-7-1 24 16,-6 2 31-16,-2 1 32 16,-8 0 20-16,-3 1 18 15,-1 1 13-15,-4 0-9 16,1 0-20-16,-1 0-24 16,-1 3-22-16,0-1-19 0,1 6-16 15,-1 3-11-15,0 4-6 16,3 5 4-16,0 4 0 15,0 2-1-15,0 6 2 16,3 0-3-16,2 6-2 16,-4 0-6-16,3 4-6 15,-3-1-3-15,1 3-7 16,-1-4-1-16,-1-1-2 16,0-5-5-16,0-5-1 0,0-3-4 15,2-7 1-15,-2-3-2 16,0-2 3-16,0-4 1 15,-2-3 1-15,1-4 1 16,-2-5 1-16,-2-3-1 16,-4-1-6-16,1-6-1 15,-4 3 2-15,0-3-2 16,-3 2-2-16,-5 1-1 16,-2 2 0-16,-8 2-6 0,-5 2-7 15,-6 3-1-15,-5 3 2 16,-3 3-1-16,-3 1-7 15,0 3-13-15,4 2-26 16,6-2-55-16,9 0-64 16,9-3-69-16,14-2-67 15,14-4-100-15,13-2-125 0,11-7-26 16,12-3 25-16,7-6 43 16,2-1 66-16</inkml:trace>
  <inkml:trace contextRef="#ctx0" brushRef="#br1" timeOffset="-55361.89">21885 12664 144 0,'8'-10'320'0,"3"1"41"16,-5 0 20-16,-2 0 12 16,-3 2-17-16,-2-1-34 15,-3 1-54-15,-5 5-54 16,-4 0-48-16,-3 4-53 16,-6 3-40-16,0 2-34 0,-3 3-27 15,0 5-16-15,-1 3-20 16,1 4-36-16,0 0-62 15,3 2-75-15,4 0-83 16,3-3-99-16,7-2-100 16,3-4-46-16,6-4 16 15,7-6 53-15,5-5 70 16</inkml:trace>
  <inkml:trace contextRef="#ctx0" brushRef="#br1" timeOffset="-55126.72">21927 12556 227 0,'4'-11'359'0,"-4"1"64"0,-4 10-11 15,-6 3-33 1,-6 9-47-16,-3 8-61 0,-5 6-55 16,-1 3-57-16,-2 5-48 15,3 4-56-15,1-1-70 16,2 0-60-16,10-4-57 15,6-7-85-15,12-8-119 16,6-7-87-16,8-6-27 0,8-10 3 16,4-7 27-16,2-5 68 15</inkml:trace>
  <inkml:trace contextRef="#ctx0" brushRef="#br1" timeOffset="-54794.26">21997 12706 11 0,'13'-21'268'15,"-6"7"59"-15,-7 7 26 0,-7 7-7 16,-4 7-33-16,-8 10-47 15,-3 7-45-15,-2 7-46 16,-3 1-41-16,2 2-41 16,3-1-38-16,6-5-41 15,8-5-32-15,12-7-41 16,10-8-44-16,8-10-27 16,9-8-10-16,4-6-2 0,2-5 13 15,-1-2 25-15,-3-1 52 16,-3 1 58-16,-8 3 51 15,-9 5 35-15,-4 5 27 16,-12 5 21-16,-9 7-3 16,-8 6-26-16,-6 4-30 15,-6 5-18-15,0 4-25 0,-1 1-23 16,0 1-45-16,8-2-80 16,3-2-121-16,8-2-136 15,7-5-64-15,7-6-30 16,7-6 17-16,0-5 63 15</inkml:trace>
  <inkml:trace contextRef="#ctx0" brushRef="#br1" timeOffset="-53846.17">21051 12061 137 0,'-5'-7'151'0,"2"1"1"16,0-2 10-16,3 4 5 15,0-1 0-15,4 1 6 16,6 0 6-16,2 0-4 0,7 2-14 16,4-3-11-16,4-2-16 15,4 0-18-15,8 0-21 16,3-1-11-16,1-2-12 16,4-1-9-16,0 1-8 15,1 0-3-15,-4-2-4 16,-2 5 2-16,-5 0 10 15,-7 0 23-15,-5 3 32 16,-5-3 25-16,-3 4 18 0,-8-2 9 16,0 1-1-1,-4-1-15-15,-2 1-28 0,1 0-23 16,-3 2-22-16,-1-1-17 16,2 2-21-16,-1-1-13 15,-1 4-12-15,2 0-7 16,-2 4-5-16,2 3-4 15,-1 5-1-15,4 6 1 16,-1 5 1-16,3 3 1 16,-1 6 1-16,1 2 3 0,2 3 2 15,-3 2-1-15,2 0-2 16,0-5 1-16,0 3-3 16,-2-6 0-16,-1-5-4 15,2-3-11-15,-4 0-24 16,0-5-41-16,1-5-48 0,-1-2-51 15,1-3-39-15,-3-2-33 16,3-1-31-16,-1-2-36 16,0 0-39-16,0 0-46 15,0 0-41-15,1 0 0 16,0 0 33-16,-1-1 59 16</inkml:trace>
  <inkml:trace contextRef="#ctx0" brushRef="#br1" timeOffset="-53472.56">21862 12312 162 0,'3'-23'228'0,"0"0"32"15,-1 3 26-15,0 4 17 0,-2 2-4 16,0 2-20-16,0 3-36 16,-2 1-47-16,2 2-49 15,-2 3-43-15,0 3-37 16,2 3-28-16,0 5-16 15,0 1-6-15,0 6-4 16,0 0 2-16,-1 4 2 16,-1 2 0-16,-1 2 3 0,-2-2 8 15,-1 1 6-15,-3-1 3 16,1-1 8-16,-4-2 11 16,-3-2 7-16,0-4-3 15,0-3-2-15,-1-3-3 16,-1-4-5-16,0-4-17 15,4-4-10-15,0-3-16 16,2-1-40-16,3-3-60 16,-2 3-94-16,4 2-149 0,-2 3-138 15,2 1-63-15,-1 4-7 16,-1-3 34-16,-1 3 77 16</inkml:trace>
  <inkml:trace contextRef="#ctx0" brushRef="#br1" timeOffset="-52812.26">22059 11751 195 0,'0'-17'347'0,"0"-1"81"0,-2 0-6 16,2 0 1-16,-1 0-8 16,-1 2-34-16,-1 0-48 15,3 4-58-15,-1 2-59 16,-1 3-52-16,2 4-52 15,2 6-36-15,-1 10-31 0,-1 8-20 16,5 8-11-16,-4 5-5 16,1 4-4-16,0 2-7 15,-1 0-12-15,-1-1-14 16,0-5-18-16,-1-5-26 16,1-4-21-16,0-6-12 15,0-5-7-15,0-2 7 16,0-9 9-16,1-6 27 15,-1-9 18-15,2-2 17 0,-1-6 15 16,-1-6 11-16,2-4 12 16,-2-5 2-16,2-4 6 15,-2-1 10-15,1-1 7 16,4 3 11-16,-2 3 1 16,2 3 5-16,3 7-4 15,-2 5-5-15,2 8-6 0,3 8-5 16,2 10-4-16,-2 9-3 15,3 7-1-15,2 8-6 16,1 5-6-16,-1 2-19 16,5 1-33-16,-6 1-44 15,0-5-55-15,-6-2-65 16,-1-4-71-16,-5-5-64 0,-3-4-51 16,-2-5-40-16,-3-4-7 15,-4-5 34-15,-2-5 59 16</inkml:trace>
  <inkml:trace contextRef="#ctx0" brushRef="#br1" timeOffset="-51812.37">22091 11875 125 0,'-13'-4'275'0,"2"1"21"16,5 0-9 0,2 0-18-16,6 1-33 0,4-3-45 15,7 1-55-15,8 0-45 16,2-3-45-16,4-2-43 15,3 1-39-15,2-3-28 16,-4-1-19-16,0-1-13 16,-3-2 5-16,-3-2 11 15,-7-1 24-15,0 0 19 0,-6-1 30 16,-1 0 34-16,-3 2 42 16,-4 1 38-16,1 5 40 15,-4-1 37-15,2 1 32 16,-1 2 20-16,-3 2-6 15,3 4-21-15,-1 1-26 16,2 4-34-16,0 1-41 0,0 8-36 16,3 3-25-16,2 4-15 15,2 3-13-15,-1 1-9 16,3 4-22-16,-1-3-27 16,0-1-39-16,0-1-40 15,-2-3-44-15,1-3-43 16,-1-3-16-16,1-3-2 15,-3-5 13-15,2-5 29 16,-3-6 40-16,-3-3 39 0,0-6 31 16,-1-4 24-16,-3-5 29 15,0 1 16-15,0-2 17 16,-3-3 14-16,2 5 18 16,0-2 19-16,0 5 12 15,1 3 13-15,1 2-3 0,0 5-7 16,1 2-13-16,2 4-16 15,0 2-17-15,4 3-15 16,0 0-7-16,5 0-2 16,0 3 2-16,-3-3 6 15,0 1 7-15,3-1 11 16,-4-1 9-16,0 1 16 0,-2-3 10 16,-1 0 12-16,-2 2 8 15,-2-2-4-15,1 0-6 16,-1 0-9-16,-1 2-17 15,0-2-13-15,-2 0-16 16,1 3-7-16,-1 0-8 16,2-2-7-16,-1 2 2 0,1 0-7 15,0 0-2-15,-2 0-6 16,0 0 1-16,1 2-1 16,-1-2 5-16,2 0-1 15,0 0 1-15,1 0 0 0,2 0 0 16,2 0 1-16,3 0-5 15,1 0 4-15,5 0 0 16,2 0 1-16,0 0 1 16,2 0-3-16,2 3 4 15,-2 2 5-15,-3 4 2 16,-1 2 3-16,-3 1 8 16,-3 3 6-16,-3 2 4 0,-6-3-1 15,-4 5-4-15,-6-3 1 16,-5 2-4-16,-4-4-6 15,-3 3-5-15,0-5-7 16,1 1-3-16,3-3-19 16,5-1-45-16,6-3-50 15,3-1-58-15,8-2-76 0,6 2-110 16,6-3-110-16,3-1-24 16,6-2 14-16,-4-3 40 15,4-2 69-15</inkml:trace>
  <inkml:trace contextRef="#ctx0" brushRef="#br1" timeOffset="-51210.36">22672 11592 97 0,'0'-8'329'16,"2"-1"77"-16,0 0 20 16,-2 3 17-16,0-1-5 15,-2 2-33-15,0 0-45 16,2 2-57-16,0 2-57 0,0 1-52 16,0 4-50-16,4 3-41 15,-3 3-28-15,4 2-17 16,-2 5-12-16,5 2-12 15,-2 1-10-15,1 2-7 16,-3 1-7-16,3-3-7 16,0 2-1-16,-2-3 1 15,-2-2-3-15,2-3-9 0,-2 1-18 16,1-2-23-16,-3-1-21 16,-1-2-25-16,0-2-18 15,0 2-6-15,-1-3 11 16,-3 1 17-16,-2-3 20 15,0-3 24-15,-2 3 19 16,0-3 22-16,0-1 18 16,0 1 17-16,-1 0 13 15,2 0 10-15,4-2 5 0,0 0 1 16,1 0-8-16,6 0-5 16,0 0-6-16,3-2-4 15,5-2-6-15,1 1-5 16,3-2 0-16,0-2-9 15,-1-1-2-15,0-1-18 16,-1 1-39-16,-3 1-57 16,-1-1-75-16,-3 0-87 15,-4-2-134-15,-1 0-127 0,-4 2-49 16,-3-5 12-16,-2 2 48 16,-3-4 76-16</inkml:trace>
  <inkml:trace contextRef="#ctx0" brushRef="#br1" timeOffset="-51026.62">22603 11584 24 0,'-9'-11'295'0,"5"1"58"16,4 0 2-16,5 0-15 16,7 2-47-16,3-4-66 15,5 4-79-15,5 1-110 0,2 2-180 16,-1-1-149-16,-1 2-75 15,-6-1-42-15,-8-3-16 16,-2 1 42-16</inkml:trace>
  <inkml:trace contextRef="#ctx0" brushRef="#br1" timeOffset="-40363.54">23226 12184 125 0,'0'-3'208'15,"-2"2"12"-15,2-1 3 16,0-1-13-16,0 0-23 15,0 2-13-15,0 0-11 16,0-1-3-16,0 1-12 16,-2 1-7-16,2 0-9 0,-3 0-10 15,3 0-16-15,-1 0-20 16,1 0-10-16,-2 0-6 16,0 1-2-16,2 1-2 15,-3-2-5-15,2 0-2 16,-5 1-3-16,-1-1-7 15,1 1-7-15,-2 0 3 16,-5 3 2-16,2 0 11 0,-4 1 4 16,-3 0 14-16,-2 2 6 15,-4 0 0-15,-2 1 1 16,-4 2 0-16,-2 4-6 16,-2-1-7-16,-1 3-7 15,-3 2-2-15,-1 3-7 16,-4 4-6-16,2 0-6 0,0 0-4 15,0 1-4-15,3-2-2 16,3-3-4-16,0-1-4 16,-1-1-2-16,1-1-4 15,1-3-3-15,0 0-6 16,1-1-4-16,1-1-5 16,2 1 0-16,2-2-3 0,3 0-8 15,5-3-21-15,5-1-39 16,5-3-53-16,7-2-75 15,6-3-91-15,9-3-109 16,6-1-141-16,3-5-59 16,4-3 7-16,-1-4 42 15,-4-3 78-15</inkml:trace>
  <inkml:trace contextRef="#ctx0" brushRef="#br1" timeOffset="-39864.33">22439 12320 235 0,'1'-7'317'0,"1"-1"5"15,-1 4 1-15,-2 1-6 0,-1 1-30 16,-3-1-46-16,-3 6-45 16,-2 2-36-16,-3 4-33 15,-3 4-17-15,-3 7-12 16,-2 5-5-16,1 3-9 16,-2 2-9-16,-4 6-7 15,3 0-2-15,-1-1-11 16,3-3-6-16,-1-1-7 0,5-2-2 15,1-5-2 1,2-2-7-16,3-1-3 0,3-7-1 16,1-2-2-16,2-1 3 15,5-2 3-15,4-4 6 16,5-2 4-16,6-1 3 16,5-2-1-16,5-2-9 0,2-3-11 15,3 0-7-15,4-1-10 16,-1 0-35-16,2 2-69 15,-4-2-102-15,3 1-195 16,-3-2-145-16,-4 0-74 16,-3-3-12-16,-7 0 43 15,-1 1 89-15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6:21:08.2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19384 16054 60 0,'-10'-36'265'0,"2"4"40"16,-4 2 10-16,0 7-62 15,1 2-34-15,-2 4-22 0,4 5-29 16,-1 2-28-16,-1 2-24 16,3 4-21-16,4 2-18 15,-3 5-13-15,2 6-4 16,-1 8 7-16,2 11 8 15,-3 11 3-15,2 13-1 16,0 6-2-16,1 5-10 0,-4 3-28 16,5 1-44-16,-2-2-58 15,4-3-75-15,-3-2-83 16,3-10-105-16,2-6-89 16,3-8-34-16,2-11 13 15,0-10 50-15,0-10 66 16</inkml:trace>
  <inkml:trace contextRef="#ctx0" brushRef="#br0" timeOffset="350.01">19209 15813 68 0,'19'-31'167'0,"7"0"-2"16,4 3 2-16,3 5-12 16,4 1-8-16,3 5-20 15,-2 7-18-15,0 8-15 16,-6 8 1-16,-7 12 15 16,-8 9 25-16,-10 11 23 15,-14 12 23-15,-13 7 11 16,-12 6-2-16,-9 0-21 0,-8 4-24 15,0-4-36-15,-2-6-26 16,7-7-24-16,6-7-59 16,8-11-104-16,16-8-168 15,11-10-137-15,9-8-71 16,13-7-41-16,11-7 19 0,6-3 79 16</inkml:trace>
  <inkml:trace contextRef="#ctx0" brushRef="#br0" timeOffset="1983">19729 16123 85 0,'2'-41'318'0,"-1"0"66"16,-1 3 60-16,4 4-53 15,-4 1-18-15,1 5-7 16,-1 3-19-16,0 5-27 16,0 5-36-16,-1 3-46 15,1 0-55-15,-4 8-54 16,0 5-40-16,-3 9-40 15,0 7-24-15,-1 8-8 16,0 8-2-16,-1 7-1 0,0 9-2 16,5 2 3-16,-3 5 3 15,2 2-4-15,0-2 0 16,0-2-3-16,1-1 0 16,1-1-4-16,2-8 0 15,-3-5-2-15,3-8-4 16,-1-4 2-16,2-6-3 15,-2-7-9-15,-1-5-9 16,2-8-8-16,-1-7-4 0,0-7-12 16,1-5-13-16,1-8-2 15,1-2 2-15,4-6-1 16,3-1 8-16,4-1 4 16,3 0 13-16,1 2 9 15,6 5 7-15,0 3 9 16,3 4 2-16,-4 5 6 0,3 5 2 15,-2 6 1-15,-2 6 6 16,0 5 1-16,-5 5 2 16,0 7 0-16,-5 4 4 15,-3 4 5-15,-2 4-5 16,-4 1-1-16,-1 1-1 16,0 0-1-16,0-5-7 0,3-5-2 15,2-2-6-15,4-9-16 16,3-7-19-16,6-6-30 15,0-10-21-15,7-6-21 16,0-6-8-16,1-6 2 16,-4-3 20-16,2 1 22 15,-5 3 26-15,-3 5 22 0,-2 5 23 16,-6 8 21-16,0 9 16 16,-2 10 13-16,-5 6 6 15,2 5 6-15,-1 5-5 16,0 3-8-16,-2 1-13 15,1 0-10-15,4-3-5 16,1-2-8-16,5-6-12 16,4-6-24-16,5-5-27 0,1-7-19 15,3-7-24-15,-1-6-14 16,2-7-9-16,1-7 12 16,-7-2 19-16,0-6 15 15,-2-1 18-15,-3 1 29 16,-2 2 32-16,-2 4 28 15,-2 2 18-15,-3 11 17 0,-2 6 21 16,-3 11 18-16,0 9 16 16,-3 10 14-16,-2 7 16 15,0 9 14-15,1 4 0 16,-2 6-8-16,-1 6-19 16,4 2-25-16,-2 4-23 15,0 5-21-15,1 5-15 0,-6 4-18 16,1 1-7-16,-2 3-2 15,0-1-1-15,0 0-4 16,-2-1-7-16,0-6-6 0,2-3-9 16,-1-7-9-16,1-9-3 15,2-10-4-15,-1-10 2 16,0-8 0-16,2-14 3 16,-3-10 3-16,5-14-3 0,1-9-3 15,2-12-5-15,3-10-9 16,1-10-12-16,6-5-5 15,3-5-8-15,5 0-5 16,5 0-3-16,1 5-1 16,5 2-12-16,-1 4-22 0,2 6-24 15,-1 4-21-15,1 2-15 16,-1 6-6-16,-1 1 8 16,0 5 19-16,1 1 24 15,-1 5 27-15,-2 0 23 16,-2 5 15-16,-2 2 18 0,-3 3 12 15,0 6 8-15,-7 1 0 16,2 3 0-16,-5 1 5 16,-1 3-2-16,-1 1 1 15,-3 4 7-15,1 2 14 16,-4 3 13-16,1 2 7 16,-3 0 9-16,1 0 4 15,0 1 1-15,1-1-4 0,1 1-2 16,2-1 3-16,1 2 8 15,3-2 5-15,3-1 2 16,1 1 2-16,5 1 0 16,2-1-5-16,2 4-7 15,0-1-6-15,0 0-8 0,-1 4-4 16,-4-4-5-16,-1 1-2 16,-7 1-3-16,-6 0-2 15,-6 1-4-15,-8 4-5 16,-7-4-13-16,-4 3-21 15,2-4-39-15,-3 0-52 16,2-7-60-16,3-2-61 0,8-3-54 16,3-7-39-16,8-3-42 15,6-4-55-15,9-4-66 16,3-1-8-16,5-4 22 16,5 1 39-16,4-3 62 15</inkml:trace>
  <inkml:trace contextRef="#ctx0" brushRef="#br0" timeOffset="2216">21000 16096 148 0,'6'-8'405'15,"-1"3"89"-15,0-1 77 16,-3 2-29-16,-4 4-49 16,-1 2-61-16,0 5-59 0,-1 4-66 15,0 9-65 1,0 3-60-16,1 8-52 0,0 6-45 15,-3 2-58-15,0 4-89 16,-1 1-113-16,-3-1-127 16,3-6-145-16,2-2-179 15,5-10-70-15,3-9 13 16,6-8 75-16,3-13 104 16</inkml:trace>
  <inkml:trace contextRef="#ctx0" brushRef="#br0" timeOffset="2370.46">21085 16011 29 0,'0'-42'308'0,"0"7"30"15,-1 9 21-15,1 9-106 0,0 7-163 16,0 10-197-16,-3 4-127 16,1 5-66-16,-1 1-38 15,3 4 5-15</inkml:trace>
  <inkml:trace contextRef="#ctx0" brushRef="#br0" timeOffset="2915">21569 16324 191 0,'5'-9'317'0,"-1"-3"66"15,1-3-7-15,-1-3-1 16,0-3-12-16,-4-1-13 15,-4-1-20-15,-3-1-33 16,-3 4-42-16,-3-2-34 16,-8 5-33-16,0 4-33 0,-6 4-29 15,1 6-24-15,-3 3-20 16,-1 9-14-16,3 2-9 16,-1 11-6-16,1 2-3 15,5 5-4-15,0 3-4 16,5 0-4-16,4 1-6 15,3 2-6-15,4-2-8 16,6-3-9-16,8-3-14 16,1-4-28-16,8-4-42 0,8-7-60 15,5-6-69-15,7-6-64 16,4-8-46-16,4-2-38 16,4-5-13-16,-5 1 12 15,2-1 16-15,-5 2 0 16,-3 2-52-16,-5 2 2 0,-3 1 23 15,-3 3 34-15,-3 1 42 16</inkml:trace>
  <inkml:trace contextRef="#ctx0" brushRef="#br0" timeOffset="3598.24">22000 16206 285 0,'5'-26'358'0,"0"-1"76"0,-2 2-11 15,-3 2 2-15,-1 3 4 16,-4 3-20-16,-3 7-29 16,-4 6-46-16,-6 8-51 15,-4 8-53-15,-3 10-54 16,-4 5-39-16,-1 4-30 0,2 2-27 16,-1 2-19-16,8-2-22 15,1-3-2-15,7-1-9 16,4-6-3-16,8-5-8 15,5-4-4-15,7-4 6 16,5-10 4-16,5-5-2 16,0-7 0-16,2-5 0 15,1-1 0-15,-6-2-8 0,0 3-7 16,-4 1-6-16,-3 6 0 16,0 2-2-16,0 8-2 15,-3 3 0-15,5 6 4 16,-4 3 1-16,6 3 2 15,0 1 3-15,4-3-2 0,0 0-6 16,3-2-12-16,5-6-14 16,3-3-15-16,0-4-13 15,7-6-8-15,-1-4 2 16,2-9 13-16,1-4 7 16,-4-7 8-16,-2-8 0 15,-4-8-5-15,-6-5-21 0,-5-6-27 16,-6-5-9-16,-8 0-4 15,-8 0 5-15,-5 7 10 16,-7 9 27-16,-6 11 25 16,-3 13 14-16,-2 14 14 15,-1 13 14-15,1 13 16 16,0 11 10-16,3 12 13 16,5 6 8-16,8 5 7 0,6 5-4 15,7-2 2-15,8 2-7 16,7-6-4-16,7-4-7 15,9-3-9-15,3-6-37 16,5-4-89-16,3-7-138 16,2-2-227-16,0-6-163 15,-3-7-87-15,-3-5-16 16,-6-8 57-16,1-6 118 0</inkml:trace>
  <inkml:trace contextRef="#ctx0" brushRef="#br0" timeOffset="4309.74">23618 15695 44 0,'0'-26'294'0,"-4"2"54"15,0 4 44-15,-5 7-83 16,-3 5-35-16,1 12-32 16,-5 8-42-16,4 13-37 0,-2 10-31 15,-1 12-12-15,3 10-23 16,1 9-22-16,-2 0-17 16,0 1-16-16,4 1-13 15,-1-3-29-15,-1-5-44 16,3-9-46-16,0-7-67 15,3-5-73-15,1-10-91 16,4-7-88-16,0-8-24 0,0-9 11 16,0-5 47-16,0-10 61 15</inkml:trace>
  <inkml:trace contextRef="#ctx0" brushRef="#br0" timeOffset="4553.1">23414 15768 144 0,'-2'-22'276'0,"2"7"24"15,4 4-38-15,-1 3-32 16,4 7-43-16,4 5-38 0,7 8-31 16,-1 6-15-1,7 7-17-15,1 6-22 0,2 1-22 16,1 3-54-16,-1 0-77 15,3-2-114-15,-6-3-102 16,3-5-56-16,-5-8-22 16,0-8 24-16</inkml:trace>
  <inkml:trace contextRef="#ctx0" brushRef="#br0" timeOffset="5063.58">24003 15630 192 0,'5'-19'301'16,"-5"7"51"-16,-5 14-25 16,-4 9-22-16,-4 11-27 15,-6 7-23-15,-2 10-33 0,-4 3-39 16,0 2-44-16,-2 1-36 16,1-1-33-16,5-5-29 15,3-6-31-15,6-6-27 16,4-8-21-16,10-11-15 15,7-9-12-15,8-11-7 16,9-9 4-16,2-11 5 0,4-9 10 16,-2-5 0-1,1-8 6-15,-1-4 6 0,-3 3 8 16,-2 2 18-16,-3 5 21 16,-4 7 19-16,-4 10 14 15,-4 8 3-15,-5 11 8 16,-4 14-3-16,-4 14 3 15,-2 11 5-15,-1 12 6 16,-2 10 7-16,2 4 4 16,-1 6 7-16,2 3-10 0,1-1-6 15,0 0-9-15,0-4-12 16,4-1-10-16,2-3-7 16,0-7-11-16,3-2-25 15,0-6-38-15,3-3-49 16,4-7-61-16,6-6-76 15,2-5-94-15,7-6-96 16,2-9-34-16,6-5 12 0,1-9 40 16,2-7 64-16</inkml:trace>
  <inkml:trace contextRef="#ctx0" brushRef="#br0" timeOffset="5514.5">24615 16012 77 0,'11'-17'275'15,"0"-2"50"-15,-5-1 27 16,-2 1 9-16,-3 2-4 16,-2-2 7-16,-6 1-5 15,-2 3-13-15,-2 4-28 16,-5 2-33-16,-6 6-31 0,-5 11-32 16,-5 10-33-16,-3 10-29 15,1 10-24-15,-1 4-21 16,5 5-20-16,4-3-24 15,8-3-21-15,8-4-17 16,8-6-12-16,9-6-6 16,7-9-10-16,12-4-1 15,4-11-2-15,1-7 1 0,1-10-3 16,0-4 2-16,-6-6 1 16,-2-6-1-16,-5-2-3 15,-5-2-1-15,-1 3-1 16,-4 3-3-16,-4 8 0 15,-3 7 0-15,-2 13 4 16,-4 11 0-16,3 9-4 0,1 9-22 16,3 6-46-16,3 2-71 15,2-2-75-15,8-1-84 16,0-6-100-16,6-4-119 16,3-2-105-16,4-8-12 15,-1-5 38-15,2-6 56 16,0-7 94-16</inkml:trace>
  <inkml:trace contextRef="#ctx0" brushRef="#br0" timeOffset="6431.96">25053 15960 58 0,'8'-23'262'0,"-5"1"55"15,-3 1 7-15,-3 1 1 16,-3 4-7-16,-6 6-9 0,-5 3-13 15,0 11-20-15,-9 10-24 16,3 7-23-16,-4 7-25 16,4 6-24-16,1 3-30 15,4-1-31-15,6 0-29 16,4-1-26-16,8-5-23 16,8-3-33-16,7-5-42 0,8-4-47 15,7-6-44-15,5-4-38 16,6-7-37-16,0-7-26 15,2-4-2-15,1-8 7 16,-2-4 16-16,-4-7 17 16,-3-5 28-16,-4-7 32 15,-3-3 31-15,-5-5 34 16,0-3 45-16,-3 1 31 16,-3-4 44-16,-2 3 49 0,-4 2 50 15,-3 8 42-15,-2 6 20 16,-3 6 16-16,-1 6-17 15,-4 10-26-15,-2 5-29 16,-4 10-27-16,-1 7-22 16,0 10-14-16,-3 5-10 15,2 4-2-15,2 5-6 16,2 2-9-16,-1 2-12 0,2 3-11 16,0 3-6-16,2 0-8 15,-4 0-9-15,6 1-6 16,-1-3-4-16,2-3-8 15,2-4 0-15,2-4-2 16,3-5-1-16,1-5 0 16,4-8-3-16,1-7 3 0,4-5-2 15,1-8-4-15,2-5-2 16,-1-5 3-16,-3-4-5 16,5 0-2-16,-7 3 0 15,2 4 1-15,-7 2 1 16,-1 7-1-16,1 7 8 15,-4 7 3-15,-2 7 3 16,-1 3 4-16,0 6 0 0,-1 0-3 16,2 1-2-16,1-4-1 15,1-2-2-15,4-2-3 16,0-4 1-16,8-8 0 16,0-3-6-16,1-4-11 15,3-11-14-15,1-2-21 16,0-6-17-16,2-6-17 0,-3-1-13 15,-3-4 4 1,1 1 7-16,-4 1 15 0,-6 6 17 16,0 1 20-16,-2 9 14 15,-6 7 15-15,1 8 7 16,-2 7 11-16,2 8 3 16,-1 3 4-16,3 6-1 0,2 0-5 15,5 2-23-15,0-2-57 16,6-2-96-16,2-4-172 15,5-4-165-15,1-9-85 16,4-5-27-16,1-7 27 16,-5-8 80-16</inkml:trace>
  <inkml:trace contextRef="#ctx0" brushRef="#br0" timeOffset="6769.46">25954 15501 357 0,'-2'-13'453'0,"1"5"67"16,1-2 60-16,0 5-121 16,0-2-74-16,0 3-64 15,-2 3-49-15,0 1-55 16,-2 2-50-16,-7 5-44 15,0 1-33-15,-8-1-30 16,-1 2-25-16,0-5-10 16,0-1-12-16,2-3-11 0,3-5-17 15,3 0-26-15,4-1-35 16,7-1-46-16,2 2-73 16,7 1-121-16,4 5-193 15,5 3-84-15,2 7-27 16,3 4 18-16,2 3 56 15,2 2 117-15</inkml:trace>
  <inkml:trace contextRef="#ctx0" brushRef="#br0" timeOffset="7497.73">26076 15841 8 0,'3'-1'401'0,"-2"-1"89"16,1 2 70-16,0 0 66 15,-1 3-116-15,-1 1-76 16,3 6-65-16,2 2-52 0,-5 6-45 16,1 5-49-16,-1 2-49 15,-1 5-41-15,1 2-34 16,-5-1-28-16,2 1-26 15,0-3-12-15,1-3-11 16,1-6-6-16,1-3-2 16,1-6-4-16,6-7-1 15,5-7-5-15,1-7-4 0,4-9-6 16,2-6-8-16,2-6-2 16,2-5-3-16,-2 0-2 15,0 2-1-15,-6 8 4 16,0 6 4-16,-1 7 3 15,-6 9 4-15,-3 8 8 16,-2 9 4-16,-2 7 4 16,-1 5 0-16,-1 3 5 15,1 0 0-15,1-3-2 0,6 1 0 16,5-5-1-16,4-6-3 16,8-4-1-16,6-7-6 15,5-9-9-15,2-5-11 16,1-10-28-16,4-3-24 15,-4-6-36-15,2-5-30 16,-3-4-24-16,-2-4-8 16,-7-2 6-16,-4-1 18 0,-8 5 29 15,-5 4 30-15,-8 9 28 16,-11 9 22-16,-9 10 23 16,-5 10 23-16,-5 10 34 15,-2 10 31-15,4 8 32 16,-2 6 31-16,6 5 22 0,7 1 9 15,5 1-9-15,10-1-13 16,12-3-19-16,4-3-30 16,10-5-25-16,7-6-45 15,6-7-98-15,5-5-173 16,4-2-255-16,-3-3-186 16,-2-5-97-16,-6 1-30 15,-10-4 53-15,-9 1 143 16</inkml:trace>
  <inkml:trace contextRef="#ctx0" brushRef="#br0" timeOffset="8446.58">18539 15841 243 0,'3'-57'375'0,"0"3"73"15,-3 7 40-15,0 6-68 16,0 7-36-16,-3 11-41 15,-2 9-52-15,-1 13-38 16,2 14-36-16,-1 9-39 0,0 13-17 16,0 8-10-16,0 10-10 15,-1 7-24-15,5 7-23 16,-1 4-21-16,2 5-23 16,0 0-10-16,0 0-13 15,0-1-21-15,-5 0-38 16,2-1-67-16,0-3-90 15,0-8-119-15,-1-7-142 0,4-5-167 16,4-8-62-16,0-8 8 16,3-9 61-16,4-5 104 15</inkml:trace>
  <inkml:trace contextRef="#ctx0" brushRef="#br0" timeOffset="8933.51">19117 17010 311 0,'-25'4'417'0,"2"1"83"16,-1-4 49-16,3-1-43 15,2 0-19-15,3-1-31 16,2-2-49-16,6 1-62 0,5-1-71 15,5-3-78-15,7 2-62 16,8-2-58-16,8-1-35 16,10 4-24-16,5-2-10 15,9-2-9-15,5 4-3 0,6-1 5 16,9 1 4-16,9-2-3 16,7 3-9-16,10 0-23 15,5 1-35-15,7-3-50 16,-1 3-66-16,3-2-79 0,-7-3-109 15,-9 2-159-15,-13-2-108 16,-16-2-28-16,-19-2 24 16,-18-1 63-16,-17 1 106 15</inkml:trace>
  <inkml:trace contextRef="#ctx0" brushRef="#br0" timeOffset="10280.79">21545 16824 91 0,'-57'3'140'0,"5"0"-60"15,0 0-29-15,5-1 0 16,-2 0 7-16,3-1 15 0,-1 1 17 16,2 1 15-16,0 0 9 15,-2 2 5-15,0-1 7 16,4 2 6-16,1-1 3 16,2 2 3-16,5-1-4 15,4 1 0-15,6-2-14 0,3-1-19 16,6 1-16-16,2-2-17 15,6 1 1-15,1-1 2 16,5-1 11-16,2 3 12 0,2-1 11 16,1 1 6-16,4 0 2 15,1 0-2-15,6 0-5 16,6 3-5-16,8-1 3 16,14 0-1-16,13 0-5 0,16-2-11 15,16 0-8-15,15 0-18 16,14-3-10-16,9 1-9 15,13-1-7-15,3-2-10 0,6 0-4 16,0 0-2-16,4-2-9 16,-1-2-9-16,4-2-9 15,2-1 0-15,8-3-11 16,-2 1-15-16,-2-1-6 0,-4-1-11 16,-6 2 4-16,-1 0-6 15,-4 4 6-15,-3 0 12 16,-1 3 12-16,1 4 9 15,4 1 2-15,-4 1 6 0,5 2 6 16,3 0 4-16,0 1 7 16,1 0 4-16,-5-1 3 15,-5-2 11-15,-6 1 1 16,-7-2 1-16,-8-3 0 0,-10 0-4 16,-10-2-10-16,-8-1-10 15,-10-2-8-15,-9 3-12 16,-7-3-14-16,-7 2-21 0,-11-2-17 15,-5 3-19-15,-4 0-12 16,-7 1-8-16,-4-1 2 16,-3 2 8-16,-2-1 15 15,-1-1 18-15,-3 2 8 0,0-3 13 16,2 0 15-16,2 0 10 16,1-1 6-16,9-2 5 15,3-1 2-15,4 0-2 0,6 0 2 16,0 0 7-16,4 2 8 15,5-1 14-15,0-1 15 16,5 3 4-16,-2 0 6 16,2-1 1-16,0 2-4 15,-5-1-11-15,-3 1-13 0,-7-2 2 16,-9 1-15-16,-6 0-37 16,-8-1-67-16,-8-2-103 15,-6 3-174-15,-9-4-112 0,-11 0-53 16,-8-3 3-16,-11-1 46 15,-13-4 89-15</inkml:trace>
  <inkml:trace contextRef="#ctx0" brushRef="#br0" timeOffset="11845.57">18653 15198 131 0,'-36'-8'214'15,"-2"5"-9"-15,-2 0-13 16,1 3 6-16,2 0 17 16,2 0 17-16,4 0 19 15,6 0 17-15,5 0-6 16,6 0-15-16,8 0-22 15,9-1-29-15,10 1-32 0,12-2-33 16,14 1-18-16,11 1-14 16,15 0-11-16,17 0-11 15,12 0-10-15,22 3-9 16,17-2-13-16,22 2-9 16,20-2-11-16,19 1-7 15,14-2-10-15,21-2-8 0,17-2-2 16,23-3-6-16,20-4-1 15,13 0 15-15,11 0 16 16,8-3 5-16,3 1-3 16,-2 1-11-16,-5-2 0 15,-12 2-23-15,-12-1-17 16,-9 1-8-16,-21 1 5 16,-22 2 16-16,-22 2 4 0,-13 0 0 15,-21 0-3-15,-16 2-8 16,-10-2-20-16,-8 2-14 15,-12 0-12-15,-5 0-11 16,-9 2 2-16,-7 0 9 16,-11 0 11-16,-12 2 13 0,-17-1 16 15,-13-1 19 1,-10 2 19-16,-13-1 8 0,-11 1 7 16,-4-3 0-16,-3 2-4 15,-2-3-3-15,-1-1-12 16,2 1-8-16,7-3-12 15,2 0-9-15,6 0-9 16,4 3-14-16,1 5-11 16,4 0 0-16,1 0 1 0,3 2 7 15,-1 1 11-15,-1 2 12 16,3-2 7-16,0 1 9 16,-1-4 1-16,1 0 4 15,3-4-1-15,-4 0 1 16,-2-5-1-16,-2 4 4 15,-4-2 5-15,-5-2 7 0,-3 0 10 16,-2 0 3-16,-3 2 4 16,0-1 0-16,-3 0-6 15,3 0-6-15,0 3-7 16,2-2-3-16,1 3-3 16,-2 0 1-16,-1 1 0 15,-2 3-4-15,-3-2 0 16,-1 2 0-16,-4 2 0 15,-2-1 0-15,-3 1 1 0,0 1 6 16,-5 0 2-16,0 1 6 16,-4 1 7-16,-1 4 8 15,-1 2 7-15,-4 3 5 16,-5 1 2-16,0 3 4 16,-2 7 3-16,3 3 9 15,-6 6 11-15,4 7 11 0,-2 6 15 16,-2 8 6-16,1 8 7 15,4 6 5-15,1 3-1 16,2 6-2-16,2 1-8 16,0 4-4-16,0-2-10 15,-2 2-18-15,1 0-13 16,-4-4-10-16,2-6-11 0,-5-6-8 16,5-5-5-16,0-9-5 15,0-5-3-15,-1-7-6 16,3-7-1-16,1-2-10 15,-2-9-20-15,0-1-37 16,2-3-57-16,-1-6-84 16,-1-2-125-16,-1-1-206 0,-1-3-146 15,-3-1-52-15,-2-4 12 16,-1-2 55-16,-2-2 113 16</inkml:trace>
  <inkml:trace contextRef="#ctx0" brushRef="#br0" timeOffset="13628.55">19007 13845 47 0,'3'-24'253'16,"0"-4"24"-16,3 0 30 15,-1 0 21-15,2-1 7 16,-3 1 2-16,1 1-14 16,-2 3-15-16,-3 1-28 15,0 2-33-15,-4 2-40 0,-3 5-45 16,-6 1-43-16,-4 5-37 16,-5 7-32-16,0 5-20 15,-7 8-10-15,1 10-6 16,-2 12-2-16,1 10 1 15,3 8-1-15,0 2 2 0,8 4-2 16,3 0 2-16,9-3-3 16,6-6-2-16,4-5 1 15,9-7 5-15,8-7-1 16,6-8 1-16,-1-7 5 16,6-10 4-16,0-10 6 15,-4-7 1-15,-3-8 3 16,-7-7-1-16,-4-8 0 0,-9-7-7 15,-7-1-8-15,-3-3-5 16,-5-1-8-16,-2 4-9 16,-2 9-32-16,3 8-65 15,-2 7-93-15,4 9-150 16,6 10-193-16,3 7-104 16,6 5-26-16,7 3 33 15,4-3 77-15,5 3 140 0</inkml:trace>
  <inkml:trace contextRef="#ctx0" brushRef="#br0" timeOffset="14011.78">19212 14005 230 0,'5'-18'349'0,"-2"1"75"16,1-3 2-16,-3 3-4 15,1 0-8-15,-4 4-26 16,1 3-53-16,-3 4-61 16,-2 6-71-16,-2 8-63 15,-3 5-56-15,0 9-41 16,-2 10-20-16,-3 7-10 15,-1 7-3-15,1 8-6 0,-1 3 1 16,3 1-18-16,0 1-28 16,4-5-38-16,4-4-41 15,2-9-49-15,6-6-49 16,3-7-57-16,3-11-58 16,3-9-51-16,-3-10-50 15,-2-7-23-15,-3-8 11 16,-1-6 50-16,-5-7 74 0</inkml:trace>
  <inkml:trace contextRef="#ctx0" brushRef="#br0" timeOffset="14843.96">19062 13946 193 0,'19'-37'226'16,"2"1"12"-16,7 3 3 0,4 6-15 15,3 3-24-15,2 8-19 16,1 5-27-16,-3 8-21 15,-2 9-25-15,-7 5-10 16,-6 4-1-16,-12 7-5 16,-10 4-2-16,-11 1-9 15,-12 2-12-15,-9-3-15 0,-4 1-21 16,-2-3-11-16,2-5-11 16,7-1-11-16,5-6-29 15,11-5-34-15,13-7-34 16,13-5-45-16,13-7-39 15,14-4-37-15,9-2 1 16,9-4 18-16,0 3 27 16,1 1 33-16,-2 2 45 0,-8 2 38 15,-8 4 40-15,-7 0 43 16,-5 3 60-16,-7 1 66 16,-3 0 47-16,-5 2 46 15,-4-2 34-15,-2-2 17 0,-3 2-4 16,-3-4-25-16,0 0-21 15,-3-2-29-15,-2 2-33 16,-3-2-40-16,-2 2-40 16,-3 1-33-16,-2 2-27 15,-2 5-20-15,-3 6-13 16,2 7-8-16,-3 7-5 16,5 6-1-16,1 3 0 15,4 4 0-15,4 1 3 0,4 1-3 16,9-1 2-16,9-3-2 15,5-4 0-15,10-4-5 16,5-4-5-16,6-6-8 16,7-8-5-16,-2-6-9 15,2-5-6-15,0-9 3 16,-4-3-1-16,-3-6 7 0,0-6 1 16,-4-7 5-16,-7-1-1 15,-4-5 1-15,-6 3 1 16,-5 3 1-16,-5 3 4 15,-7 9 3-15,-8 11 4 16,-4 8 4-16,-8 12 3 16,-1 10 0-16,-2 9 4 15,3 3 1-15,3 6 0 0,6-1 0 16,5 3 0-16,8-2-1 16,3 4-1-16,8-5 0 15,5 1 2-15,2-3-2 16,4 0-5-16,0 0-22 15,0-6-36-15,-4-2-52 16,0-2-61-16,-5-5-85 0,1-2-132 16,-6-5-103-16,0-3-31 15,-1-4 16-15,0-6 43 16,-3-5 76-16</inkml:trace>
  <inkml:trace contextRef="#ctx0" brushRef="#br0" timeOffset="15581.49">20581 13849 71 0,'7'-13'285'0,"-6"-2"69"0,1 2 7 16,-4-4 0-16,-4 5-6 15,-4-1-29-15,-4 5-37 16,-2 5-44-16,-6 6-31 15,-1 7-28-15,-3 10-23 16,2 5-15-16,1 3-17 16,1 4-17-16,6 1-24 15,3-1-18-15,7-3-10 0,6-5-8 16,5-2-11-16,4-5-9 16,8-7-10-16,1-5-7 15,1-10-9-15,1-5-5 16,1-7-6-16,-4-5 3 15,2-2 0-15,-3-2 3 16,0-1-1-16,-3 1-4 0,-3 6-1 16,-2 4-1-16,-3 9-5 15,-2 7-2-15,1 7 2 16,0 9-8-16,2 4-27 16,1 3-42-16,2 0-55 15,3 1-66-15,2-2-65 16,0-3-57-16,6-4-58 0,4-4-28 15,1-6-4-15,4-5 29 16,-7-7 44-16,3-3 58 16,-3-8 95-16,-3-5 83 15,-3-6 84-15,1-5 64 16,-2-9 44-16,-1-8 34 16,-3-6 23-16,4-8 27 15,-5-4 24-15,2 0 27 0,0 3 32 16,-1 5 34-16,-1 6 15 15,-4 12-4-15,0 11-17 16,-4 14-25-16,-4 16-32 16,0 16-36-16,-2 10-39 15,1 15-20-15,-2 11-23 16,2 9-26-16,-2 5-21 16,0 4-19-16,0-1-25 0,-2 3-39 15,1-3-68-15,-1-3-94 16,1-4-89-16,-2-3-56 15,7-8-28-15,1-11-16 16,1-8 9-16,3-8 34 16,1-11 28-16,0-6 2 15,0-10-3-15,-3-8 27 0,-2-5 39 16</inkml:trace>
  <inkml:trace contextRef="#ctx0" brushRef="#br0" timeOffset="15863.69">20847 13861 220 0,'4'-3'256'0,"9"-3"9"16,11 2-1-16,6-4-4 15,6 1-11-15,3-1-28 16,1-4-24-16,-3 4-16 16,-6-1-19-16,-4 2-19 15,-2 6-14-15,-9 4-10 16,-2 6-7-16,-2 6 0 0,-8 7-3 15,0 2-4-15,-2 3-14 16,2 0-16-16,0 1-16 16,1-1-43-16,2-4-76 15,-1-3-97-15,6-5-152 16,1-3-156-16,1-7-89 16,1-8-20-16,0-6 37 0,-2-6 72 15</inkml:trace>
  <inkml:trace contextRef="#ctx0" brushRef="#br0" timeOffset="15985.41">21321 13648 151 0,'-3'-24'249'0,"1"5"-22"16,6 6-157-16,0 4-146 16,5 6-86-16,1 6-52 0,6 2-25 15</inkml:trace>
  <inkml:trace contextRef="#ctx0" brushRef="#br0" timeOffset="16846.72">21505 13873 163 0,'-13'-7'344'15,"1"-4"57"-15,2 4 52 16,3-2-100-16,2 4-49 16,2 4-29-16,0 2-32 0,1 6-24 15,-1 8-29-15,0 5-14 16,0 4-20-16,2 3-23 16,-4 4-32-16,2-2-28 15,-1 0-24-15,3 0-17 16,-1-6-10-16,4-2-9 0,3-5-16 15,3-8-28 1,6-3-38-16,5-8-37 0,4-7-40 16,8-9-29-16,0-5-12 15,6-5 17-15,-4-6 42 16,1-1 38-16,-1 1 40 16,-6 5 33-16,-4 4 24 15,-3 4 15-15,-4 9-6 16,-3 8 4-16,-4 8 6 0,2 8 5 15,-3 3 1-15,2 5-4 16,0 3 1-16,6-2 0 16,3-2-7-16,4-5-7 15,4-2-3-15,4-8-10 0,7-6-7 16,1-8-14-16,3-6-9 16,0-8-10-16,-1-6-9 15,2-7 0-15,0-6 5 16,-7-2 7-16,-4-2 28 15,-9 4 36-15,-7 6 22 16,-8 6 15-16,-11 10 12 16,-10 10 9-16,-9 12-1 15,-2 12-1-15,-4 9 12 0,-2 8 16 16,1 8 14-16,4 5 14 16,3 0 8-16,4 4 0 15,8 1-1-15,3 3-5 16,7 0-5-16,3 4-14 15,6 2-10-15,4 0-16 16,4 3-15-16,1 1-15 0,4 0-9 16,-4-2-10-16,-2 0-9 15,-4 0-8-15,-8-4-10 16,-9-4-7-16,-10-5-11 16,-8-6-12-16,-7-9-10 15,-7-11-12-15,-3-10-13 16,1-13-15-16,5-16-24 15,4-14-30-15,12-13-14 0,14-10-7 16,13-6-27-16,10-4-55 16,13 1-101-16,7 4-201 15,7 3-101-15,6 6-46 16,5 2 3-16,4 1 50 16,3 6 122-16</inkml:trace>
  <inkml:trace contextRef="#ctx0" brushRef="#br0" timeOffset="17860.02">23545 13423 20 0,'17'-52'219'0,"4"-1"34"16,-1 1 4-16,-1 1-6 16,0 4-5-16,-6 7-1 15,-1 7-27-15,-8 5-30 0,-9 4-32 16,-12 7-34-16,-9 9-32 16,-8 6-39-16,-9 7-23 15,-3 4-20-15,2 7-6 16,1 1-4-16,8 7 2 15,9 5 11-15,8 3 15 16,10 8 17-16,13 2 13 0,8 4 16 16,9 1 12-16,8 3 6 15,4 2-1-15,3 0-2 16,-1 1-4-16,-4-3-7 16,-8 0-3-16,-12-5-10 15,-12-4-9-15,-11-2-7 16,-11-5-10-16,-8-5-13 0,-3-6-16 15,0-3-25-15,-1-8-35 16,6-5-44-16,6-9-58 16,8-5-95-16,10-9-138 15,12-5-99-15,14-5-34 16,13-3 10-16,10-5 39 16,12-2 87-16</inkml:trace>
  <inkml:trace contextRef="#ctx0" brushRef="#br0" timeOffset="18810.82">23904 13521 31 0,'-2'-1'312'16,"-6"4"71"-16,-9 5 73 15,-4 6-30-15,-1 4-14 16,3 2-39-16,2 2-43 16,4 2-46-16,5 2-60 0,5 5-56 15,3-1-43-15,7-1-37 16,0-4-29-16,3-2-32 15,1-1-29-15,1-6-22 16,3-4-18-16,2-6-13 16,-1-6-6-16,1-6 5 15,-2-9 9-15,0-5 13 0,1-11 9 16,2-4 7-16,-1-3 6 16,0-1 5-16,1 1 5 15,-1 6 2-15,0 1 4 16,-4 7 5-16,1 7 7 15,-3 9 6-15,-2 8 12 16,-4 8 7-16,0 10 11 0,-3 9 13 16,-2 8 11-16,-2 8 4 15,2 2 5-15,-1 10-3 16,-3 2-2-16,-1 6-12 16,0 1-15-16,-2 4-10 15,-2 0-15-15,-4 3-4 16,4-2-5-16,-3 0-3 15,-2-4-1-15,2-5 2 16,-1-5-1-16,4-5-2 0,-3-7-4 16,3-7-4-16,3-4 2 15,-1-8 0-15,-1-6-3 16,-1-8-2-16,0-4-3 16,-4-6-9-16,-5-7-18 15,-2-8-16-15,2-7-23 16,-4-4-24-16,4-8-19 0,3-4-8 15,6-6 1-15,9-3 8 16,6 1 20-16,12-2 16 16,9 2 21-16,13 0-1 15,8 2-12-15,10-1-14 16,6 4-19-16,5-3-9 16,2 5 6-16,4-4 12 0,-3 2 20 15,-2-1 28-15,-2-1 16 16,-6 1 13-16,-6-1 3 15,-7 2 2-15,-12 3 2 16,-11 6 4-16,-9 6 4 16,-13 5 7-16,-12 7 4 15,-6 10 8-15,-7 4 2 16,-4 8 5-16,-2 2-13 0,3 6-9 16,1 1-10-16,2 1-5 15,7 0-2-15,2-1 3 16,5 0 18-16,5 0 14 15,6-2 30-15,2 0 22 16,10 1 18-16,-2 0 9 16,5 0 9-16,3 4 5 15,-1-2-13-15,1 3-13 0,-3-2-14 16,-5 1-9-16,-7 0-12 16,-11-3-17-16,-9 0-37 15,-9-2-67-15,-8-2-113 16,-4-5-118-16,-5-1-140 15,0-7-134-15,4-2-52 16,5-10 19-16,10-2 82 0,4-6 103 16</inkml:trace>
  <inkml:trace contextRef="#ctx0" brushRef="#br0" timeOffset="19162.74">24925 13271 300 0,'5'-32'466'15,"-2"3"104"-15,0 5 81 16,0 3-106-16,-2 6-69 15,-1 5-91-15,-1 5-92 16,-3 8-93-16,0 7-74 16,-1 12-43-16,-1 9-23 15,0 11-13-15,-3 11-11 0,2 9-32 16,1 10-51-16,1 3-80 16,2 3-89-16,-1-3-101 15,3-5-114-15,-2-5-90 16,3-7-67-16,-1-9 3 15,1-11 54-15,-4-8 78 16,3-9 101-16</inkml:trace>
  <inkml:trace contextRef="#ctx0" brushRef="#br0" timeOffset="20230.22">24790 13918 135 0,'-7'-21'295'15,"5"0"29"-15,5 0 11 16,6-1-14-16,4-1-29 0,9 2-31 15,2 3-38-15,6 2-34 16,3 3-31-16,2 1-27 16,0 3-28-16,-2 1-19 15,0 3-14-15,-4 1-18 16,-2-1-6-16,-4 4-11 16,-1-2-2-16,-1-2-7 15,1-1-5-15,0-1-3 16,-1-2-4-16,3-4-4 0,-1-4-7 15,4-3 1-15,-3-1-3 16,-2-5-3-16,-3 1-1 16,-5 0 1-16,-5 0-1 15,-9 5-3-15,-4 5 1 16,-14 6 3-16,-7 9-1 16,-6 7 7-16,-6 10 5 0,1 7 23 15,2 9 24-15,4 5 28 16,5 6 20-16,8 3 13 15,7-3 5-15,6 0-10 16,5-3-24-16,6-2-20 16,7-5-20-16,2-3-16 15,6-10-18-15,4-3-36 16,4-6-55-16,4-10-55 0,1-4-52 16,-1-10-43-16,0-6-30 15,1-5-8-15,-4-9 17 16,1-7 32-16,-4-4 42 15,-1-3 47-15,-5 3 51 16,-2 6 61-16,-5 5 58 16,-4 7 40-16,-2 5 20 0,-4 10 11 15,-3 5 1-15,-2 10-12 16,-4 5-6-16,4 6 7 16,-1 3 14-16,1 4 14 15,1 3 12-15,3 1 7 16,1 2-3-16,1-2-12 0,3 0-20 15,-1-4-24-15,0 1-22 16,0-5-20-16,1-4-15 16,1-3-8-16,0-4-7 15,5-6-7-15,0-4-4 16,3-3-3-16,0-9-4 16,-1-5-5-16,4-6-2 15,-4-7-1-15,4-4-14 16,-6-2-8-16,1 3-5 0,0 1 4 15,-5 4-1-15,2 7 2 16,-1 9 28-16,-2 11 17 16,-2 8 13-16,0 14 7 15,-4 6 9-15,0 6 6 16,-3 3-9-16,2 2-6 16,-1-2-8-16,1-4-6 0,2-2-6 15,3-6-6-15,0-4 0 16,3-7-1-16,8-6-14 15,1-7-17-15,4-8-16 16,3-8-24-16,1-8-27 16,1-9-21-16,-1-5-5 15,1-6 4-15,-3 3 14 0,1 0 21 16,-6 8 28-16,-2 8 25 16,-6 9 22-16,-1 12 20 15,-5 12 13-15,-3 10 10 16,0 9 12-16,-3 11 8 15,2 0 2-15,0 5-1 16,-1 1-9-16,1 0-11 16,-1-2-58-16,1 1-121 0,-2-5-203 15,1-1-191-15,1-5-100 16,2-3-50-16,6-5 17 16,3-5 93-16</inkml:trace>
  <inkml:trace contextRef="#ctx0" brushRef="#br0" timeOffset="21176.01">18204 13608 234 0,'5'-47'306'0,"3"4"15"0,0 2 19 16,2 6-7-16,-3 4-32 15,-2 7-36-15,-1 5-38 16,-2 4-47-16,0 8-42 15,-4 4-38-15,-1 8-26 16,-4 14-5-16,-1 9 2 16,-1 14 10-16,1 14 7 15,0 12 2-15,3 9-2 0,0 6-9 16,1 4-17-16,4 5-29 16,3-2-41-16,2-1-62 15,4-5-66-15,1-8-84 16,6-7-117-16,-2-9-142 15,2-10-57-15,-4-14 2 16,1-14 36-16,-4-11 66 0</inkml:trace>
  <inkml:trace contextRef="#ctx0" brushRef="#br0" timeOffset="33543.01">18267 13268 40 0,'-24'-5'167'0,"2"-2"15"0,5 2 10 16,1 0 5-16,5 2-12 16,0 0-21-16,6 0-27 15,5 2-27-15,4-2-32 16,8 0-32-16,7 0-15 15,8-1-12-15,11 2-6 16,6-2-5-16,10-1-4 0,11-2 0 16,4-2-7-16,13 1 2 15,5-1-5-15,6 0 12 16,7 0 13-16,7 0 5 16,6 2 9-16,6-1 3 15,10 1 4-15,5 2-12 16,7-2-9-16,11 2-4 15,6-2-17-15,11 2-6 16,10-1-1-16,12 1 1 0,5-1-9 16,8 2-1-16,-2-3 17 15,0 2 8-15,2 0 8 16,-1 0-6-16,4 0 10 16,-2-2 2-16,2 2-14 15,0-3-8-15,3 1-9 16,2-1 1-16,0-1-1 15,0-2 4-15,-5 1-2 0,-8-2-3 16,-7 0 23-16,-15 2 10 16,-14-1 4-16,-9 1 4 15,-11-1 6-15,-8 4 10 16,-3-3-18-16,-7 3-10 16,-9 0-3-16,-2 0-4 0,-9 4-7 15,-1 1-7-15,-8-1-19 16,-3 3-6-16,1 0-4 15,-6 0 3-15,2 0-2 16,0 3 4-16,0-2 19 16,1-1 4-16,-1 1 4 15,-4 1-5-15,0-2 1 0,-4 0 2 16,-1 0 0-16,-7-3 3 16,-7 2-1-16,-7-2-1 15,-10 1-2-15,-8 1 4 16,-11-2-1-16,-2 3-3 15,-11-2 2-15,-2 2-2 16,-5 2 1-16,-4-1-1 16,-4 2-4-16,-2-1-2 0,3 2-4 15,-4-1 4-15,1 0 2 16,-1 0-1-16,2-1 7 16,-1 0-1-16,-1-2 2 15,3 3-3-15,-1-3 1 0,-1 0 2 16,-1 2-4-16,0-2 3 15,0 0 1-15,0 2 3 16,2-1 2-16,0-1 0 16,-2 4 14-16,0 3 13 15,-2 3 10-15,0 7 9 16,-4 3 9-16,3 9 2 16,-2 6 3-16,1 9-1 0,-3 7 0 15,-1 7-1-15,-3 11 0 16,0 7-6-16,-1 5-9 15,1 1-8-15,2 0-10 16,-1-5-6-16,3-7-9 16,4-4-1-16,0-8-2 15,0-7-4-15,1-8-2 0,0-4-3 16,1-11 0-16,-1-5-10 16,2-4-28-16,0-7-44 15,0-5-69-15,0-5-120 16,0-2-113-16,-1-11-51 15,-1-6-7-15,-2-2 28 16,-6-4 61-16</inkml:trace>
  <inkml:trace contextRef="#ctx0" brushRef="#br0" timeOffset="35740.25">18187 14502 41 0,'4'-2'59'15,"-2"2"13"-15,1 0 12 16,0-3 16-16,-2 3 11 16,-1 0 7-16,0 0 3 15,2 0-2-15,-2 0 0 16,2 0-4-16,-1 0-2 16,-1 0 3-16,0 0 3 0,0 0 3 15,0 0-6-15,0 0-12 16,0 0-11-16,0 0-14 15,2 0-15-15,0 0-9 16,4 0-10-16,4-2-4 16,7 2 0-16,3 0-2 15,9-2-4-15,1 1-1 0,4 1-4 16,5 0-3-16,3-2-5 16,9 0-3-16,7 2-5 15,6-1-3-15,9-3-6 16,9 4-2-16,6-4-7 15,9 1 0-15,10-3-1 16,10 2-1-16,4-4 0 16,7-1-1-16,7 0 2 15,6-1 0-15,1 0-5 0,9-2-4 16,8-1 1-16,4 2 5 16,2-2 2-16,3 1-2 15,-4 0 6-15,-6 2 1 16,-4 2 10-16,-6-1 12 15,-4 3 1-15,-1 0 5 16,-8 2 3-16,-3 1 3 16,-4-2-12-16,-5 0-11 15,-4 3-3-15,-4-3-5 0,-3 2-3 16,-1 2-2-16,-2-2-3 16,0 1-10-16,-2-3-6 15,2 5 2-15,-4-3-1 16,-1 1-2-16,0-1 4 15,-1-1 10-15,0 1 5 0,-4 1-2 16,1-3 10 0,-2 0 2-16,1 1-4 0,0-1 2 15,-5 1 1-15,1 1 18 16,-3 0 1-16,-2 2 5 16,-1-2 7-16,-4 1-3 15,-1 0 1-15,-3 2-14 16,-1 0-6-16,-3 0-5 15,-2 0-3-15,-2 0 2 0,1 4-4 16,-5-3-3-16,3 2-4 16,-3 0 0-16,-1 0-5 15,0 0 2-15,3-2 3 16,-5 3 2-16,2-3-8 16,-3 1-7-16,-2-2 3 15,-2 2 0-15,-6-2 7 0,-3 0 6 16,-4-2 19-16,-5 2 4 15,-1-2 5-15,-6 1 0 16,-1-3-3-16,-2 3-7 16,-3-1-7-16,-8 1-3 15,2-2 0-15,-5 2-3 16,-5 1 0-16,-2-2 0 16,-2 1-2-16,-2 1 0 0,-1 0-3 15,2 0 0-15,0 1 2 16,1 1-2-16,4-2 8 15,2 1 7-15,3-1 6 16,1 2 8-16,0-2 8 16,0 0 4-16,0 0 6 15,0-2-4-15,2 2-5 0,-2-1-5 16,2-2-5-16,0 0-5 16,4-1-5-16,-4 2-6 15,-1-3-5-15,-3 2-1 16,-2-1-6-16,-2 2 1 15,-2-3-1-15,-2 2 1 16,2-1 1-16,-4 1 1 16,-2 1-2-16,2-1-2 0,-2-1-4 15,-1 1 1-15,0 1 0 16,-1 1 1-16,1-1 0 16,-4 0 2-16,3 2 1 15,-3 0-7-15,1-2 0 16,-1 1-9-16,3-1-12 15,0 0-12-15,0 1-5 16,0-2-2-16,2 0-8 0,1 2-8 16,-2-4-17-16,-1 0-48 15,-2 1-106-15,-2-2-142 16,-5 2-69-16,-8-3-24 16,-10 0 9-16,-14 2 45 15</inkml:trace>
  <inkml:trace contextRef="#ctx0" brushRef="#br0" timeOffset="36939.57">22092 15209 225 0,'-3'-2'336'0,"0"-4"48"16,0-3-10-16,1-3-60 16,1-5-32-16,1-2-37 15,1-7-34-15,5-4-25 16,1-3-27-16,1-6-15 15,2-3-15-15,2-6-11 16,-1-1-18-16,1-1-15 0,0-1-10 16,1 0-10-16,-1-1-12 15,1 2-8-15,1 4 3 16,-1 2-3-16,-4 6 3 16,0 2 0-16,1 8-7 15,-4 2-3-15,-2 5-9 16,1 3-6-16,-1 5-10 15,-3 3-4-15,1 0-2 16,0 5-7-16,-2 0-4 16,-2 2 4-16,0 3 0 0,-3 1-2 15,0 4 2-15,-2 2 4 16,-2 3-1-16,-2 2-1 16,0 1 0-16,-1 3-1 15,-3 3 1-15,0-2-1 16,1 3 4-16,-2-1-3 15,1 2 2-15,-1 2-1 16,-5 0 3-16,2-1 1 0,0 2-1 16,0-1 2-16,2-2-2 15,1 0-1-15,2-2 0 16,0-4-5-16,4-2 0 16,4-2-4-16,-2-2-1 15,5-2 4-15,3-5-1 16,3-2 0-16,5-2 1 0,0-6 1 15,5-2 0-15,2-3-1 16,1-3-1-16,5-3-1 16,-3-3-3-16,2-3 3 15,-2 2 0-15,0-4 4 16,1 5 1-16,-2-1 1 16,-2 3 6-16,-2 1 5 0,-1 3-4 15,-3 2-2 1,2 2 3-16,-5 3 0 0,-1 1-4 15,2 3-1-15,-1 3 2 16,3 2-1-16,3 3-6 16,1 4 5-16,0 5 3 15,6-1 1-15,-3 6 0 16,1 1-2-16,1-1 3 16,-1 5-3-16,4-3-1 15,-2 0-12-15,1 0-36 0,2-4-68 16,-2 0-96-16,2-5-147 15,-5 1-193-15,4-6-93 16,-6-2-16-16,-2-3 36 16,1-5 82-16</inkml:trace>
  <inkml:trace contextRef="#ctx0" brushRef="#br0" timeOffset="37423.28">22976 14587 145 0,'5'-32'302'0,"-1"3"60"0,0-4-2 16,-3 3-31-16,3 1-6 16,-2 5-18-16,0 3-50 15,-1 5-53-15,-1 2-47 16,4 5-48-16,-3 4-39 16,1 5-29-16,-1 2-13 15,3 4-2-15,-4 6 12 16,0 5 11-16,-2 4 10 15,-3 7 8-15,-1 5 6 0,-2 8-6 16,-1 2-10-16,-1 7-9 16,-2 5-12-16,-3 0-11 15,0 3-6-15,0 0-22 16,0-2-39-16,2-3-53 16,1-6-50-16,2-5-57 15,3-5-49-15,6-8-50 0,2-6-55 16,6-8-57-16,3-8-22 15,2-7 13-15,1-7 31 16,-3-7 58-16</inkml:trace>
  <inkml:trace contextRef="#ctx0" brushRef="#br0" timeOffset="38007.48">22762 14899 202 0,'4'-13'324'16,"-3"-1"60"-16,-1 3-25 0,2-2-14 16,-2-1-18-16,0 4-31 15,0-2-31-15,0 3-38 16,0 1-25-16,0 0-29 15,0 1-36-15,0 3-33 16,0 1-23-16,1 0-20 16,-1 4-16-16,2 6-14 0,0 5-10 15,-1 9 2-15,1 6-1 16,1 7-6-16,0 3-3 16,-2 4-5-16,3-3 2 15,-1 1-3-15,0-3-3 16,0-2-2-16,2-5-1 15,2-5-4-15,2-4-13 0,0-7-17 16,4-4-26-16,6-6-29 16,5-8-28-16,1-5-19 15,3-8-13-15,5-8 1 16,1-4 16-16,-3-6 11 16,1-3 21-16,-2-1 11 15,-3-1 25-15,-6 4 17 0,-3 4 19 16,0 4 25-16,-6 4 29 15,-3 4 28-15,0 4 15 16,-3 4 12-16,0 2 1 16,-2 4-6-16,-3 2-13 15,-1 4-29-15,-1 4-61 16,-6 2-90-16,2 9-185 0,1 3-124 16,-5 1-68-1,0 1-22-15,-3-3 21 0,-6 4 71 16</inkml:trace>
  <inkml:trace contextRef="#ctx0" brushRef="#br0" timeOffset="40873.05">20619 11926 40 0,'-1'-10'243'0,"-3"0"21"0,3 2 14 16,-2-3 6-16,-1 4-11 15,1-2-29-15,-3 3-38 16,-2 1-36-16,-1 3-33 15,-3 4-37-15,-2 1-30 16,-2 5-25-16,-1 5-15 16,-2 1-1-16,2 9 0 15,-4 0 2-15,4 6-2 16,-2 1 3-16,2 1 2 0,1 1-9 16,2 0-9-16,4 0-3 15,4-2 0-15,1-4-8 16,3-3-1-16,5-2-2 15,5-3-1-15,2-4-12 16,7-3-9-16,2-4-7 16,0-4-2-16,2-5-4 15,-4-3-3-15,2 2 10 0,-6-5 10 16,-2-1 10-16,-5 1 2 16,-1 3 1-16,-2-1 0 15,-3 4 6-15,-1-3-4 16,-3 8 1-16,3 1 0 15,-1 4 4-15,2 0 2 16,0 4 0-16,5 3 2 0,1 1-2 16,3-2 0-16,3-1-1 15,3 1 2-15,3-5-9 16,2-4-8-16,2-1 2 16,-4-4 0-16,2-4-4 15,-7-1-3-15,-4-4 2 0,-4-1 1 16,-8-4 1-16,-8-1-3 15,-2 0-3-15,-5-2-1 16,-2 4-1-16,2 0-5 16,-1 3-20-16,4 1-35 15,6 4-49-15,4 0-77 16,10 3-118-16,8 4-51 0,7 0-14 16,6-2 19-16,2-4 44 15</inkml:trace>
  <inkml:trace contextRef="#ctx0" brushRef="#br0" timeOffset="41374.82">20795 12177 186 0,'0'-5'247'0,"0"3"3"0,0 0-15 16,0 1-32-16,0 1-36 16,-4 3-40-16,4 0-29 15,-1 5-26-15,-1 1-11 16,1 2-6-16,1 6-13 16,-4 0-16-16,3-2-6 15,-4 5-5-15,2-2-4 0,2 2-11 16,-1-3 2-16,0-2 7 15,4-1-3-15,1-7 0 16,3 0 1-16,1-7-2 16,4-7 3-16,1-3-5 15,3-4 0-15,0-5-1 16,1-3-3-16,0-4 1 16,-2 2-1-16,-2 1 1 0,-2 1 3 15,-2 8 3-15,-3 4-1 16,2 4 7-16,-6 6-3 15,-1 6 4-15,0 4-3 16,0 7-4-16,-1 2 1 16,1 4-5-16,0-1-3 15,4 1-35-15,2-2-52 0,4-3-81 16,5-5-98-16,6-2-62 16,1-7-30-16,5-4 11 15,-2-7 46-15</inkml:trace>
  <inkml:trace contextRef="#ctx0" brushRef="#br0" timeOffset="41623.05">21256 11947 105 0,'-1'-25'271'15,"-1"4"6"-15,0 6-2 16,-1 6-17-16,-2 9-29 15,1 9-51-15,-4 6-46 0,5 10-34 16,0 5-29-16,-2 5-24 16,0 4-33-16,-1 3-37 15,-2 2-64-15,2 0-80 16,-2 0-94-16,-1-2-69 16,5-5-24-16,-2-5 11 15,4-10 41-15</inkml:trace>
  <inkml:trace contextRef="#ctx0" brushRef="#br0" timeOffset="42388.31">21135 12181 127 0,'-7'-4'136'15,"5"0"-6"-15,2 2-13 0,5 2-18 16,8-1-24-16,3 1-11 15,7-3-12-15,6-2-16 16,4-2-18-16,3 0-9 16,-1-2-9-16,0-1-2 15,-2-1-3-15,-3 1 10 0,-4-2 21 16,-4 1 23-16,-9 1 31 16,-3 1 22-16,-7-2 24 15,-3 4 17-15,-6-1 6 16,-5 2-4-16,-2 3-8 15,-5 3-9-15,0 5-10 16,-2 2-11-16,-1 5-16 0,3 1-13 16,3 6-10-16,2 2-7 15,2 0-9-15,2 1-8 16,4 0-10-16,3 3-8 16,2-2-7-16,3-2-5 15,2-4-8-15,8 0-4 16,0-5-1-16,4-7 1 15,0-2-1-15,5-6-2 16,0-7-2-16,-1-5-3 0,1-5 2 16,-3 0-2-16,-5-4 0 15,2 0 3-15,-6 2 9 16,-4 0 8-16,1 4 6 16,-6 5 3-16,2 4 4 15,-6 6 2-15,2 7-4 16,-4 5-7-16,2 6-5 0,-2 5-3 15,1-1-1-15,4 1-4 16,0-2 0-16,5 0-3 16,2-4-4-16,3-6-5 15,3-1-9-15,0-7-1 16,1-7-2-16,-1-1-2 16,-1-6 0-16,-4-4 4 0,0-3 5 15,-3-1 5-15,1 0 0 16,-3 3 7-16,1 1 5 15,-3 5 1-15,2 5 4 16,-1 5-3-16,1 6-2 16,0 7-12-16,2 2-19 15,3 5-25-15,-2-1-33 0,4 1-29 16,1-2-47-16,-3-4-60 16,3 0-79-16,3-5-72 15,-1-5-24-15,1-2 5 16,0-8 33-16</inkml:trace>
  <inkml:trace contextRef="#ctx0" brushRef="#br0" timeOffset="42589.32">21798 11776 271 0,'-4'-12'331'0,"0"2"23"0,3 2-75 16,-1 4-70-16,2 1-99 16,2 3-142-16,3 4-163 15,1 4-85-15,4 2-46 16,-3 5-13-16,1 2 20 16</inkml:trace>
  <inkml:trace contextRef="#ctx0" brushRef="#br0" timeOffset="43556.97">21857 12010 120 0,'-2'0'302'15,"-3"5"57"-15,1 2-13 16,-2 5-31-16,-1 5-24 0,2 4-49 15,2 1-57-15,0 4-55 16,1-3-45-16,2 4-27 16,2-6-21-16,0 2-7 15,1-2-14-15,2-8-4 16,1-2 1-16,3-5-4 16,2-6-1-16,3-7-1 15,-1-6-2-15,2-9-2 16,0-3-5-16,1-3 2 0,0-6 0 15,-3 1 3-15,1 3 2 16,-5 5 1-16,-1 4 4 16,-2 9-2-16,-3 9-3 15,-1 8-4-15,0 8 2 16,-2 8 4-16,1 3-1 16,4-1 0-16,2 2 4 0,2 0 2 15,2-2-4-15,3-5-3 16,7-6-5-16,4-5-8 15,3-7-10-15,2-10-13 16,2-2-18-16,-2-9-6 16,-1-5-6-16,-6-4 7 15,-5-1 10-15,-3-1 7 0,-7 3 19 16,-4 3 6 0,-8 8 7-16,-4 6-2 0,-4 10 1 15,-1 9 2-15,-1 8 1 16,3 7 3-16,1 2 2 15,7 3 1-15,3-1 2 16,3 0-2-16,9-2-3 16,1-3-2-16,4-4-10 15,6-5-6-15,4-5-13 0,1-4-16 16,2-6-7-16,0-6-9 16,0-4 4-16,1-5 9 15,-6-6 6-15,0-1 15 16,-3-1 16-16,-1 0 15 15,-7 1 15-15,0 4 9 0,-2 1 15 16,-4 4 8-16,-4 4-2 16,2 2-5-16,-4 3-6 15,-2 2-9-15,-2 5-8 16,1 0-7-16,-5 7 0 16,1-1-7-16,0 3-3 15,-1 0 3-15,1 3-3 16,0-1 1-16,1 6 6 15,2 1 10-15,5 3 8 0,3 2 6 16,2 1 2-16,0 0 3 16,5 1-3-16,-2 1-4 15,0-4-3-15,1 0-8 16,-2-2-3-16,-2-1-6 16,5-8-1-16,-1-1-18 15,6-6-30-15,3-6-50 0,7-7-64 16,9-5-102-16,5-8-118 15,2-3-43-15,3-1-3 16,0-3 30-16,0-5 54 16</inkml:trace>
  <inkml:trace contextRef="#ctx0" brushRef="#br0" timeOffset="45342.05">17990 11981 105 0,'0'-15'265'16,"2"2"40"-16,0-2 22 15,-2 0 3-15,0 0-6 16,0 3-27-16,-2 3-38 16,0 2-48-16,2 4-49 15,-1 6-53-15,-1 6-44 0,2 7-33 16,0 9-18-16,2 9-14 15,-1 5-25-15,3 6-29 16,0 3-45-16,0 4-67 16,0 1-92-16,3 4-130 15,-1-3-51-15,-1-3-9 16,-1-6 25-16,1-10 53 16</inkml:trace>
  <inkml:trace contextRef="#ctx0" brushRef="#br0" timeOffset="46743.24">18357 12636 14 0,'-19'1'164'0,"6"1"20"15,4-1-47-15,5-1-18 16,5 3 5-16,10-3 9 0,2 2 3 16,5-1-1-16,8-1-16 15,-1 2-10-15,7-2-11 16,6 1-14-16,1-1-11 15,4 0-19-15,4 0-11 16,5-1-16-16,3 1-8 16,5-2-6-16,3 2 10 15,6-1 6-15,2-1 9 0,8 2 12 16,8-3-1-16,6 0 1 16,10 0-11-16,6-1-7 15,5-4-14-15,6 1-7 16,5-3-8-16,5 1-13 15,-4 1 0-15,1 0-6 16,-4 2-2-16,-3 0 3 0,0 3 5 16,-1 0 7-16,-2 3 1 15,-1 3 8-15,5 0-4 16,-4 2-5-16,3 1 6 16,3-1 9-16,-1 4 7 15,2-4 5-15,1 2 11 16,4-3 10-16,2-1-4 15,5-3-3-15,0 0-8 16,8-3-14-16,1-1-7 0,8-1-6 16,9-2-6-16,6 2-6 15,4-2 3-15,3 2 4 16,0 0 4-16,-4 0 2 16,-2 3 14-16,3 0 16 15,-1 2 13-15,1 0 6 0,2-1 7 16,-4-1 0-16,-5-1-12 15,-10 0-16-15,-6 2-18 16,-10-3-19-16,-11 2-4 16,-16 1-3-16,-17-1-6 15,-14 1-2-15,-20 1 12 16,-9-2 8-16,-15 2-1 16,-9 0-10-16,-9 2-10 15,-6-1-24-15,-7 2-36 0,-1-1-36 16,-2 3-14-16,3-2-2 15,2 0 8-15,4 2 19 16,1-3 34-16,4 2 31 16,1-3 16-16,3 1 12 15,0-2 0-15,-3 0-17 16,0-2-83-16,-1 1-112 0,0-4-63 16,-2-2-31-16,-4-1-14 15,-2-2 15-15</inkml:trace>
  <inkml:trace contextRef="#ctx0" brushRef="#br0" timeOffset="49173.37">17984 11773 63 0,'-19'-2'136'0,"4"-1"16"15,0 0 2-15,4 1 11 16,0 2-3-16,3-2-6 16,3 0-23-16,-1 1-23 15,3 1-23-15,3 0-18 0,0 0-10 16,2 3-3-16,4 0 2 16,2 1 0-16,3 1 10 15,6 0 1-15,2 0 3 16,10-1-4-16,5-3-2 15,7 1-5-15,10-4-10 16,5 1-7-16,10-1-5 16,3-3-11-16,12 1-4 15,1 1-8-15,10 2-2 0,4-3 10 16,8 1 7-16,8 1 11 16,8 0 10-16,14-4 8 15,8-1-2-15,5 2-15 16,8-1-11-16,0-1-17 15,-4 2-23-15,-1 1-7 16,-4 2-5-16,3 2 3 0,-4 0 0 16,-3 0 4-16,-6 0 11 15,-2 0 1-15,-5 2 0 16,-8-2-4-16,-5 1-5 16,-7 0 1-16,-3 1 6 0,-3 0 0 15,-4 1 5-15,0 0 0 16,0 1 5-16,0 1-3 15,4 1-1-15,1-3-2 16,8 4-1-16,4-2-1 16,-1-3-3-16,9 1-2 15,3 1 2-15,2-4 2 0,2 0 0 16,5 0 1 0,-2-4 1-16,5 1 0 0,-3 1-5 15,1-2-1-15,0 0-2 16,-3 0 10-16,-1 1 4 15,0 0 10-15,-3 0 0 16,-1 0 2-16,-3 1 3 16,-2 1-12-16,-8-1-3 0,-8 2-6 15,-9 0-2-15,-12 0 0 16,-15 0 2-16,-12 0 2 16,-14 0 2-16,-7 0 1 15,-8 0-3-15,-4-1 1 16,-6-1-2-16,0 1-1 15,-4-1-1-15,-1 1-1 16,1-3 1-16,-3 2-1 0,4-1 1 16,-2 1-2-16,-1-1-1 15,1 2-3-15,5 1 5 16,-3-2-3-16,5 2-4 16,2 0 1-16,4 0 0 15,2 0 0-15,3 0-6 0,2 2-4 16,1 1-2-16,0 1 2 15,-1 0 4-15,-1 3-1 16,-1-1 5-16,-3 0 1 16,-2 0 2-16,-3 1-1 15,0-3-6-15,-4 0-3 16,-2-2-1-16,2 1 5 0,0-3 2 16,-1 0 1-16,0-4 1 15,-3 1 4-15,0-2 3 16,-1 0-2-16,-2 2 0 15,2-3 4-15,-3 0 0 16,0 0 0-16,1-1 0 16,-3 3 2-16,1-2-1 0,-1 3-1 15,0-4 0-15,-4 4-3 16,2-1 1-16,-2 1 2 16,1 0 1-16,-5 1-1 15,2 0 4-15,-1 0 2 16,-2 2 2-16,-1-1-5 0,-1 1 0 15,-1-2 3-15,0 2 4 16,0 0 1-16,0 2-3 16,0-2 1-16,0 1 7 15,0 3-10-15,0-3 2 16,0 0 1-16,0 2 0 16,-1 1 4-16,-1 0-5 15,2 0 5-15,0 1 1 0,0 0 2 16,0-1 0-16,0 0 2 15,0 0 3-15,0-1 8 16,0-2-2-16,-1 2 6 16,1 0 0-16,-2 2 5 15,0-1-3-15,2 1 4 16,-3 7-7-16,1 1-4 0,-2 4-6 16,0 4-6-16,-1 3-4 15,1 1-4-15,1 2 3 16,0 4 3-16,1-2 10 15,-1 2 8-15,3 1 14 16,-2 3 19-16,2 0 13 16,0-2 8-16,2 2 3 0,-2 0-3 15,0-3-15-15,0 0-15 16,0-2-14-16,-2-5-15 16,0 0-8-16,0-4-4 15,1-4-2-15,-2 0 3 16,3-6-3-16,-4-1 1 15,3-2-5-15,-1 1-3 0,0-3-2 16,-1-1-2-16,2 2-1 16,-1 0 0-16,-1 0-2 15,-3 0 1-15,3 1 0 16,-2-1 2-16,2 2 1 16,-1-2-1-16,1-1 1 15,2 1 1-15,-3 0-2 0,4 1-2 16,-1-3-1-16,1 4 0 15,0-4 0-15,0 1-1 16,0 1 3-16,0-1 2 16,-3 1 4-16,-2 0 4 15,-3-4 5-15,2 1 1 16,-7-1 0-16,-3-2-3 16,-4 3-2-16,-5-4-10 15,-7 0-29-15,-6-2-62 0,-6 0-124 16,-5 2-221-16,-5-1-129 15,-4-2-66-15,-1-4-12 16,0-7 42-16,-3 0 113 16</inkml:trace>
  <inkml:trace contextRef="#ctx0" brushRef="#br0" timeOffset="53053.91">18175 10306 142 0,'4'-50'245'0,"-1"1"8"16,2-2 16-16,-1 1 2 16,-2 4-9-16,1 2-15 15,-3 9-15-15,3 2-22 0,-3 6-20 16,0 4-26-16,0 6-25 16,-3 1-27-16,3 7-26 15,-3 4-28-15,1 10-25 16,1 8-16-16,-2 13-12 15,-1 13 1-15,1 12-3 16,-2 7 1-16,2 10-1 0,-3 7-3 16,1 7 0-16,-1 5-10 15,-1 7-14-15,-1 1-20 16,1 4-19-16,2-2-16 16,0-6-9-16,2-3-8 15,1-6 4-15,-1-9-5 16,-2-5-14-16,1-10-32 0,3-8-53 15,-3-10-74-15,4-7-78 16,4-9-28-16,0-12 12 16,2-10 32-16</inkml:trace>
  <inkml:trace contextRef="#ctx0" brushRef="#br0" timeOffset="53820.43">18170 9981 58 0,'-4'-25'147'16,"7"2"-24"-16,2 0-11 16,8 1-18-16,9 0-18 15,9 3-9-15,15 0-9 16,14-1-2-16,18 2-2 0,13 0 6 15,11 1-7-15,8 0-14 16,5 0-11-16,7 1-14 16,3-1-3-16,2-1-15 15,-4-1 1-15,-6-1-7 16,-7-1-3-16,-13 1-4 16,-10 3 5-16,-15-3 9 0,-11 4 18 15,-11 1 33-15,-10 3 28 16,-10 1 25-16,-7 2 9 15,-2 2 7-15,-7 0-9 16,-1 3-23-16,-2 0-24 16,-5 1-20-16,1 0-19 0,-3 1-10 15,1 0-12-15,-2 2 5 16,0 4 6-16,-1 2 8 16,-1 4 10-16,-1 6 20 15,-3 8 19-15,0 9 8 16,-3 13 9-16,-2 10 3 15,-3 10 3-15,-2 13-5 0,4 4-10 16,1 6-4-16,-1 1 2 16,4 3-1-16,3-2 1 15,1 1-4-15,1 0 5 16,-2-4-2-16,0-4-9 16,-1-3-9-16,0-6-8 15,0-4-8-15,-1-8-15 0,0-5-28 16,3-7-44-16,-3-7-54 15,1-9-65-15,1-3-94 16,2-11-156-16,0-4-79 16,0-9-10-16,0-8 23 15,-4-8 50-15</inkml:trace>
  <inkml:trace contextRef="#ctx0" brushRef="#br0" timeOffset="54637.02">18400 10671 138 0,'2'-26'282'0,"-1"5"50"15,-1 3-25-15,-1 5-28 0,-3 2-29 16,0 6-49-16,-3 5-48 15,-4 8-49-15,0 7-46 16,-2 11-30-16,1 5-17 16,-1 10-13-16,-1 4-7 15,4 1-12-15,2 2-19 16,-1-3-17-16,4-1-29 0,2-7-27 16,3-2-23-1,3-10-18-15,2-4-27 16,3-9-18-16,1-4-4 0,1-8 18 15,1-8 20-15,-2-7 20 16,-2-5 46-16,-2-9 50 16,1-6 49-16,-5-4 43 15,2-6 37-15,2-4 42 0,-1 1 29 16,2 2 14-16,-1 5 6 16,2 7-17-16,-2 5-21 15,2 6-27-15,1 7-32 16,2 7-20-16,2 9-17 15,-3 10-14-15,4 10-6 16,-2 7-8-16,-2 6-4 16,2 4-10-16,0 2 0 0,-1 2-8 15,2 1-14-15,-4-4-27 16,2-1-33-16,-2-4-48 16,-2-3-53-16,-1-3-53 15,-4-4-34-15,-4-3 2 16,-5-8 27-16</inkml:trace>
  <inkml:trace contextRef="#ctx0" brushRef="#br0" timeOffset="55035.78">18248 10931 48 0,'-1'-16'186'15,"4"-2"-3"-15,9 1-21 0,9-2-36 16,8 2-36-16,2 1-28 15,7 1-13-15,0 0-17 16,-2 3-22-16,-1 0-13 16,-5 2-1-16,-3 1-1 15,-7 0-3-15,-7 1 25 16,-2 0 29-16,-2 0 34 16,-5 0 48-16,-1 0 38 0,-1 3 37 15,-2-2 6-15,0 3-7 16,0 1-26-16,0 3-39 15,1 3-41-15,1 6-39 16,1 5-27-16,0 8-22 16,0 4-9-16,3 6-7 15,-2 6-1-15,-3 4-9 16,1 4-27-16,-4 6-28 0,-1 2-49 16,-2-3-63-16,-2 1-69 15,0-5-52-15,2-7-31 16,2-5-15-16,0-8 21 15,1-12 49-15</inkml:trace>
  <inkml:trace contextRef="#ctx0" brushRef="#br0" timeOffset="55338.01">18594 10848 100 0,'5'-35'225'0,"1"7"15"15,1 4-7-15,1 4-10 16,4 6-8-16,-1 2-7 16,7 3-19-16,-2 6-15 0,2 1-20 15,0 2-25-15,2 2-28 16,-1 1-22-16,1 4-26 16,-5 2-19-16,-2 4-10 15,-1-1-18-15,-4 6-8 16,-4 3-9-16,-6 3 5 15,-3 2-1-15,-3-2-10 16,-1 1-18-16,3-8-39 16,-1-1-77-16,4-6-133 0,4-2-86 15,4-8-38-15,3-5 1 16,6-7 25-16</inkml:trace>
  <inkml:trace contextRef="#ctx0" brushRef="#br0" timeOffset="55869.71">19022 10638 45 0,'5'-12'295'0,"-3"1"58"15,-4 5 35-15,-1 6-48 16,-2 3-30-16,1 6-31 16,-1 5-35-16,4 6-33 15,1 2-35-15,0 6-34 16,1 2-32-16,2 4-33 0,1 2-29 15,-2 5-23-15,1 0-14 16,-3 0-18-16,0 2-26 16,0-4-26-16,-1-5-31 15,1-4-39-15,-2-4-36 16,2-8-42-16,-2-6-40 16,-2-8-20-16,1-7-9 15,-2-7 7-15,2-8 19 0,-2-9 47 16,0-3 49-16,2-6 51 15,-1-6 45-15,2-5 43 16,4-1 35-16,2 2 37 16,3-1 34-16,2 4 26 15,3 4 21-15,2 3 15 16,2 7 13-16,-1 4 0 0,1 5-8 16,1 9-11-1,1 2-4-15,-2 6-8 0,-2 6-5 16,-3 6 2-16,-3 2 10 15,-5 4 8-15,-4 5-5 16,-9 0-9-16,-6 5-19 16,-1-1-34-16,-9 2-42 15,3-3-83-15,0-2-111 0,5-3-158 16,4-5-140-16,6-3-69 16,8-10-23-16,4-5 35 15,7-5 84-15</inkml:trace>
  <inkml:trace contextRef="#ctx0" brushRef="#br0" timeOffset="58536.75">20098 10355 100 0,'-19'0'182'0,"4"2"-29"16,6 1-19-16,1-3-11 16,8 0 1-16,8 0 4 15,6 0-8-15,13-3-14 16,13 1-6-16,10-3 10 0,10-2 1 16,13 2-9-16,7-5-12 15,7 0-16-15,7-2-8 16,0-1-24-16,1-2-19 15,-3 2-10-15,-3-3-9 16,-6 3-1-16,-2-1-3 16,-8 2 7-16,-5-1-1 0,-8 1-5 15,-7 1 5 1,-10 3 3-16,-4 0 7 0,-7 1 11 16,-8 2 17-16,-3 0 11 15,-3 1 9-15,-5 2 3 16,-2-1-2-16,-3 2-8 15,-2 1-11-15,-1-1-9 16,0-1-6-16,-2 2-6 16,1-1-3-16,-2-1 5 0,0 2-8 15,-1 0-2-15,3 0 3 16,-3 0 5-16,1 0 5 16,-1 0 14-16,1 0 25 15,0 0 29-15,-2 0 30 16,0 0 34-16,0-2 12 15,0 1-4-15,-2-3-14 0,0 1-26 16,2-2-29-16,-1 1-34 16,-1-1-22-16,1 3-8 15,1-1-11-15,-4 1-5 16,3 2-4-16,-1 4-4 16,-1 1-7-16,-1 10-2 15,0 2-4-15,0 7 0 0,-3 7 0 16,2 9 0-16,0 7 0 15,-2 6 0-15,1 6-1 16,1 3 0-16,1 3-14 16,1 1-8-16,0 0-1 15,1-1 1-15,-2-2 2 16,3 1 0-16,-3-2 13 16,1-1 5-16,-2-1 3 15,0-5 0-15,1-2 2 0,-1-6-1 16,1-4 0-16,0-7 0 15,1-4 3-15,1-6-3 16,2-3 0-16,0-2 3 16,0-4-3-16,0-3 0 15,2-1 4-15,0-4-6 16,-1 0-2-16,-1-3-6 0,2-2-34 16,0-1-74-16,-1-4-105 15,3-5-138-15,0 0-177 16,2-2-88-16,1-2-16 15,-3 3 47-15,0-1 87 16</inkml:trace>
  <inkml:trace contextRef="#ctx0" brushRef="#br0" timeOffset="59120.85">21247 11431 152 0,'0'-13'263'16,"-2"0"4"-16,0 1-4 15,2 0-11-15,-3 2-17 16,2 1-21-16,-1 2-31 16,-4-2-18-16,4 3-18 15,-1 1-19-15,0 0-12 16,1 1-10-16,-1 1-17 0,2 1-17 16,1 2-20-16,-2 1-15 15,0 5-10-15,2 4-5 16,-3 7-7-16,2 4 1 15,1 6-1-15,0 1 2 16,0 4-13-16,0-1-23 16,0 4-34-16,0-2-39 0,0 0-49 15,0 0-57-15,-2-5-68 16,0-1-50-16,2-5-30 16,4-4-25-16,-1-4 4 15,2-9 32-15,1-10 65 16</inkml:trace>
  <inkml:trace contextRef="#ctx0" brushRef="#br0" timeOffset="59901.54">21152 11283 52 0,'0'-20'228'0,"1"3"9"0,4 0-2 16,6 2-3-16,8 3-13 16,6 3-27-16,5 1-33 15,5 3-34-15,5 1-29 16,4 1-25-16,2 3-29 16,4 0-18-16,1 0-10 0,1 0-12 15,4-2-6-15,0-1-3 16,1 0 5-16,-2 1-3 15,-7-1 3-15,-1-2 6 16,-5 1 3-16,-6 1 9 16,-3-1 4-16,-6 2 5 15,-3-1 5-15,-5 1 3 16,-7-1 8-16,-2 3 4 0,-2 2 7 16,-4-1 17-16,-4 4 4 15,0-1 6-15,0 1 0 16,-3 4-2-16,2-1-7 15,-3 4-13-15,0-1-7 16,1 4-3-16,1 2 1 16,1 3 1-16,-1 3 0 15,2 0 6-15,2 3 4 16,-2 2 5-16,0 0 0 0,0 2-3 16,0 0 0-16,0 0-10 15,-4 0-7-15,1-3-9 16,2 1-7-16,-1-5-5 15,0-3-5-15,-1-4 0 16,2 0 3-16,-1-7 5 0,-1 2 6 16,-3-4-1-16,1 0 3 15,-1-3 3-15,-6-1-8 16,2 0-9-16,-3-1-5 16,-4 1-6-16,-4 0-7 15,-5 0-2-15,-4 1-3 16,-3 4 0-16,-4 0 1 0,-3 1-3 15,-5 1 8-15,-2 0 0 16,-3 2 1-16,-3-1 2 16,0-1 5-16,-1 0 1 15,3-5-5-15,6 2 0 16,6-7-21-16,9 0-63 16,8-5-98-16,11-5-153 0,11 0-179 15,8-3-97 1,8-6-33-16,8 1 34 0,4-3 82 15</inkml:trace>
  <inkml:trace contextRef="#ctx0" brushRef="#br0" timeOffset="60332.04">21362 11203 245 0,'-8'-3'311'0,"4"3"14"0,-3 0-9 16,1 3-8-16,-2 3-14 16,-5 3-40-16,2 4-52 15,-4 6-46-15,-2 3-45 16,-1 4-30-16,0 6-33 15,-2 0-35-15,-1-1-52 0,5-1-66 16,5-5-80-16,7-1-115 16,5-6-105-16,11-5-43 15,6-8 10-15,4-8 39 16,8-8 65-16</inkml:trace>
  <inkml:trace contextRef="#ctx0" brushRef="#br0" timeOffset="60585.41">21540 11196 216 0,'-4'-5'353'0,"-2"11"71"15,-6 8-17-15,-3 5 4 16,-4 8 0-16,-3 5-34 0,-4 2-54 16,0 2-60-16,-3 2-52 15,2-1-63-15,6-3-85 16,1-5-100-16,7-5-88 15,10-6-94-15,6-9-115 16,12-7-129-16,10-6-80 16,5-12-2-16,3-6 30 15,4-6 64-15,-2-9 97 0</inkml:trace>
  <inkml:trace contextRef="#ctx0" brushRef="#br0" timeOffset="60768.61">21605 11268 191 0,'-6'0'330'0,"-8"9"54"15,-5 8 13-15,-5 10 19 16,-4 4-2-16,-7 6-33 0,-3 4-59 16,3 0-65-16,4-1-61 15,4-3-86-15,9-7-103 16,9-10-119-16,17-5-146 16,9-13-172-16,13-9-115 15,8-9-37-15,10-13 16 16,-1-8 65-16,1-4 114 0</inkml:trace>
  <inkml:trace contextRef="#ctx0" brushRef="#br0" timeOffset="60936.03">21738 11223 1 0,'-3'-4'282'0,"-8"11"86"16,-10 10 35-16,-5 11 13 16,-6 6 4-16,-4 5-30 0,1 2-61 15,0 1-76 1,8-6-87-16,7-5-115 0,10-7-142 15,13-6-198-15,13-8-164 16,11-13-85-16,11-10-23 16,9-12 27-16,2-8 82 15</inkml:trace>
  <inkml:trace contextRef="#ctx0" brushRef="#br0" timeOffset="61122.52">21930 11221 116 0,'-13'10'350'0,"-11"14"94"15,-6 8 31-15,-8 6 1 16,-2 4-20-16,0 1-64 0,2 2-90 16,4-3-134-1,11-4-146-15,10-7-139 0,11-8-131 16,15-11-143-16,12-12-126 16,10-8-21-16,5-10 42 15,2-9 66-15,0-7 86 16</inkml:trace>
  <inkml:trace contextRef="#ctx0" brushRef="#br0" timeOffset="61303.17">21950 11358 148 0,'14'-28'258'0,"-11"8"78"0,-9 11 41 16,-7 12 10-16,-12 11 2 15,-6 9-9-15,-6 7-29 16,-1 6-52-16,-3 2-48 16,7-3-60-16,5-1-67 15,15-8-94-15,9-6-107 16,13-9-120-16,15-11-139 0,11-11-137 15,9-6-90-15,7-8-16 16,4-6 43-16,-7-5 78 16</inkml:trace>
  <inkml:trace contextRef="#ctx0" brushRef="#br0" timeOffset="61454.25">22083 11322 45 0,'12'-21'251'0,"-12"12"86"16,-12 9 46-16,-9 9 1 0,-9 13-4 15,-6 8-19-15,-10 6-43 16,2 5-55-16,-4 2-62 15,7-1-96-15,9-4-119 16,10-10-127-16,14-4-170 16,13-11-154-16,13-13-73 0,6-10 10 15,6-12 41-15,0-9 74 16</inkml:trace>
  <inkml:trace contextRef="#ctx0" brushRef="#br0" timeOffset="62217.74">21414 10902 122 0,'-8'-9'252'16,"0"1"40"-16,4 0 33 15,-3-1 14-15,0 2-4 16,0 1-6-16,-1 0-20 0,2 1-30 16,-3 0-38-16,1 2-33 15,1 0-36-15,1 0-36 16,-3 0-24-16,2 1-19 16,2 1-13-16,0-2-8 15,2 3-5-15,0-2-2 16,-1 2-11-16,1-1-11 0,1 1-10 15,0 1-11-15,1 1-8 16,1 4-4-16,1 4-7 16,4 4 2-16,3 7-1 15,0 3-1-15,3 1 1 16,3 4-1-16,0-1-3 16,2 0-11-16,2 1-19 15,-3-5-20-15,1 0-24 16,1-4-33-16,-4-1-28 0,1-2-31 15,-3-5-33-15,2 1-40 16,-2-4-53-16,0-2-68 16,3-2-69-16,-1-3-47 15,4-4 8-15,-1-3 36 16,1-4 66-16</inkml:trace>
  <inkml:trace contextRef="#ctx0" brushRef="#br0" timeOffset="62485.35">21713 10926 204 0,'5'-21'293'16,"1"1"30"-16,-3 3 32 15,-1 0 14-15,-1 5-5 0,-1 1-11 16,0 2-28-16,0 0-22 16,-1 4-46-16,1 2-43 15,-4-1-37-15,1 4-51 16,-3 7-32-16,-2 4-28 15,-1 6-23-15,-4 5-14 16,-3 5-11-16,2 3 4 16,-2 5-10-16,-1 1-50 0,3 2-117 15,-4-3-197-15,4 2-185 16,2-2-98-16,0-3-44 16,6-5 22-16,3-9 93 15</inkml:trace>
  <inkml:trace contextRef="#ctx0" brushRef="#br0" timeOffset="83284.2">21980 12913 21 0,'0'-3'155'0,"0"-2"17"15,0 3 15-15,0-3 3 16,0 0-5-16,2 0-4 16,-1 0 0-16,-1-2-8 15,0 2-5-15,0 0-15 0,0 1-16 16,-1 1-12-16,-1 0-20 16,2 2-12-16,-1-2-19 15,-3 3-10-15,3-2-12 16,-3 2-15-16,0 2-9 15,-1 1-10-15,2 1-5 16,2 3-10-16,-3 7-1 0,1 2 2 16,1 3 4-16,1 5-2 15,-1 0-2-15,2 3 2 16,0 1-15-16,0 0-22 16,2 1-29-16,-1-3-37 15,-1 3-55-15,2-6-74 16,-2 0-86-16,0-6-63 15,0 0-19-15,-2-5 16 0,1-3 40 16</inkml:trace>
  <inkml:trace contextRef="#ctx0" brushRef="#br0" timeOffset="84200.65">21948 12943 120 0,'2'-4'219'0,"1"-2"-21"16,5 1-9-16,5 0-6 15,1 2-6-15,7-2-19 16,2-1-11-16,6 2-19 16,1-1-20-16,1-2-26 15,2 2-17-15,2 0-10 16,2-2-17-16,-2 2-13 0,-2-1-5 15,-3 0-4-15,-2 2-7 16,-6-1-5-16,-1 1 3 16,-7 3 6-16,-2-2 3 15,-2 3 4-15,-2-2 10 16,-1 0 6-16,-2 2 7 16,0-1-4-16,0 1-2 0,2-2 1 15,-1 1-3-15,2 1-5 16,-4-1-6-16,3 1-2 15,-1 0-3-15,-1 0-1 16,1 1-1-16,0-1 4 16,-2 3 1-16,-1 2 3 0,0 0 6 15,-1 3 3-15,-1 2-4 16,2 1 0-16,-1 1 0 16,0 1-6-16,-1-1-2 15,4 2-6-15,-4-2-1 16,2 0-3-16,1 0-3 0,-1-2-1 15,0 1 1 1,0 0 3-16,-1-4-2 16,0 2 2-16,-1 0-2 0,-1-3 6 15,0 6-2-15,0-2 2 16,-1 0-3-16,-4 3 1 16,0 0 3-16,2 1-3 15,-2-3-1-15,2 1 1 16,-5-3 7-16,3 3 1 15,-3-4 5-15,0 0-2 16,-3-1 1-16,-1-1-4 0,-6-1-3 16,-3 2-10-16,-4-2-3 15,-2 0-5-15,-1 2 0 16,0-2-1-16,-6 2-2 16,1 1-5-16,0-1-8 15,0 0-7-15,1 0-9 16,4 1-13-16,4-3-18 0,5 0-24 15,6-1-36-15,5-4-52 16,4 0-77-16,7-4-114 16,2-1-62-16,1-1-21 15,0-2 23-15,3-1 44 16</inkml:trace>
  <inkml:trace contextRef="#ctx0" brushRef="#br0" timeOffset="84582.54">22189 12964 68 0,'0'-1'238'0,"-2"-3"15"15,0 1-1-15,2 2 1 16,-3 0-15-16,2-2-33 16,-3 3-44-16,-1 0-38 15,-2 3-36-15,-3 2-29 16,-2 4-20-16,-1 1-11 0,-4 4-8 15,1 0-7-15,-3 4-19 16,-2 1-35-16,3 1-68 16,-1 1-96-16,3-1-96 15,2-1-58-15,3-4-15 16,6-3 23-16</inkml:trace>
  <inkml:trace contextRef="#ctx0" brushRef="#br0" timeOffset="84846.51">22284 12920 173 0,'-2'-2'291'0,"-3"4"40"16,-1 3-34-16,-7 4-21 15,-3 3-23-15,-1 3-35 16,1 2-47-16,-4 1-45 15,1 2-35-15,1 0-35 16,1-1-52-16,3 1-72 16,1-4-93-16,10-2-113 15,5-6-93-15,4-5-45 0,10-6 3 16,2-9 42-16</inkml:trace>
  <inkml:trace contextRef="#ctx0" brushRef="#br0" timeOffset="85046.72">22336 12951 75 0,'-2'-3'265'0,"-1"3"43"15,-5 3-21-15,0 5-14 16,-1 6-22-16,-5 3-43 16,1 2-52-16,-1 5-49 15,1 1-48-15,2-2-68 16,2 0-72-16,5-6-83 0,9-5-108 15,8-5-72 1,8-9-26-16,5-8 19 0,9-7 40 16</inkml:trace>
  <inkml:trace contextRef="#ctx0" brushRef="#br0" timeOffset="85230.77">22543 12891 35 0,'-10'5'241'0,"-2"4"44"0,-7 9 1 15,-2 5-9-15,-6 2-24 16,-1 4-40-16,1 1-35 16,2-2-66-16,4-2-101 15,10-5-130-15,6-8-141 16,13-6-79-16,6-11-43 16,7-9-4-16,6-5 44 0</inkml:trace>
  <inkml:trace contextRef="#ctx0" brushRef="#br0" timeOffset="85389.98">22522 12920 69 0,'-22'14'231'0,"-6"6"8"0,-5 6-13 16,-4 0-24-16,1 2-36 16,2 1-87-16,8-3-159 15,5-6-107-15,12-6-63 16,9-11-37-16,6-8-16 15</inkml:trace>
  <inkml:trace contextRef="#ctx0" brushRef="#br0" timeOffset="86387.37">22224 12581 29 0,'3'-16'267'16,"-2"-1"49"-16,1 4 2 0,0-4 4 15,-2 4-18-15,0-1-23 16,0 3-29-16,0-1-21 16,0-1-24-16,1 4-22 15,-1-1-13-15,2 0-16 16,0 2-15-16,-2 1-17 15,2-1-15-15,0 1-12 0,-2 1-13 16,1 1-14-16,-1 0-12 16,0 1-7-16,0-1-11 15,0 2-10-15,0-1-9 16,0 1-4-16,2-2-7 16,0 3-4-16,-1-4-2 15,1 1-3-15,-1 2 1 0,1-1 1 16,0 1 2-1,-2 0 3-15,1 1 1 0,-1 1-1 16,0 1 1-16,0 1-4 16,0 4 1-16,0 3-3 15,2 5-2-15,-1 1 1 16,-1 8 3-16,0 2 0 16,-1 5 2-16,-1 5-1 15,1 0 5-15,1 1-4 0,-2-1-2 16,0-1-5-16,2-3-10 15,0-2-12-15,2-6-16 16,0-3-25-16,1-5-26 16,0 1-40-16,0-6-48 15,1-1-46-15,-2-3-50 16,0-1-42-16,-1-1-32 0,-1-2-12 16,2 1-4-16,0 0 11 15,-2-2 32-15,0 0 33 16,0 0 23-16,0 0 36 15</inkml:trace>
  <inkml:trace contextRef="#ctx0" brushRef="#br0" timeOffset="86896.1">22396 12675 33 0,'3'-12'238'15,"-2"0"31"-15,1 1 7 16,-2 2 8-16,-2 0-14 0,2 0-24 15,-1 1-29-15,-1 1-19 16,1 2-19-16,-3 0-14 16,3 0-16-16,-1 1-12 15,2 1-13-15,-1 0-14 16,1 1-22-16,-3 1-15 16,1 2-9-16,-1 2-6 0,2 3-7 15,-4 5-1 1,-2 1 2-16,-1 3-1 0,-1 3-8 15,-1 2-1-15,-2 2-1 16,-1 0-5-16,0 1-2 16,-1-3-3-16,2 0 1 15,-1-2 0-15,2-3-5 16,1-2 3-16,1-1 0 0,1-5 3 16,0 0-3-16,2-2 1 15,-3-3 0-15,-1-2-1 16,0-4-4-16,0-1-5 15,-2-3 0-15,3-1-4 16,-4-2-7-16,4 1 2 16,-3-1-2-16,2 0-3 0,-2 5-2 15,4-2 0-15,-2 0-5 16,2 3-39-16,0 0-94 16,3 0-160-16,-3 2-216 15,7 0-115-15,1-1-58 16,1-1 5-16,5-1 75 0,1-1 153 15</inkml:trace>
  <inkml:trace contextRef="#ctx0" brushRef="#br1" timeOffset="96944.62">22887 10647 35 0,'-1'-2'139'0,"2"0"20"16,3-5 22-16,-1-1 15 16,2-1 24-16,2-2 13 15,0-1 0-15,1-2-8 16,-4 0-17-16,3 2-27 16,-1 0-31-16,-1 1-27 0,-1 2-25 15,0 0-24-15,-3 4-21 16,-1-2-4-16,0 2-7 15,-5 4-6-15,-3 2-4 16,-6 6-7-16,-3 3-2 16,-8 6-7-16,-6 4-2 15,-3 6-2-15,-5 3-4 0,-3 4 0 16,-2 0-8-16,-3 3-3 16,4-1-6-16,0-2-5 15,5-2-14-15,3-4-28 16,5-1-38-16,5-6-54 15,3-3-56-15,9-5-66 16,5-2-69-16,4-1-54 0,4-4-1 16,0-5 32-16,4 0 48 15</inkml:trace>
  <inkml:trace contextRef="#ctx0" brushRef="#br1" timeOffset="97443.96">22302 10837 32 0,'-3'-6'244'0,"2"0"25"0,1 0 14 15,0-1-2-15,0 0-13 16,1 2-19-16,2-2-34 15,-3 3-33-15,2 0-30 16,-2 2-31-16,-2 0-24 16,-1 6-23-16,-4 1-23 15,-1 7-17-15,-4 2-8 16,0 4-9-16,-2 6-3 0,0 0-2 16,-1 3-1-1,1 0 5-15,5 0-3 0,0-3 6 16,3-1-5-16,3-3 0 15,0-2 7-15,7-2 7 16,1-4 12-16,5 0 8 16,1-4 5-16,6-1 5 15,4-3 0-15,0-1-7 16,1-1-8-16,4-2-9 0,0-2-3 16,0 2-2-16,1-3-5 15,1 1-3-15,-2-1-27 16,3-2-56-16,-2 1-109 15,-1-1-178-15,-4 0-132 16,-4 0-67-16,-2 1-18 16,-8-3 39-16,-3 1 90 0</inkml:trace>
  <inkml:trace contextRef="#ctx0" brushRef="#br1" timeOffset="98113.06">23226 10599 82 0,'12'-26'309'15,"-2"2"66"-15,-2 5 65 16,-2-1-46-16,2 3-34 16,-4 0-11-16,0 5-17 0,-3 3-40 15,1 0-46-15,0 1-51 16,-2 5-45-16,0 3-41 16,0 3-33-16,-4 8-20 15,3 5-12-15,-3 8-9 16,1 6-8-16,-1 4-6 15,-2 7-11-15,1 1-11 16,-3 3-15-16,1-3-7 16,-2-1-6-16,4-3-15 0,0-9-8 15,1-5-1-15,0-4-1 16,1-10-1-16,3-8 5 16,0-11 11-16,3-9 22 15,1-11 15-15,0-9 13 16,1-9 9-16,2-6 7 15,2-5-1-15,0-4-9 0,0 4 1 16,3 5 7-16,-2 6-4 16,-2 10 3-16,2 9 4 15,2 9 0-15,0 12-5 16,6 13-4-16,0 11-3 16,3 11-1-16,3 8-5 15,-1 8-2-15,4 1-3 0,-4 3-4 16,0 0-12-16,-4-1-7 15,-3-1-1-15,-2-5-17 16,-3-4-36-16,0-6-56 16,-3-4-61-16,-1-6-71 15,-3-4-71-15,0-3-76 16,-1-6-59-16,-3-2-26 0,-3-3 30 16,-5-3 51-16,-7-3 63 15</inkml:trace>
  <inkml:trace contextRef="#ctx0" brushRef="#br1" timeOffset="98311.46">23270 10805 62 0,'-19'-8'290'0,"6"-1"56"16,4-3-15-16,7 4-2 16,7-2-45-16,9-2-62 15,10 1-58-15,6-3-75 16,6-2-93-16,5 0-125 15,5-1-146-15,-1 2-86 16,2-3-47-16,-4 2-3 16,-5-2 41-16</inkml:trace>
  <inkml:trace contextRef="#ctx0" brushRef="#br1" timeOffset="98560.33">23766 10414 202 0,'7'-18'345'0,"-3"3"79"0,1 2 0 15,0 2-4-15,-4 2-13 16,-1 4-30-16,0 5-39 16,-1 4-52-16,1 6-55 15,0 5-47-15,0 4-43 16,1 8-41-16,2-1-35 16,2 6-31-16,2 2-34 15,-4-2-48-15,2 1-65 0,1-3-70 16,-3-2-74-16,2-4-82 15,-1-6-90-15,0-3-95 16,-1-6-17-16,-1-7 22 16,1-5 54-16,-3-9 73 15</inkml:trace>
  <inkml:trace contextRef="#ctx0" brushRef="#br1" timeOffset="98844.27">23752 10340 105 0,'-8'-28'301'15,"2"4"55"-15,4 4-3 16,7 1-14-16,6 1-28 16,10 3-41-16,5 2-41 15,4 3-35-15,5 5-33 0,0 2-30 16,3 6-24-16,-7 4-9 16,-2 4-11-16,-7 4-5 15,-5 5-1-15,-9 4-1 16,-9 2-5-16,-9 4-10 15,-10 2-12-15,-5-2-20 16,-5 0-42-16,0-6-69 16,1-3-92-16,8-6-139 0,6-5-167 15,10-5-88-15,10-8-22 16,6-8 34-16,9-4 72 16</inkml:trace>
  <inkml:trace contextRef="#ctx0" brushRef="#br1" timeOffset="99396.62">24308 10206 68 0,'2'-6'348'0,"-1"-1"83"15,1 4 80-15,0-2-19 0,-2 1-55 16,0 4-41-16,1 0-54 15,1 2-66-15,1 3-61 16,2 0-58-16,-2 5-45 16,5 2-32-16,-4 4-30 15,1 2-20-15,0 5-13 16,0-1-9-16,1 2-5 0,-1 1-8 16,1-2-12-16,-3 0-16 15,1-4-24-15,-1 0-27 16,-2-5-25-16,1-2-19 15,-2-3-16-15,-2-2-5 16,-1-2 6-16,-3-1 24 16,-2-1 18-16,-5 2 20 15,0-1 28-15,0 3 23 0,0-1 22 16,-3 1 21-16,7 1 17 16,-1-1 25-16,3-1 24 15,6 2 28-15,2-3 19 16,4 0 11-16,7-3 4 15,3 2-7-15,1-4-12 16,8-4-27-16,-2 2-19 0,-1-3-21 16,1 1-19-16,0-2-19 15,-3 2-22-15,0-2-28 16,-2 1-51-16,-4-1-69 16,-2 0-110-16,-4 1-156 15,-3-4-136-15,-4-1-55 16,-7-2 5-16,-2-4 45 0,-4-4 98 15</inkml:trace>
  <inkml:trace contextRef="#ctx0" brushRef="#br1" timeOffset="99593.78">24255 10132 366 0,'-7'-14'484'0,"7"2"108"16,7-3 81-16,8 0-117 15,9-1-93-15,10-1-89 16,1 0-131-16,5 0-215 16,-2 4-314-16,-1 2-231 15,-6-1-121-15,-9 2-63 0,-5 0 4 16,-12 1 93-16</inkml:trace>
  <inkml:trace contextRef="#ctx0" brushRef="#br1" timeOffset="102662.58">22677 12881 77 0,'0'0'135'0,"-1"0"-2"0,1-1 2 16,-2 1-9-1,0-1-1-15,1-2-11 0,-1 3-5 16,0 0-4-16,1 0-6 16,-1 0-5-16,2-2-12 15,0 2-10-15,0-1-8 16,2 1-6-16,1 0-9 15,2-2-5-15,3 1-5 0,4 1-9 16,0-4-1-16,5 3-8 16,0-2-3-16,5-3-4 15,5 0-1-15,2-2 9 16,1-4 3-16,3 0 4 16,0-5 9-16,0 2 2 15,1-4 5-15,-3-2-5 0,-2-1-4 16,-1 0 3-16,1-7-2 15,-6-3 4-15,0-4 2 16,-1-4-1-16,-2-4-4 16,-4-5 0-16,1 0-3 15,-1-6 3-15,0 2 3 16,-2 0 10-16,2 0 14 0,-2 4 6 16,2-2 2-16,-2 1 6 15,4 4-3-15,0-1-6 16,0 4-3-16,2-2-6 15,-2 1 2-15,2 1 2 16,-1 0 4-16,1 3 5 16,-3-1-6-16,-3 4-1 0,2 0-8 15,-2 4-7 1,-1-1-13-16,-4 4-4 0,2 2-8 16,0 0 1-16,-3 4-4 15,-1 1 0-15,0 3 2 16,-2 2 0-16,-2 1-1 15,0 5-2-15,1 0-2 16,-3 3-3-16,2 2-7 16,-3 1-3-16,0 3-4 0,0 1-2 15,0 2-1-15,-1 5-9 16,-1 1-20-16,1 2-41 16,-1 1-56-16,0 4-80 15,-1 0-113-15,-2 4-150 16,0 1-103-16,-2 4-21 15,-4 2 25-15,-8 2 60 0,-6 1 103 16</inkml:trace>
  <inkml:trace contextRef="#ctx0" brushRef="#br1" timeOffset="103466.28">22750 12715 55 0,'-1'-1'145'0,"1"-2"13"16,0 0-5-16,1 0 3 15,-1-4 2-15,3 4-7 16,-2-2-10-16,1-1-5 16,0 2 7-16,-2-1 4 0,1 1-11 15,-1 1 4-15,-1-1-13 16,-1 1-16-16,-4 3-23 15,1 3-23-15,-1 1-19 16,-4 3-16-16,-1 2-5 16,0 3-7-16,-2 1-1 0,-1 2-4 15,1 2-3-15,0 1-3 16,-2 0-2-16,1 0-1 16,1 0-4-16,-1-1-4 15,3-1 2-15,1-1-4 16,1-3-12-16,3-2-18 15,1 0-21-15,3-2-30 16,1 0-39-16,2-2-42 0,1-1-43 16,1-3-36-16,2 1-36 15,1-1-8-15,-1-1 2 16,0 1 20-16,-1 1 40 16</inkml:trace>
  <inkml:trace contextRef="#ctx0" brushRef="#br1" timeOffset="103709.37">22585 12955 103 0,'-1'3'130'0,"-1"0"16"15,2-1 20-15,2-1 21 16,-1 1 14-16,3 0 11 16,1-2-9-16,2 3-12 0,3-3-18 15,-2 2-22-15,1 0-25 16,5-1-27-16,-1 1-20 15,4 0-27-15,-1 1-26 16,3-2-49-16,2 0-88 16,0 2-126-16,0-1-107 15,3 0-55-15,-2-4-20 0,1-3 21 16</inkml:trace>
  <inkml:trace contextRef="#ctx0" brushRef="#br1" timeOffset="104843.03">24745 10435 29 0,'5'-13'234'16,"-1"-3"21"-16,2 3 13 16,-1 1-3-16,2-1-18 15,-4 2-24-15,2 1-36 16,-4 1-34-16,2 1-23 16,0 2-27-16,-1 0-20 15,-2 2-14-15,0-1-14 0,-5 2-14 16,2 2-14-16,-2 1-8 15,-1 0-6-15,-5 1-4 16,-2 2-4-16,0 2-1 16,-4 0 2-16,4 2-2 15,3 0 0-15,0 0 0 16,2 0 0-16,3-2 3 0,2 3 6 16,1-3 9-16,6 2 7 15,2 2 7-15,4 0 7 16,-1 0-3-16,4 2-1 15,0-3-6-15,0 2-5 16,-3 0 0-16,-2 1-7 0,0-1 0 16,-5 0 0-16,-2 2 4 15,-1 2 4-15,-1 1 5 16,-2-4 12-16,-5 1 11 16,3-1 4-16,-1-2-1 15,-1 1-1-15,-2-3-7 16,0 0-10-16,-3-4-19 0,-3 2-30 15,-3-3-42 1,1-2-68-16,-3-2-107 0,4 2-183 16,-3-5-102-16,3 3-39 15,0 1 7-15,3-3 44 16,5 3 96-16</inkml:trace>
  <inkml:trace contextRef="#ctx0" brushRef="#br1" timeOffset="113678.05">12684 11893 75 0,'-25'-4'174'0,"1"-1"22"15,-1 1 25-15,3 1 2 16,-2-2-3-16,2 2-8 15,0 1-27-15,4 0-17 0,0 0-27 16,2 1-17 0,0-1-14-16,0 0-11 0,0-1-8 15,3 1-17-15,-2 2-12 16,2-2-14-16,2 2-16 16,3 0-13-16,3 0-3 15,5 0 7-15,9 0 16 16,6 0 22-16,12 0 22 0,8-1 21 15,11-2 16 1,14-1 7-16,12 1-1 0,11-3-10 16,13 2-11-16,8-3-20 15,7 4-15-15,7-2-13 16,4 1-11-16,6-1-9 16,2-1-7-16,3-1 0 15,1-1 0-15,-3-2-12 16,-6-1-6-16,-5-2-7 0,-8 4-3 15,-12-3-4 1,-10 1 0-16,-11 2 1 0,-14 2 1 16,-11 0 0-16,-11 1 0 15,-9 2-2-15,-5 1 1 16,-7 0-2-16,-4-1-4 16,-5 4-12-16,-3 0-22 15,-1-3-37-15,-4 3-52 0,-2 3-62 16,-3-3-93-16,-1 5-133 15,-6 2-106-15,-2-2-30 16,-1 3 13-16,-4-4 45 16,-6 1 85-16</inkml:trace>
  <inkml:trace contextRef="#ctx0" brushRef="#br1" timeOffset="114811.05">11495 12743 168 0,'-4'-17'275'0,"-1"0"43"0,-1 1-44 16,-1 1-16-16,-2 3-6 15,-4 1-13-15,-3 4-34 16,-4 2-22-16,-2 3-26 15,-1 6-21-15,-5 2-12 16,-4 9-6-16,-2 6 1 16,-4 7 0-16,0 8 4 15,-2 8 4-15,4 9 3 0,5 8-2 16,5 3-3-16,9 1-9 16,9-2-10-16,8-2-14 15,8-5-14-15,9-8-13 16,10-9-10-16,9-13-10 15,6-9-12-15,6-14-6 16,0-8-10-16,1-15-5 16,-8-4-4-16,-6-10 4 15,-11-6 8-15,-10-4 4 0,-10-3 3 16,-11-1-1-16,-3 0-3 16,-6 3-5-16,-6 4-6 15,2 7-26-15,-1 6-57 16,2 8-97-16,2 5-114 15,2 9-144-15,7 9-184 16,4 7-74-16,8 1 3 0,4 6 68 16,7-5 99-16</inkml:trace>
  <inkml:trace contextRef="#ctx0" brushRef="#br1" timeOffset="115392.68">11529 13118 49 0,'-7'3'266'0,"3"-3"49"16,4-3 58-16,7-6-57 0,2-1-22 15,-1 0-1-15,2-1 2 16,-2 1-17-16,0 0-26 15,-3 5-29-15,2 2-30 16,-2 3-20-16,-3 3-17 16,1 4-20-16,-1 5-21 15,-2 6-15-15,0 5-14 16,0 6-21-16,-2 2-14 0,1 4-11 16,-1 3-9-16,0-1-7 15,1-5-5-15,2-1-7 16,1-7-3-16,5-10-2 15,2-8 1-15,7-12-3 16,0-13-6-16,3-12-3 16,1-8-2-16,-2-13-1 0,0-2-4 15,-5-2 2 1,1 4 2-16,-1 4 4 0,-3 7 2 16,-1 8 0-16,-3 10-1 15,1 12 3-15,-1 11 6 16,0 15 1-16,1 13 1 15,-3 10 7-15,1 7 11 16,3 3 3-16,1 1 2 16,4-1-2-16,4-4-2 0,4-6-2 15,4-10-22-15,7-8-48 16,1-7-92-16,2-11-148 16,1-10-241-16,-4-5-135 15,-5-7-57-15,-8 0 5 16,-5-6 69-16,-6 2 134 15</inkml:trace>
  <inkml:trace contextRef="#ctx0" brushRef="#br1" timeOffset="116193.07">12621 13020 193 0,'1'-22'361'0,"-1"0"75"15,-1 0 58-15,-4-1-60 16,-1 2-18-16,-2 2-21 16,-2 1-37-16,-2 1-54 0,-1 6-52 15,0 1-55-15,-1 5-55 16,-3 3-44-16,-2 7-30 16,-3 4-20-16,0 7-14 15,0 6-15-15,-2 7-8 0,0 7-5 16,5 3 3-16,2 0-4 15,4 1 0-15,6-2 0 16,3-2 0-16,8-7-7 16,0-2-5-16,9-5-4 15,3-7-6-15,4-8-5 16,2-5 1-16,2-10 6 16,0-3 4-16,-1-8 2 15,-1-3 5-15,-4-2 5 0,-4-3 3 16,-1 0 4-1,-4 1 6-15,-3 2 8 0,-2 3 5 16,-3 5 8-16,3 2 0 16,-4 6-2-16,0 1-3 15,0 9-5-15,1 6-4 16,1 3-7-16,1 6-3 16,6 3 0-16,-1 4-4 15,3-1-14-15,3 1-29 0,2-1-53 16,0-2-86-16,-2-3-101 15,4-1-115-15,-2-7-116 16,2-5-94-16,1-3-36 16,-3-4 38-16,0-10 80 15,-5-3 97-15</inkml:trace>
  <inkml:trace contextRef="#ctx0" brushRef="#br1" timeOffset="117310.92">12811 12978 97 0,'-4'-20'306'0,"1"2"73"15,0 5 18-15,1 1-22 16,-1 5-11-16,-1 4-20 0,2 3-32 16,2 7-39-16,0 2-35 15,4 4-30-15,1 4-34 16,0 3-39-16,0 1-33 16,0 1-32-16,-2 2-22 15,2 0-16-15,-1-2-7 16,1-1-11-16,-2-3-7 15,2-3-1-15,-2-5 1 16,4-3-5-16,-2-7-4 16,0-7 2-16,0-4 2 0,0-8-2 15,2-3-2-15,-1-4 4 16,2-3 1-16,1 0-3 16,2 1 3-16,0 2-3 15,0 2 0-15,2 5 0 16,-2 2 0-16,0 7 4 15,0 5 0-15,0 5 5 0,-1 5 4 16,-1 7-1-16,-1 5 1 16,0 3-4-16,-1 2 0 15,-1 4-3-15,1-2-1 16,-2 0-8-16,2-4-14 16,-1-2-11-16,3-5-12 15,1-6-12-15,1-5-15 16,5-8-8-16,1-6-1 15,2-5 5-15,3-7 8 0,-2-1 10 16,2 1 14-16,-4 0 20 16,-2 2 21-16,0 3 20 15,-5 4 12-15,0 1 8 16,-1 3 7-16,-4 5-9 16,0 3-5-16,-1 5-10 0,4 5-5 15,-1 4-7-15,2 3-4 16,4 6-2-16,0-2-1 15,4 2-3-15,-1-3-3 16,5-2-2-16,2-7 0 16,1-3-4-16,-1-7 9 15,5-6 0-15,-3-5-1 16,1-8 3-16,-2-6-2 0,-4-5 1 16,-3-3-11-16,-3-2 0 15,-4-3 6-15,-3 2 4 16,0 3 23-16,-5 3 20 15,0 3 15-15,-1 7 6 16,-2 7 2-16,-2 6-3 16,1 8-10-16,-1 6-8 0,2 5-2 15,3 6 5-15,1 5 13 16,0 7 8-16,1 3 5 16,0 5 7-16,4 6-5 15,-1 5 0-15,0 6-9 16,1 7-2-16,-1 3-6 15,0 6-2-15,-3 4-4 16,0 7-6-16,-1 3 1 0,-2 2-7 16,-2 2-4-16,-2-1-10 15,-4-5-9-15,-2-4-5 16,-1-5-7-16,-5-9-6 16,-2-5-3-16,-3-9-16 15,0-8-12-15,-3-8-4 16,-4-10-10-16,1-7-2 15,-2-11-5-15,-1-7 11 0,1-12 10 16,1-10 7-16,1-11 7 16,3-12 2-16,6-12 5 15,6-6 0-15,10-8 1 16,6-2-1-16,9 0-2 16,7 2-1-16,3-1 9 15,6 3-1-15,5 1-23 0,5 2-54 16,2 3-106-16,1 2-167 15,1 2-260-15,-1 4-131 16,-6 3-49-16,-5 2 17 16,-6-3 90-16,-10-2 157 15</inkml:trace>
  <inkml:trace contextRef="#ctx0" brushRef="#br1" timeOffset="118491.25">11400 14388 187 0,'-17'-12'329'0,"0"1"65"16,1 2-7-16,-1 0-8 15,1 5-4-15,-3 1-16 16,-3 6-24-16,0 6-21 16,-4 5-30-16,-4 11-28 15,2 6-32-15,-4 10-28 0,2 5-31 16,4 8-32-16,0 8-26 15,5 4-23-15,6-2-20 16,7-2-17-16,6-4-13 16,7-8-10-16,8-8-9 15,9-11-13-15,6-9-14 16,9-14-16-16,2-11-14 0,5-11-17 16,-4-13-6-16,-5-7 2 15,-7-8 2-15,-9-5 8 16,-8-5 6-16,-11 1 7 15,-6-2 2-15,-7 6 2 16,-7 5 1-16,-4 4-12 16,-1 8-40-16,4 5-63 15,1 7-80-15,8 5-90 0,6 4-107 16,12 6-105-16,7 6-48 16,12-1 20-16,5 1 60 15,2 4 79-15</inkml:trace>
  <inkml:trace contextRef="#ctx0" brushRef="#br1" timeOffset="118856.32">11608 14503 100 0,'9'-11'316'16,"-6"-3"73"-16,-3-3 25 16,-3-1 2-16,-2 0 9 15,-4-2 0-15,1 3-18 0,0 2-33 16,-3 3-40-16,3 4-50 15,0 5-56-15,2 8-58 16,0 5-44-16,4 9-35 16,4 5-24-16,1 7-14 15,1 6-11-15,0 7-8 16,-1 6-3-16,2 8-7 16,-4 5-3-16,1 4-2 15,-2 1-13-15,2 1-27 0,-1-3-34 16,-1-2-51-16,2-6-72 15,-1-8-69-15,5-6-47 16,-1-10-37-16,2-8-42 16,2-11-45-16,2-11-48 15,-3-8-41-15,0-11-7 16,-5-9 26-16,-3-6 59 0,-3-12 86 16</inkml:trace>
  <inkml:trace contextRef="#ctx0" brushRef="#br1" timeOffset="119143.03">11494 14691 264 0,'-3'-30'338'0,"4"2"53"0,7 0-32 15,5 3-18-15,8-1-23 16,2 4-13-16,5 2-5 16,4 3-6-16,-2 5-21 15,3 5-21-15,-3 4-24 16,-3 6-26-16,-4 8-36 15,-6 4-35-15,-9 6-25 0,-8 4-19 16,-8 7-17-16,-8 4-19 16,-6 1-24-16,-5 1-37 15,0-1-51-15,2-6-59 16,3-3-69-16,9-10-86 16,5-9-100-16,11-11-109 15,7-8-79-15,9-5-43 16,6-6 19-16,5 0 56 15,3-2 92-15</inkml:trace>
  <inkml:trace contextRef="#ctx0" brushRef="#br1" timeOffset="119811.93">11960 14607 220 0,'8'2'364'0,"-3"3"77"16,-5 2 17-16,-1 1-18 15,-3 0-20-15,1 0-27 0,-2-3-48 16,5-3-52-16,0-2-60 15,5-5-50-15,3-2-49 16,1-5-46-16,1-5-35 16,1-4-25-16,3-2-15 15,-4-6-14-15,-2-3-2 16,-1-1-5-16,-5 0 2 0,-2-2-2 16,-2 4 5-16,-3 4 5 15,-4 3-2-15,-2 8 1 16,-4 5 1-16,-1 10 3 15,-5 7 2-15,-1 9 7 16,4 7 5-16,3 5 8 16,5 6 3-16,5 0 1 15,7 2 1-15,4 2-4 0,8-2-7 16,4-1-9-16,4-2-13 16,5-3-10-16,3-7-12 15,2-6-20-15,2-4-33 16,1-7-27-16,-1-9-18 15,-3-6-24-15,-1-8-10 16,-3-5-4-16,-5-11 12 16,-3-3 16-16,-5-5 18 0,-2 0 29 15,-5 4 28-15,-4 3 29 16,-4 9 32-16,-5 8 19 16,-4 7 19-16,-1 8 20 15,-5 11 11-15,5 5-1 16,0 5-4-16,5 4-5 15,4 0-16-15,5 0-20 16,5 2-19-16,3-3-1 0,5-1-4 16,1-1-1-16,4 0 8 15,0 1 1-15,-1 0 2 16,-1 1-7-16,-5 0-2 16,0 4-3-16,-4 1 1 15,-4 1-16-15,-2 0-26 16,-1-1-39-16,0-1-60 0,1-6-88 15,4-4-99-15,2-8-123 16,6-3-65-16,1-10-11 16,8-8 34-16,1-7 72 15</inkml:trace>
  <inkml:trace contextRef="#ctx0" brushRef="#br1" timeOffset="120542.93">12787 14509 1 0,'14'-26'293'15,"-3"1"84"-15,-1-3 62 16,-3-1 24-16,-2 2 15 16,-5 3-11-16,-1 0-26 15,-3 5-48-15,-5 2-62 0,1 7-65 16,-3 7-64-16,-3 6-53 16,0 8-43-16,-3 11-30 15,2 7-21-15,-1 3-13 16,2 6-11-16,3 1-6 15,3 2-5-15,3-3-6 16,4-1-9-16,4-6-12 16,3-6-7-16,7-5-6 0,1-8-8 15,5-9-1-15,0-8 2 16,3-8 5-16,0-9 7 16,-4-4 1-16,-1-8 3 15,-4-1 3-15,-2-1 6 16,-5 4 9-16,-3 5 9 15,-3 7 4-15,-3 10 3 16,0 7 3-16,-2 11-3 16,3 9-5-16,2 3-10 0,4 6-19 15,4 3-20-15,3 0-27 16,8 0-51-16,1-4-68 16,7-2-61-16,0-6-56 15,6-7-51-15,0-9-40 16,0-7 11-16,-1-8 45 15,0-8 70-15,-4-7 82 16,-7-9 96-16,-2-7 88 0,-8-10 73 16,-2-7 57-16,-4-5 46 15,-2 2 47-15,-1 3 42 16,-2 8 24-16,-2 8 0 16,2 10-14-16,-1 10-36 15,-1 13-44-15,2 10-55 16,3 10-42-16,1 9-30 0,0 12-19 15,1 5-12-15,-1 7-18 16,0 8-9-16,-3 6-14 16,1 4-21-16,-2 5-31 15,0 4-47-15,0-1-56 16,1-5-41-16,3-5-31 16,2-9-18-16,2-9-13 15,5-11-8-15,-1-10-9 0,2-9-52 16,-1-10-79-16,1-5-57 15,-3-8-3-15,-4-2 28 16,-4-6 53-16</inkml:trace>
  <inkml:trace contextRef="#ctx0" brushRef="#br1" timeOffset="120856.96">13234 14455 1 0,'-15'-10'309'15,"2"1"69"-15,2 3 62 16,3 1-16-16,3 0 7 15,4 5-8-15,6-2-24 16,2 2-34-16,8 0-30 16,3-1-49-16,7-3-75 0,-2 1-67 15,5 1-46-15,-2-1-38 16,-1 3-28-16,-2 0-16 16,-3 5-5-16,-3 3-3 15,-3 4-4-15,-3 6-3 16,-5 2-4-16,1 4-19 0,-1 1-33 15,-1-1-55-15,4-2-69 16,-1-1-65-16,2-4-59 16,4-4-58-16,0-4-52 15,2-6-34-15,0-3-15 16,1-5-11-16,-4-3 21 16,-1-6 51-16,-5-4 70 15</inkml:trace>
  <inkml:trace contextRef="#ctx0" brushRef="#br1" timeOffset="121007.71">13574 14353 148 0,'-6'-35'312'0,"1"7"39"16,0 5-2-16,4 4-31 15,1 5-56-15,0 10-71 16,4 3-74-16,1 5-94 0,5 2-92 16,2 3-151-1,1 1-108-15,3 2-59 0,-2-1-18 16,5-1 23-16</inkml:trace>
  <inkml:trace contextRef="#ctx0" brushRef="#br1" timeOffset="121872.36">13746 14333 148 0,'-3'-4'422'0,"2"-2"108"16,-7-1 120-16,3 2 17 15,-1-1-71-15,1 3-66 0,0 2-79 16,0 4-94-16,4 4-109 15,1 5-91-15,1 5-60 16,2 4-37-16,2 2-22 16,0 3-11-16,-2 4-6 15,2-2-7-15,-2 4-2 16,2-5-2-16,-2-1-7 16,0-4-11-16,0-5-11 0,2-4-9 15,3-7-12-15,5-9-13 16,1-10-7-16,3-7-9 15,3-10-8-15,1-4 4 16,1-4 5-16,-1-1 13 16,1 5 11-16,-3 2 18 15,-3 9 18-15,-2 4 11 0,-3 9 10 16,0 7 3-16,-3 6 4 16,2 9 2-16,0 3-3 15,0 3-4-15,3-2-4 16,4 0-4-16,4-4-3 15,6-2-7-15,9-5-14 16,2-8-19-16,6-6-17 16,5-8-14-16,-1-3-10 15,2-6-7-15,-2-6 5 0,-6-3 16 16,-7-2 9-16,-8 1 17 16,-7 1 16-16,-11 2 23 15,-8 4 20-15,-9 7 14 16,-7 4 16-16,-5 8 15 15,-7 5 5-15,-1 7 2 16,0 4 0-16,-1 4-3 0,7 5-7 16,4 4-9-16,5 3-6 15,6 3-5-15,6 6-5 16,5 2 2-16,4 6 3 16,8 4 1-16,0 4 1 15,3 3 3-15,3 4 0 16,-1 2-2-16,1 2-4 15,-2 2-6-15,-2 1-2 0,-3 1-10 16,-5 0-4-16,-1 0-8 16,-6-3-5-16,-3-2-3 15,-3-3-1-15,-6-3-10 16,-1-6-7-16,1-6-6 16,-4-6-5-16,-1-8 0 15,0-8 3-15,-1-8 5 0,-2-10 11 16,4-12 8-16,-1-7 6 15,3-17 4-15,8-13-2 16,8-12-1-16,12-14-2 16,11-11-13-16,12 0-28 15,8-2-83-15,7 4-198 16,0 3-288-16,-3 7-152 16,-6 5-77-16,-3 3-14 0,-12 10 57 15,-10 7 183-15</inkml:trace>
  <inkml:trace contextRef="#ctx0" brushRef="#br1" timeOffset="123091.06">11807 15726 60 0,'0'-21'334'16,"0"-1"60"-16,0-5 55 15,-2-1-20-15,2-2-90 16,-3-1-53-16,0 0-30 15,-5 2-32-15,-1 3-33 0,-3 3-30 16,-3 9-20 0,-4 3-23-16,-5 10-27 0,-3 7-20 15,0 7-14-15,2 6-7 16,4 7-3-16,4 1 3 16,7 3 5-16,9 0-1 15,6 0 0-15,6-1-6 16,9-1-2-16,4 0-12 15,6-2-11-15,3 1-5 0,4-1-9 16,-2-1-3-16,-2 1-2 16,-5-1 2-16,-6 2 0 15,-9 1 2-15,-10 2 6 16,-11 3-1-16,-9 4 3 16,-7-1-3-16,-6 0-3 15,-3-5-11-15,-2-4-19 16,4-5-20-16,2-9-35 0,5-6-33 15,7-10-36-15,9-4-37 16,6-8-51-16,9-4-94 16,4-1-152-16,9 2-71 15,2-2-19-15,5 0 14 16,0 0 50-16,5 5 102 0</inkml:trace>
  <inkml:trace contextRef="#ctx0" brushRef="#br1" timeOffset="124108.1">12032 15833 38 0,'3'-20'404'16,"-5"3"79"-16,-3 4 72 0,-3 0 66 15,-3 5-132-15,-1 4-79 16,1 4-47-16,1 7-54 16,1 5-57-16,2 4-57 15,7 7-54-15,2 2-44 16,6 1-36-16,4 2-32 15,3 0-32-15,2-3-31 0,2-3-28 16,3-5-31-16,3-6-34 16,1-9-26-16,0-7-14 15,1-9 0-15,-1-9 13 16,-4-8 19-16,-5-5 26 16,-1-3 32-16,-5-3 41 15,-5 2 40-15,-2 3 38 16,-4 4 35-16,-2 6 30 0,-1 5 24 15,0 5 4-15,-3 8-7 16,2 4-10-16,4 10-22 16,0 3-11-16,5 8-8 15,3 6-5-15,1 7-3 16,3 6 0-16,0 5 1 0,3 5-1 16,2 8-8-16,-1 4-2 15,2 8-1-15,4 3-1 16,2 7-3-16,0 2-5 15,5 3-7-15,-4 0-5 16,-2-3-12-16,-2-4-14 16,-5-3-11-16,-5-4-16 0,-3-8-16 15,-7-6-13-15,-1-7-19 16,-5-9-13-16,-4-7-10 16,-4-8-6-16,0-8 4 0,-5-8 8 15,-4-8 5-15,-2-7 3 16,-1-11 4-16,-1-4 7 15,-1-8 6-15,-1-6 5 16,4-5 10-16,3-5 14 16,4-3 6-16,5-2 14 15,6-1-2-15,6-3-1 16,6 0 0-16,8-7-3 0,5-1 2 16,8-2-10-16,5-2-7 15,5-3-17-15,3 4-19 16,1 1-13-16,0 4-11 15,-1 4-2-15,-5 5 10 16,-5 5 18-16,-7 5 19 16,-8 6 27-16,-5 7 25 0,-10 4 25 15,-3 6 25-15,-8 6 19 16,0 3 21-16,-3 7 2 16,-2 3-3-16,2 3-6 15,3 3-14-15,4 3-16 16,4 4-15-16,6 2-9 15,6 3-6-15,6 0-1 16,6 2 3-16,7-1 6 0,4-1 3 16,3 2 4-16,-1-2-1 15,-2 0 0-15,-4 0-3 16,-4 2 2-16,-8-1-4 16,-8 3 0-16,-8 2-3 15,-10 5-2-15,-10-1-16 16,-5 2-23-16,-5-1-27 15,-2-2-33-15,0-5-38 0,2-4-53 16,0-5-54-16,7-8-50 16,5-7-61-16,6-7-75 15,9-5-119-15,8-6-59 16,5-4 3-16,10-6 36 16,3-5 64-16,5-2 94 15</inkml:trace>
  <inkml:trace contextRef="#ctx0" brushRef="#br1" timeOffset="124375.21">12929 15348 300 0,'7'-36'427'15,"-6"-2"81"-15,-1 2 89 0,-3 3-63 16,0 5-50 0,-2 5-41-16,0 5-46 0,-1 8-61 15,1 8-75-15,2 10-74 16,3 8-61-16,5 11-44 15,6 6-25-15,3 9-23 16,5 9-21-16,6 6-22 16,-2 8-37-16,4 2-64 15,-1 2-98-15,-2 0-97 0,0-6-110 16,-4-3-147-16,-1-9-111 16,-2-10-11-16,-5-10 57 15,-4-11 79-15,-3-10 100 16</inkml:trace>
  <inkml:trace contextRef="#ctx0" brushRef="#br1" timeOffset="124825.43">13109 15810 278 0,'-9'-8'373'16,"1"-1"53"-16,3-1 37 16,5 0-104-16,2-1-49 15,6-3-28-15,4 2-23 16,6-1-34-16,2-3-42 0,6-3-42 15,2 0-42-15,0-5-35 16,2 2-30-16,-3-5-12 16,0 4 6-16,-3 0 23 15,-5 1 20-15,-2 4 20 16,-4 1 17-16,-5 4 12 16,-3-1 3-16,-5 1-13 15,-2 1-11-15,-1 1-14 16,-3 1-9-16,-2 2-13 0,-3 4-12 15,1 2-10 1,1 7-10-16,-2 4-4 0,1 4-12 16,2 8-6-16,2 3 0 15,1 6 0-15,8 2-2 16,2 1-1-16,3-2-7 16,8 1-12-16,1-2-18 0,7-5-26 15,3-1-49 1,4-8-78-16,3-3-83 0,-1-6-93 15,2-7-102-15,-2-5-89 16,-1-5-59-16,-7-5 4 16,-2-6 51-16,-7-3 85 15,-3-4 108-15</inkml:trace>
  <inkml:trace contextRef="#ctx0" brushRef="#br1" timeOffset="125459.04">13693 15526 165 0,'-5'-25'320'0,"-2"1"93"15,3 5 37-15,-2 2 15 16,1 5-12-16,3 1-28 15,-1 4-41-15,3 2-49 16,2 4-48-16,1 1-49 16,2 1-41-16,2 5-39 0,3 3-35 15,-2 3-31 1,3 1-23-16,-2 6-22 0,-1-1-17 16,2 3-9-16,-2 1-9 15,-2 2-1-15,-1-4-7 16,0-2-4-16,-1-2-6 15,1-2-7-15,0-5-2 16,-1-4-4-16,1-7-1 16,0-5 1-16,2-8 7 0,-2-5 5 15,2-6 5-15,-1-3 2 16,2-2 4-16,1 2 6 16,-2 1 8-16,1 6 3 15,0 4 6-15,4 8 10 16,0 3 3-16,-1 9 2 15,3 8-1-15,0 2-5 16,3 8-3-16,-1 2-11 0,2 4-4 16,-1-1-5-16,-3 0-6 15,0-3 0-15,-3-3-4 16,-1-5-1-16,1-4-3 16,-5-7-4-16,-1-7 0 15,2-10-1-15,-3-7 3 16,4-5-2-16,-2-8 2 15,6-3 3-15,-3-2-2 0,5 2 1 16,2 2 0-16,1 7 3 16,0 3 3-16,3 12 4 15,-3 8 6-15,2 10 3 16,-2 10 2-16,-2 8-1 16,0 5-4-16,-2 4-6 15,1 8-6-15,-1-1-17 16,-1 1-28-16,1-2-47 0,0-4-71 15,1-5-90-15,-1-7-119 16,3-7-153-16,-2-7-154 16,0-8-48-16,-4-6 20 15,-4-6 64-15,2-5 108 16</inkml:trace>
  <inkml:trace contextRef="#ctx0" brushRef="#br1" timeOffset="126987.07">12526 12115 75 0,'8'-10'233'0,"0"-1"28"16,0 0 27-16,1 0 22 16,-1 0 3-16,-3 1-9 15,-2 5-11-15,1-1-20 16,-1 3-22-16,-1 0-33 15,-2 0-24-15,-2 3-31 0,0 2-25 16,-1-1-26-16,1 2-25 16,-1 1-16-16,2 1-15 15,-3 0-9-15,1 3-11 16,-2 4-2-16,0 2 1 16,-2 4-2-16,-4 8 0 15,-1 5-5-15,-3 0-6 0,-4 8-9 16,3 2-1-16,-3 1-2 15,3 1-6-15,2-1-8 16,1-2-24-16,4-5-43 16,1-4-68-16,5-5-77 15,5-4-87-15,2-8-118 16,5 0-121-16,1-8-33 16,-2-6 22-16,1-5 54 0,-5-3 77 15</inkml:trace>
  <inkml:trace contextRef="#ctx0" brushRef="#br1" timeOffset="127571.07">12172 12402 74 0,'-2'0'286'0,"2"-4"60"16,-1 3 5-16,-1-1-5 0,2-3-7 15,0 2-6-15,0-1-18 16,-1 1-16-16,-1-2-22 16,0 1-21-16,1 4-33 15,-1-3-36-15,-2 6-41 16,-1 2-42-16,0 4-32 15,-1 8-23-15,-1 5-17 0,0 7-11 16,2 2-4-16,2 3-3 16,3-2-7-16,2 1-2 15,2-3 0-15,5-2-3 16,1-1-3-16,1-2 0 16,3-3 1-16,2-4-6 15,3-5-2-15,1-4 2 0,6-4 1 16,3-5-3-16,1-5 3 15,4-4 8-15,-1-3 1 16,2-2-1-16,-3-1 4 16,-1-2-1-16,-2 4-1 15,-6-1 1-15,-2 2 0 16,-5 3 1-16,-5 2-3 16,1 1-2-16,-4 1 1 0,-3 3-4 15,0-1-4-15,0 1-4 16,-2 2-19-16,1-3-36 15,-2 3-70-15,-2-3-101 16,0 3-186-16,0 0-156 16,0 0-66-16,-4-4-8 15,-3 2 46-15,-1 0 92 0</inkml:trace>
  <inkml:trace contextRef="#ctx0" brushRef="#br1" timeOffset="133329.06">15357 12023 52 0,'7'-13'151'0,"-1"-4"-4"15,1 4 7-15,-2 1 2 16,0 3-3-16,-2 2-21 0,1 1-10 15,-3 3-14-15,2 4-8 16,-3 2-4-16,0 5-5 16,0 3 4-16,-1 6-3 15,-1 3-5-15,1 4-4 16,-3 4-1-16,3 5-6 16,-1 5-4-16,0 7-4 15,1 2-4-15,-1 8-10 0,-1 0-4 16,1 2-6-16,1 1-7 15,-2 0-5-15,2-3 2 16,1-1-1-16,1-1-1 16,5-2 10-16,0-2 2 15,4-3 5-15,4 1 8 16,4-2 11-16,7 0 9 16,3-1-1-16,10-1 5 15,6-3-4-15,4 3-11 0,6-3-11 16,4 2-13-16,2-1-11 15,2-4-12-15,1 1-5 16,2-4-8-16,-2-1-6 16,-1-5 12-16,1 0 0 15,-4-3 1-15,-1-3-4 16,-3-1-1-16,-3-3-1 0,-4-2-14 16,-1-1-5-16,-5-3-2 15,-2 2-2-15,-2-2 1 16,-3-2-4-16,-1-1-3 15,-1 0-9-15,-2-3-4 16,1-2-4-16,0-1 3 16,-1-5 0-16,-1-2 3 15,-1 0 10-15,-2-4 1 0,-5-1 5 16,-5 1-4-16,-1 0 5 16,-5 1 2-16,-2-1 4 15,-4 1 4-15,-3 0 1 16,-2 2 5-16,-2 1 0 15,-1 0 2-15,0 1-2 16,-2-1 0-16,2 2 1 0,0 0 2 16,0-1 1-16,1 2 3 15,0-1 1-15,-1-1 2 16,3 2 3-16,-1-1 3 16,1 0-2-16,-2 1-1 15,0 0 2-15,1-2-1 16,-2 0-3-16,-5 0-6 0,3-1 0 15,-3 1-3-15,0-2 1 16,-3-2-6-16,-1 0-2 16,-2-2 4-16,-1-2 0 15,-4 0-1-15,0-4-2 16,-6-2 3-16,-2-2 2 16,-1-2 3-16,-2 0 2 15,0 0 1-15,-2 1 6 0,2 2 3 16,1 2 5-16,1 2 1 15,5 4 1-15,2 1 7 16,0 1 5-16,4 3-5 16,6 3-5-16,3-1-2 15,3 1-6-15,5 2 1 16,3 2-2-16,7 3 6 0,5 2 7 16,3 1 6-16,6 4 6 15,2 3 1-15,1 0 1 16,5 3-1-16,-1 4 0 15,3-2-6-15,-3 2-2 16,1 0-6-16,0-1-3 16,-4 2-5-16,2-4-7 0,-2-1-5 15,-4-1-3-15,0-2 0 16,-3-2-7-16,-3-2 1 16,-3-1-1-16,-3-3 7 15,-2 0 12-15,-4-2 10 16,-1-2 15-16,1 1 8 0,-4-3 4 15,-2 1 3 1,0-2-4-16,-2-2-8 0,-1 2-5 16,2-3-5-16,-1 1-2 15,2 2-6-15,-1-3-6 16,-1 3 0-16,0 0-7 16,2 0-6-16,-1 0-3 15,1 0-2-15,0 0-4 16,-2 0 0-16,2 3 2 0,-2-1 4 15,-2 1 3-15,0 1 4 16,0 1 6-16,-6 2 1 16,2-1 3-16,-4 5 1 15,-6 3 0-15,-2-1-3 16,-3 4-4-16,-5 3 1 16,-4 2-5-16,-3 4-4 0,-2 0-3 15,2 3-1-15,0 0-2 16,0 2-2-16,2-1 0 15,5-3-2-15,3-4-1 16,3 2 0-16,7-6 3 16,1-2 0-16,6-3 0 15,3-1-2-15,2-3 2 16,2-1 0-16,2-2 2 0,1-4 0 16,3 1 2-16,-4-1-2 15,2-3-7-15,1-2-14 16,-1-1-32-16,0-2-61 15,0 0-84-15,-2-2-106 16,1 2-124-16,-2 1-166 16,0 4-77-16,-2-3 1 0,-2 1 56 15,-1-1 89-15,0 0 122 16</inkml:trace>
  <inkml:trace contextRef="#ctx0" brushRef="#br1" timeOffset="138972.91">28069 13018 7 0,'-2'-7'264'15,"0"-2"51"-15,2 0 50 0,2-1-59 16,0-2-33-16,1-1-31 16,-2 1-39-16,6-1-37 15,-1 1-38-15,1 0-30 16,2 1-20-16,-3-1-7 16,1 2-1-16,-2 0 10 15,-1 2 3-15,1 0 6 0,-4 3 3 16,-1-2-1-16,0 2-4 15,-1 0-13-15,-5 0-15 16,-1 0-12-16,-1 3-17 16,-1 2-5-16,-5 0-10 15,-6 5-2-15,-3 2-2 0,-6 3-2 16,-1 7 4-16,-3 2-3 16,-2 5-1-16,-1 1-4 15,6 3-3-15,4 1-3 16,5 0-2-16,3 0 0 15,9 0 3-15,2-3 1 16,9 2 3-16,4-3 1 16,6-1 1-16,5-3-3 15,5 0-3-15,0-5-8 0,5-3-22 16,0-3-20-16,0-5-25 16,3-2-27-16,-3-6-22 15,3-4-11-15,-4-3-4 16,1-6 10-16,-2 1 16 15,-5-5 21-15,0-2 21 16,-4 3 21-16,-2 0 23 16,-3 2 16-16,0 2 18 15,-5 2 18-15,-1 2 16 0,0 2 15 16,-3 4 6-16,-2 0 7 16,-2 3 1-16,-3 4 0 15,-3 3-1-15,-2 7 3 16,-7 2 6-16,0 6 5 15,0 2 2-15,-4 4-5 16,3 1-2-16,1-1-8 0,3 0-13 16,5-2-15-16,2-3-8 15,6-2-9-15,2-6-7 16,6-5-10-16,4-3 1 16,6-6-5-16,4-8-1 15,0-6-2-15,2-5 5 16,-3-5 8-16,1-3 11 15,-3 3 16-15,-6 1 20 0,1 3 14 16,-5 5 7-16,-3 2-3 16,-4 4-9-16,1 5-13 15,-2 5-18-15,-2 5-10 16,1 3-16-16,1 4-6 16,1 3 1-16,7 2-1 15,0-1-7-15,3 1-25 16,5 0-33-16,3-1-56 0,3-4-59 15,3-4-64-15,-1-1-61 16,1-4-48-16,-3-5-35 16,0-1-8-16,-1-4 6 15,-7-2 31-15,-1-3 48 16,-5-1 68-16,-4-4 77 0,1-1 85 16,-3 0 82-16,-1 2 62 15,1 0 57-15,0 0 49 16,-2 3 41-16,0 3 16 15,0 2 6-15,0 2-5 16,0 0-7-16,0 5-9 16,0 1-16-16,-2 3-10 15,0 5-8-15,2 2-5 16,-3 4-9-16,2 2-19 0,-3 1-23 16,3 4-23-16,-2-1-23 15,-1-1-19-15,1 1-19 16,2-2-18-16,-2-3-14 15,3-3-3-15,4-4-7 16,3-6-9-16,2-4-7 16,7-10 2-16,-2-4-12 0,5-5-11 15,0-1-2-15,-2-2 7 16,1 3 5-16,-5 1 4 16,-2 6 19-16,-1 2 23 15,0 11 14-15,-3 7 10 16,-1 6 5-16,2 7 7 15,-2 2-1-15,2 4-12 0,2-1-22 16,2 0-63-16,1-2-111 16,2-3-164-16,3-4-206 15,2-8-111-15,6-4-45 16,2-10 20-16,4-4 85 16,6-5 151-16</inkml:trace>
  <inkml:trace contextRef="#ctx0" brushRef="#br1" timeOffset="139422.49">29532 12883 29 0,'4'-33'294'15,"-4"-1"73"-15,-2-2 76 16,0-1-22-16,-2 2-10 16,0 2 2-16,-2 4-17 15,3 5-42-15,-2 3-60 16,2 8-64-16,-2 8-60 15,2 6-54-15,0 13-47 16,1 6-27-16,1 7-15 0,-4 6-9 16,5 4-5-16,5 3-8 15,-5 4-5-15,0 2-19 16,0-2-32-16,-5 0-62 16,4-1-81-16,-1-3-77 15,-1-3-94-15,0-6-80 16,-2-4-52-16,2-5-4 0,-2-7 25 15,2-7 53-15,-3-5 77 16,3-7 100-16,-2-5 97 16</inkml:trace>
  <inkml:trace contextRef="#ctx0" brushRef="#br1" timeOffset="139985.38">29442 13099 47 0,'0'-18'134'16,"0"0"35"-16,0 1 28 16,5 1 21-16,0 1 15 15,1 2 11-15,7-1 2 0,0 1 1 16,4 1-1-16,0 0 7 15,5 4-11-15,2 4-9 16,1 1-9-16,-1 6-10 16,-2 4-16-16,-1 6-28 15,-7 6-19-15,-5 1-27 16,-6 6-27-16,-9 1-22 16,-9 2-21-16,-6-1-17 15,-5-1-16-15,1-3-27 0,-2-3-30 16,4-5-34-16,2-4-42 15,5-5-38-15,8-5-30 16,2-7-11-16,12-2 9 16,4-5 15-16,9-5 32 15,3 3 32-15,7-3 30 16,4 0 25-16,4 2 16 0,0-2 9 16,1 1 13-16,0-1 12 15,0 0 26-15,-4 0 32 16,0 0 32-16,-4 0 32 15,-8 0 28-15,2 0 19 16,-9 1-4-16,-3 1-11 16,-8 3-24-16,-5-1-31 0,-7 4-26 15,-5 4-26-15,-4 2-14 16,-2 3-8-16,1 5 10 16,3 3 13-16,2 6 7 15,6 4 5-15,6 4-1 16,6 3-8-16,4 1-14 15,8-1-8-15,6-1-7 0,5-2-5 16,7-3-32-16,6-6-74 16,0-1-114-16,2-10-185 15,-7-4-202-15,-4-10-104 16,-7-1-31-16,-4-3 43 16,-6-6 98-16</inkml:trace>
  <inkml:trace contextRef="#ctx0" brushRef="#br1" timeOffset="141903.68">30993 12845 127 0,'3'-19'323'16,"-1"-2"58"-16,1-1 61 16,0-2-75-16,0-4-38 0,2 2-15 15,-4-1-17-15,3 0-29 16,-3 4-32-16,1 3-25 16,-2 1-27-16,1 4-31 15,-1 3-26-15,0 2-27 16,-1 1-21-16,1 3-23 0,-2 2-18 15,1 1-13-15,-3 10-9 16,-2 2-5-16,2 10-6 16,-4 7 1-16,0 5-1 15,-2 3 2-15,2 6-6 16,0 2 1-16,0 0-4 16,-1 1 2-16,3 0-1 15,3-1 0-15,-1-4 0 16,6-4-2-16,3-3-4 0,4-6-9 15,5-3-21-15,7-7-15 16,1-4-17-16,5-6-11 16,3-7-3-16,0-7 8 15,-1-6 16-15,-3-5 17 16,-4-3 16-16,-2-2 11 16,-5-2 14-16,-4 2 7 15,-2 2 12-15,-4 3 7 0,-1 3 7 16,-4 7 7-16,-4 2 1 15,1 8 3-15,-3 5 2 16,0 6-2-16,-1 9 5 16,3 4-2-16,-1 5-2 15,3 2-8-15,4-1-6 16,-1 1-6-16,7-6-12 0,4-1-7 16,2-5-17-16,2-5-33 15,6-5-23-15,-2-8-18 16,4-6-8-16,-5-3-1 15,1-8 14-15,-4-3 27 16,0-6 23-16,-3-2 16 16,-3 1 9-16,-1 1 13 0,-3 4 6 15,-1 6 3-15,1 7 5 16,-1 8-1-16,-1 8-8 16,3 5-50-16,1 7-77 0,4 1-96 15,3 3-128 1,2 0-158-16,-1 0-81 0,3-6-1 15,-6-4 48-15,-1-5 80 16</inkml:trace>
  <inkml:trace contextRef="#ctx0" brushRef="#br1" timeOffset="142617.84">31360 12593 97 0,'-7'-2'337'0,"1"-1"83"16,-5 1 92-16,1 2-28 15,2 0-19-15,-2 2-20 16,-2-2-55-16,4 3-73 16,-1-1-84-16,3-2-110 15,3 3-147-15,1-1-176 0,5 3-259 16,4-3-137-16,3 2-74 16,3-1-7-16,1-3 61 15,-3 1 125-15</inkml:trace>
  <inkml:trace contextRef="#ctx0" brushRef="#br1" timeOffset="144220.07">31420 12946 45 0,'5'-7'280'15,"-2"-1"66"-15,-2 2 6 16,4-1 3-16,-4 1-9 0,-1 2-28 15,2 1-34-15,0-1-36 16,-2 1-40-16,0 1-30 16,1-1-25-16,-1 3-23 15,2 0-28-15,-2-2-19 0,0 2-16 16,1-2-10-16,1 1-2 16,0 1 0-16,1-2 2 15,-2 0 4-15,1 2 2 16,0-1-3-16,1 1-4 15,-3 0-4-15,1 0-4 0,1 1-5 16,0 4 4-16,2 2-1 16,-1 2 2-16,0 6 1 15,2 2-3-15,-2 2-4 16,2 3 0-16,-2-2-6 0,3 3-7 16,-2-1-3-16,-1-2-4 15,-2 1-1-15,1-4-7 16,0 3-2-16,1-4 3 15,-2-1-3-15,-1-2-2 16,2-2-4-16,0-1 1 0,-2-3-3 16,1 1-1-16,-1-1 0 15,0-3 2-15,2-1 1 16,0 0-1-16,-2-3-1 16,0-3 0-16,0-2-1 15,0 0-3-15,0-7-2 0,0 0 1 16,3-4 0-16,1-4 0 15,1-7-5-15,3-1-1 16,0-7-2-16,4 3-2 16,3-3-4-16,0 2 2 15,0 5 0-15,3 2 3 0,-3 5 3 16,2 6 0-16,-2 2 4 16,-1 6-1-16,-2 0 2 15,4 7-1-15,-5 5 2 0,-1 2 1 16,1 4 0-16,-7 2 1 15,1 4-1-15,-2 2 2 16,-1 2 0-16,0 2-2 16,-2-1 0-16,0 0 0 15,0 3-1-15,0-5-2 16,1 0 2-16,3-2 1 0,1-1 1 16,3-2-1-16,4-5 2 15,2 0-2-15,2-3-4 16,4-4-6-16,4-4-7 15,0-4-7-15,1-4-4 16,2-3-3-16,-5-6 2 0,0-2 5 16,-6-3 5-16,-1 1 8 15,-3 0 4-15,-4 1 5 16,-1 2 0-16,-4-1 2 16,1 6 2-16,-3 0 4 15,-1 3 7-15,-1 2 6 0,1 2 5 16,-4-1 0-16,3 3 1 15,-1 2-2-15,0-1-3 16,-2 4-6-16,3 0-3 16,-2 3 5-16,-1 1-1 15,3 4-1-15,-2 1 2 0,-1 3 0 16,4 3-1-16,0 1-1 16,0 4-4-16,4 1-3 15,-1 0-4-15,2-2-1 16,-1 0-2-16,5-4-7 15,3 0-5-15,-3-4-3 0,2-2-5 16,0-3-7-16,3-4 4 16,-2-4 2-16,0-6 3 15,2-2 4-15,-1-4 6 16,0-7 4-16,-2-2 3 16,0-4 0-16,0-5 1 0,-3-2 2 15,-2 0 0-15,2 0-2 16,-2 6-1-16,-1 2 2 15,-2 5 1-15,-1 7-2 16,0 8 2-16,-2 6 3 0,-2 4 2 16,2 8 1-16,2 4 1 15,-2 3 3-15,3 1 1 16,0 1-1-16,2 1-4 16,2 0-3-16,0-3-2 15,-2 0-1-15,3-1-2 16,1-1-8-16,0-1-19 0,3-3-29 15,2-3-49-15,-2-1-67 16,2-2-83-16,2 0-91 16,2-4-105-16,-2-1-133 15,2-2-46-15,0-5 18 16,3-2 56-16,1-1 84 0</inkml:trace>
  <inkml:trace contextRef="#ctx0" brushRef="#br1" timeOffset="144603.97">32812 12748 279 0,'2'-12'387'0,"-1"2"87"16,1-1 19-16,-2 2 1 15,0 0-6-15,-2 2-28 0,2 0-50 16,-1 2-63-16,-2 0-74 15,1 3-68-15,-1-1-56 16,0 3-42-16,-3 3-31 16,-1-1-23-16,-1 5-11 15,-1 5-12-15,-4 2-8 0,-1 4-6 16,-2 6-8-16,-2 3-6 16,0 3-2-16,-3 3-9 15,0 3-3-15,-1-1-17 16,2 1-15-16,2-3-34 15,1-3-51-15,4-5-67 0,3-3-71 16,2-5-65-16,4-5-53 16,3-5-48-16,1-2-21 15,0-5-12-15,1-5-14 16,-1 0 19-16,2-6 49 0,-2-4 63 16</inkml:trace>
  <inkml:trace contextRef="#ctx0" brushRef="#br1" timeOffset="144936.19">32544 12818 221 0,'0'-20'352'16,"0"0"47"-16,0 2 28 15,0 1 30-15,0 4 7 16,0-1-17-16,0 4-38 16,0 2-50-16,0 2-51 15,1 2-67-15,2 6-61 0,1 3-48 16,3 5-28-16,0 5-16 15,1 4-10-15,1 5-5 16,0 3-7-16,1 1-4 16,-2 2-7-16,3 2-10 15,-2-2-10-15,3-1-1 0,2-2-1 16,2-1-6-16,-1-6 0 16,1-1-7-16,2-2-19 15,-2-5-37-15,-1-2-71 0,0-8-139 16,-6-3-245-16,-3-3-207 15,-4-8-98-15,-9 0-30 16,-8 0 33-16,-10 1 119 16,-10 2 229-16</inkml:trace>
  <inkml:trace contextRef="#ctx0" brushRef="#br1" timeOffset="146719.22">28170 13765 118 0,'-7'-15'317'0,"-2"3"55"16,1 2 46-16,0 0-84 15,0 5-47-15,-2 1-24 16,0 3-32-16,2 2-34 16,-1 6-22-16,1 3-22 15,-2 6-18-15,2 4-19 0,-3 6-17 16,2 4-14-1,-1 1-18-15,-2 3-16 0,2 3-16 16,0-4-11-16,3-2-12 16,0-2-4-16,4-5-4 15,3-6 0-15,5-3-4 16,3-6 2-16,6-7-3 0,4-6-12 16,4-7-13-16,0-5-8 15,3-6-5-15,-3-5-4 16,0-2-2-16,0-2 12 15,-6-2 11-15,0 3 8 16,-3 3 6-16,-2 6 10 16,-3 6 17-16,-4 10 13 15,1 8 21-15,-2 9 20 16,3 2 14-16,-1 6 4 0,0 4-4 16,1 2-12-16,7 1-17 15,-2-1-20-15,8-4-15 16,-2-2-13-16,9-3-16 15,0-8-17-15,5-2-12 16,2-6-4-16,-3-6-9 0,0-5-2 16,-3-5 8-16,-4-3 9 15,-5-5 10-15,-4-3 2 16,-8-6 8-16,-6 1 9 16,-1 1 1-16,-7 3 4 15,-5 2 1-15,-3 5 3 16,-3 6 2-16,1 4-12 0,-2 4-17 15,5 3-34-15,4 2-31 16,6 1-38-16,5 0-32 16,8 0-30-16,8 0-17 15,6-4-12-15,6 3 6 16,2-3 12-16,4 1 16 16,0-4 30-16,2 0 34 15,-2 0 42-15,-4 0 49 0,-2 0 51 16,-4-1 57-16,-3 1 44 15,-6-1 52-15,-2 1 40 16,-3 0 16-16,-1 2-3 16,-3 3-13-16,-1 1-12 15,1 4-19-15,-2 6-21 16,0 6-18-16,1 4-11 0,-2 6-16 16,0 4-23-16,0 2-21 15,1 1-20-15,-1 0-19 16,3-2-22-16,2-5-34 15,3-2-53-15,0-5-75 16,5-6-98-16,2-5-134 16,0-5-172-16,3-6-70 15,-7-8-4-15,-2-7 41 0,-5-6 83 16</inkml:trace>
  <inkml:trace contextRef="#ctx0" brushRef="#br1" timeOffset="146882.07">28973 13563 285 0,'-10'-9'401'0,"1"1"51"0,1 1 28 15,0 2-137-15,7-1-129 16,2 1-150-16,7 3-219 16,0 1-167-16,5-1-90 15,2 4-44-15,0 0-1 16,0 4 64-16</inkml:trace>
  <inkml:trace contextRef="#ctx0" brushRef="#br1" timeOffset="147373.15">29210 13770 366 0,'-6'13'437'16,"1"0"84"-16,2-1 87 15,-1 1-107-15,1 3-70 16,-1-1-43-16,2 4-43 16,-1 3-67-16,1 0-73 15,2 4-63-15,-1 0-45 16,-1-2-29-16,2 1-28 0,0-1-14 16,0-3-12-16,0-3-8 15,3-6-8-15,2 0-3 16,3-7-3-16,1-8-2 15,3-4-6-15,3-7 0 16,0-5-1-16,-1-8-3 16,2-6-4-16,1-5-1 15,-3-6-2-15,4 1 2 0,-6 3-1 16,1 5 3-16,-4 9 4 16,1 5 6-16,-2 10 9 15,-5 10 7-15,-2 10 11 16,3 7 8-16,-3 9 5 15,2 4-3-15,1 1-1 16,2 0-17-16,5 0-33 0,-2-4-55 16,7-4-69-16,3-4-87 15,3-4-93-15,8-5-92 16,4-7-85-16,4-3-67 16,6-8-2-16,0-6 57 15,2-8 72-15,-5-5 91 16</inkml:trace>
  <inkml:trace contextRef="#ctx0" brushRef="#br1" timeOffset="147917.12">29918 13735 98 0,'10'-19'311'16,"-2"5"62"-16,-7 3 34 15,-4 6-31-15,-5 2-10 16,-4 3-17-16,-3 4-12 0,-5 4-13 16,-5 2-15-1,-1 6-27-15,-1 3-43 0,0 3-46 16,0 2-45-16,4 3-42 15,-1 1-33-15,5 2-25 16,2-1-18-16,4 0-12 16,4-3-8-16,6 0-4 15,3-3-6-15,3-6-4 16,7-3-8-16,3-4-9 0,6-8-6 16,1-4-9-16,5-6-4 15,-2-6 1-15,2-3 4 16,-1-5 1-16,-3-4 10 15,-1-3 4-15,-1-8 6 16,-4-6 2-16,-3-6 0 16,-2-4 5-16,-6 1 14 15,0 3 10-15,-4 5 19 0,0 5 11 16,0 6 16-16,-2 6 5 16,0 5-8-16,2 6-5 15,-1 6-14-15,1 5-10 16,-2 7-11-16,1 5-6 15,1 8-3-15,-2 7-2 16,0 10-2-16,1 6 1 0,-1 4 4 16,0 5-2-16,2 0-10 15,-1 3-25-15,1-1-46 16,0-2-73-16,1-3-85 16,3-6-81-16,4-5-77 15,1-6-77-15,9-8-71 16,7-7-38-16,2-7 22 0,4-8 49 15,2-7 71-15,1-7 91 16</inkml:trace>
  <inkml:trace contextRef="#ctx0" brushRef="#br1" timeOffset="148336.09">30221 13796 276 0,'0'-10'374'0,"-1"1"87"15,1 2 24-15,-3-1-15 16,2 4-1-16,-3 2-19 16,-1 4-41-16,-1 5-58 15,-4 4-69-15,1 6-62 16,0 5-57-16,-1 3-44 0,1 3-38 16,2 0-26-16,6-1-17 15,1-2-10-15,5-1-9 16,4-5-4-16,2-2-3 15,3-7-2-15,5-5-1 16,0-7-2-16,0-3 0 0,-2-9-4 16,-2-2-2-16,-1-5-3 15,-9-5-5-15,-4-4-2 16,-6-1-4-16,-5 1-2 16,-5 0 1-16,-3 3-3 15,-3 6-1-15,-1 6-19 16,1 3-40-16,5 6-66 15,4 2-90-15,4 6-106 16,6 3-114-16,9 2-115 0,7 2-79 16,3 0-2-16,8 2 60 15,2-4 86-15,6 1 109 16</inkml:trace>
  <inkml:trace contextRef="#ctx0" brushRef="#br1" timeOffset="148933.72">30436 13808 120 0,'7'-5'337'0,"-6"-2"87"0,1-1 67 16,-2-3 10-16,-2 0 9 16,1 1-12-16,-1 0-30 15,1 1-49-15,1 0-74 16,0 2-79-16,0 2-71 16,-2 5-55-16,0 2-44 15,-1 8-31-15,-3 4-19 0,1 3-11 16,1 7-8-16,-1 3-8 15,0 2-5-15,2 0-5 16,3 3-2-16,0-5-2 16,1-1-2-16,3-4-3 15,4-4-2-15,1-5 0 16,7-5-4-16,-2-6-3 16,7-9-3-16,-3-3-1 0,0-5 4 15,-1-6 0-15,-2-4 2 16,-1-2 3-16,-6-4 2 15,-2 5 0-15,-3 2 1 16,1 4 1-16,-4 8 0 16,-2 7 1-16,0 8 0 15,2 9 0-15,0 5 2 0,2 1-3 16,1 5 0-16,5-1 2 16,1-1 0-16,1 0-1 15,2-3-2-15,3-3 1 16,4-3-1-16,-2-4-4 15,5-4-1-15,0-5 0 16,2-4 0-16,-6-4 0 0,0-5 3 16,-6-6-1-16,-3-6 3 15,-6-3-1-15,-5-6-2 16,-5-3-6-16,-4-2-12 16,-2 3-19-16,-3 3-41 15,2 7-75-15,-4 3-89 16,6 9-95-16,1 5-91 15,4 3-89-15,7 11-75 0,4 2-30 16,5 2 39-16,7 4 69 16,6-3 89-16</inkml:trace>
  <inkml:trace contextRef="#ctx0" brushRef="#br1" timeOffset="149321.69">30904 13671 178 0,'21'-4'336'15,"-5"-5"78"-15,-1-1 17 0,-2-2-6 16,-2-3-13-16,-1-1-17 15,-2-1-27-15,-3 0-27 16,-1 1-28-16,2 2-40 16,-2 4-43-16,-3 4-42 15,1 6-42-15,-5 6-33 16,-1 6-25-16,-3 8-14 0,-1 4-10 16,-2 4-4-1,-1 3-4-15,3 0-8 0,4-3-7 16,-1 0-5-16,5-3-2 15,1-2-6-15,4-1 4 16,5 0 0-16,4-6 2 16,3 2 0-16,4-1-2 15,1-1-1-15,-4-3-4 16,2-2-4-16,-5 2-3 0,-5-1-1 16,-7-2-5-16,-4 2-4 15,-7 0-12-15,-10-1-22 16,-5-1-41-16,-3-1-70 15,-4-1-134-15,0-3-191 16,3-2-234-16,2-3-110 16,6-5-33-16,5-3 35 0,7-5 111 15,11-5 182-15</inkml:trace>
  <inkml:trace contextRef="#ctx0" brushRef="#br1" timeOffset="150486.49">32235 13852 153 0,'0'-21'329'0,"0"2"68"15,0-2 14-15,-1 6-36 16,-4-2-9-16,-4 5-19 16,-1 0-33-16,-3 3-33 15,-6 4-23-15,1 2-32 16,-3 6-31-16,-4 4-33 0,-1 5-27 16,3 4-27-16,0 5-27 15,1 3-19-15,5 3-18 16,6 3-11-16,4-1-10 15,7 0-9-15,7 1-2 0,6-5-5 16,6-5-5-16,4-2-9 16,4-6-10-16,1-5-6 15,-2-7-5-15,-1-7 2 16,-1-5 1-16,-5-2 2 16,-6-6 5-16,-4-7-1 0,-6-1-6 15,-3-5-5-15,-4-2-5 16,-4 1-1-16,-5 2 0 15,-5 4-4-15,0 3 6 16,2 8-2-16,-2 3 3 16,6 8 1-16,0 5-1 0,6 5 2 15,8 5-2-15,6 1-1 16,3 5-1-16,9-2-2 16,4-1 1-16,9-2 4 15,0-4 4-15,4-3 4 16,-1-4 4-16,1-5 8 0,-4-3 2 15,-5-2 5-15,-1-6 10 16,-7-3 12-16,-3-2 13 16,-7 2 16-16,-3-3 9 15,-7 1 10-15,-5 2 0 16,-4 2-1-16,-2 3-9 0,-6 1-8 16,2 7-5-16,0 3-9 15,0 4-5-15,5 4-6 16,4 3-9-16,6 7-1 15,3 5-5-15,7 0-4 16,3 3-2-16,4 3 4 0,1 1-3 16,3 3 3-16,1 0-4 15,-1-1 0-15,-5 0 1 16,-1 1-2-16,-3-1 5 16,-4 0-4-16,-2 1 4 15,-3-5-1-15,-2-2 2 0,3-3 0 16,-3-6-1-16,2-2 0 15,4-4-2-15,4-7-9 16,1-4-16-16,9-5-13 16,3-6-17-16,4-3-35 0,1-3-49 15,-1 3-69-15,1-3-115 16,-7 4-184-16,-5 3-88 16,-4 2-20-16,-9 8 20 15,-5 1 58-15</inkml:trace>
  <inkml:trace contextRef="#ctx0" brushRef="#br1" timeOffset="151817.73">28567 14833 224 0,'-13'-12'397'15,"1"2"82"-15,3 1 78 16,1 2-67-16,1 0-41 0,2 2-47 16,0 1-58-16,4 1-71 15,-1 3-66-15,2 2-63 16,0 7-46-16,2 7-35 15,-1 8-18-15,1 7-12 16,-1 7-23-16,3 3-41 16,-3-1-53-16,1-2-61 0,2-2-64 15,-1-7-58-15,1-3-29 16,-1-5-14-16,2-7-3 16,1-5 2-16,-1-8 17 15,1-4 22-15,-3-7 32 16,-1-5 39-16,-1-5 62 15,-2-5 73-15,-1-7 64 16,-1-3 50-16,0-6 46 0,-2-1 34 16,4 0 24-16,-2 1 20 15,3 2 23-15,0 4 21 16,0 6 7-16,3 2 4 16,3 3-5-16,2 4-10 15,5 5-14-15,4 4-20 16,5 3-19-16,-1 4-23 0,5 1-22 15,0 6-15-15,0 2-21 16,0 4-10-16,-5 6-8 16,-3 6-10-16,-2 4-6 15,-7 7-6-15,-2 4-5 16,-5 3-5-16,-2 1-6 16,0-2-7-16,-2-2 0 15,0-6-8-15,2-5-1 0,4-5-3 16,0-8-3-16,4-6-1 15,6-8 1-15,1-7 1 16,0-11-2-16,6-6-1 16,-5-9-4-16,3-5 0 15,-2-4-5-15,0 0 1 16,1 0-2-16,-2 3 0 0,1 3 7 16,-3 6 5-16,-1 6 2 15,-1 7 13-15,1 10 8 16,0 9 7-16,-2 9 8 15,0 7 7-15,2 11 5 16,-4 2 4-16,-1 9 1 16,1 1-3-16,1 5-7 15,-4-1-2-15,1-1-8 16,0-2-11-16,-2-4-14 16,2-4-16-16,1-7-27 0,2-4-56 15,5-7-83-15,5-10-98 16,5-4-96-16,2-7-112 15,2-2-124-15,4-5-55 16,-3 0 23-16,-3 0 69 16,-1-3 82-16,-1 3 117 0</inkml:trace>
  <inkml:trace contextRef="#ctx0" brushRef="#br1" timeOffset="152303.07">29626 14752 212 0,'3'-15'394'16,"-2"3"79"-16,-1-1 44 15,-4 4-26-15,-6 1-11 16,-6 4-33-16,-1 6-43 16,-10 3-44-16,-5 5-46 15,1 7-56-15,-7 3-54 16,2 6-47-16,-1 5-38 0,6 1-33 15,4 4-30-15,6-5-20 16,10-2-14-16,8-1-7 16,8-6-9-16,8-6-10 15,9-4-5-15,1-7-4 16,4-6-3-16,1-10-4 16,-2-6-4-16,-2-5 6 15,-2-7 1-15,-4-6 1 0,-5-1-1 16,-3 0 2-16,-2 2 6 15,-5 5 3-15,-3 6 4 16,-3 8 2-16,-2 7 6 16,-3 9 1-16,3 8 1 15,1 9 0-15,0 3 3 16,3 8-9-16,2 2-29 16,6-2-41-16,1 0-63 0,6-2-84 15,2-5-111-15,6-10-135 16,3-4-160-16,2-8-74 15,3-6-2-15,1-8 52 16,4-6 90-16,3-6 134 16</inkml:trace>
  <inkml:trace contextRef="#ctx0" brushRef="#br1" timeOffset="152600.74">30018 14636 161 0,'8'-10'339'16,"-5"0"69"-16,0 5 34 15,-3-1-37-15,-1 2-9 16,-4 4-8-16,-5 1-18 16,-2 5-24-16,-1 6-22 15,-8 5-32-15,4 2-39 0,-4 5-42 16,3 1-38-16,5 3-36 16,3-2-31-16,3 3-29 15,9-2-26-15,6-3-17 16,8-1-26-16,10-7-29 15,4-4-46-15,8-6-64 16,6-7-87-16,0-7-108 0,3-4-130 16,4-5-167-16,-4-5-75 15,4-2-2-15,-7 0 52 16,2-1 92-16,-5 4 130 16</inkml:trace>
  <inkml:trace contextRef="#ctx0" brushRef="#br1" timeOffset="153072.1">30828 14451 42 0,'-1'-26'366'0,"-7"1"92"0,-1 7 97 16,-4 4 34-16,-4 10-54 15,-4 5-44-15,0 10-48 16,-4 6-57-16,0 8-78 16,0 5-75-16,1 5-65 15,3 3-47-15,2 3-41 16,5 1-27-16,3-1-17 16,6 2-12-16,5-6-7 0,8-3-2 15,6-5-8-15,6-5-6 16,5-9-11-16,5-4-9 15,2-8-10-15,1-8-5 16,-2-5-2-16,-1-5 1 16,-3-4 7-16,-5-7 3 15,-5 0 8-15,-5-6 2 16,-8-2 0-16,-4-2 1 0,-3-1 0 16,-6 3-4-16,-5 0-4 15,-2 4-10-15,-3 5-16 16,3 4-38-16,-1 4-68 15,-1 5-94-15,9 4-104 16,2 3-113-16,7 5-129 16,7 0-58-16,4 2 20 15,8 1 73-15,3-1 95 0</inkml:trace>
  <inkml:trace contextRef="#ctx0" brushRef="#br1" timeOffset="153472.54">31203 14418 376 0,'2'-6'488'0,"-5"2"104"16,-1-1 85-16,-2 3-104 16,-3 2-69-16,-1 4-65 15,-4 4-71-15,1 4-84 0,2 3-72 16,-1 4-53-16,0 5-39 15,4 1-30-15,3 0-22 16,0 3-19-16,5-2-5 16,1 0-5-16,8 1-2 15,1-3-1-15,5 0-1 16,3 0 5-16,4-3-6 16,2-2 1-16,-5 0-6 15,2-2 0-15,-9 0-3 0,-2-2-5 16,-9-1 0-16,-12 3-10 15,-6-1-15-15,-13-2-25 16,-9-2-48-16,-8-1-95 16,-6-7-180-16,-10-3-295 15,-6-5-147-15,-5-6-62 16,0-7-1-16,-2-7 69 16,2-7 165-16</inkml:trace>
  <inkml:trace contextRef="#ctx0" brushRef="#br1" timeOffset="154546.19">27936 13915 184 0,'-1'0'330'0,"-4"-1"57"16,-2-1 22-16,1-1-45 0,-5-1-13 15,-2 1-12-15,-2-2-22 16,-1 0-25-16,-5 0-30 16,-1-2-32-16,0-2-35 15,-5 1-30-15,-2-1-28 16,1-4-26-16,0 0-20 0,-4-2-19 15,0-2-14 1,2-2-15-16,0 0-12 0,2-1-11 16,3 3-7-16,0 0-8 15,4 3-7-15,-1 4 1 16,3 2-6-16,3 4-6 16,0 3-30-16,3 1-37 15,-1 3-64-15,5 0-88 16,1 5-99-16,1-2-110 0,3 2-117 15,2-1-60-15,4-1 10 16,1-3 60-16,-3-3 88 16</inkml:trace>
  <inkml:trace contextRef="#ctx0" brushRef="#br1" timeOffset="155169.68">27436 13523 241 0,'0'-5'350'0,"0"-1"64"0,-1 2-25 15,-1-1-15-15,-3 2-21 16,-2-1-29-16,-3 1-48 15,-3 3-42-15,-2 0-39 16,-6 0-35-16,2 3-33 16,-6 2-39-16,-2 2-29 15,-1 0-22-15,-2 1-14 0,1 3-15 16,1 0-6-16,4 0 6 16,3-1-2-16,4 0 1 15,4-1-1-15,3-1 3 16,5-1 5-16,2-1 6 15,1 2 8-15,4-2 3 16,-1 1 8-16,2 0 5 0,1 0 2 16,1 0 1-1,2 0-1-15,-1 3 1 0,2-2 1 16,1 5-6-16,0 0-1 16,-1 4-4-16,1 0 2 15,0 6-2-15,3 2-1 16,-3 2-4-16,7 2 13 0,-3 0-1 15,2 0-2 1,1-4-1-16,1 1-3 0,2-4 4 16,-1-3-16-16,1-1-6 15,-2-5-5-15,1-1-4 16,0-2-1-16,0-5-9 16,-1-3-16-16,-2-2-35 15,-5-2-77-15,-3-1-121 0,-6-2-189 16,-4 1-194-16,-6 4-95 15,-4 0-18-15,-4 4 43 16,-2 1 104-16,-3 3 180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8:04:31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5389 13212 324 0,'-28'-33'380'0,"1"1"40"16,0 3 33-16,0 1-94 0,5 5-60 15,3 2-27-15,5 5-19 16,3 4-27-16,2 6-40 16,7 9-37-16,8 11-38 15,5 12-27-15,4 18-15 16,7 13-7-16,6 18-4 16,4 12-3-16,4 13-6 15,5 4-4-15,2 4-6 0,-2-1-11 16,3-5-6-1,-6-5-34-15,2-5-58 0,-4-5-85 16,-3-10-109-16,-6-11-147 16,-6-11-151-16,-4-13-62 15,-4-13 10-15,-7-15 58 16,-9-21 93-16</inkml:trace>
  <inkml:trace contextRef="#ctx0" brushRef="#br0" timeOffset="676.17">5272 12697 116 0,'-25'-77'274'0,"5"5"11"0,0 8 12 16,5 6-97-16,7 10-65 15,5 3-30-15,9 5-11 16,10 3-1-16,16 3-5 15,15 1-4-15,18-3-7 16,19-3-3-16,22-9-2 16,23-5-8-16,10-4-6 15,8 2-23-15,-3 2-12 0,-8 2-14 16,-11 8-17-16,-11 5-7 16,-12 6-6-16,-16 7 3 15,-9 6 0-15,-12 7 5 16,-11 10 27-16,-10 11 38 15,-5 12 49-15,-7 16 37 0,-4 15 29 16,2 11 22-16,-1 13 18 16,7 10-7-16,6 15-27 15,8 8-19-15,7 4-15 16,3 3-24-16,3-2-24 16,2 0-22-16,-2-1-19 15,-3-4-9-15,-4 0-9 16,-9-4-5-16,-4 2-2 15,-10-7-2-15,-5 0-3 0,-7-9-5 16,-7-6-1-16,-6-7 3 16,-5-8 15-16,-4-10 17 15,-6-9 21-15,-4-11 11 16,-8-8 13-16,-4-10 9 16,-7-7-7-16,-7-6-16 15,-7-6-12-15,-7-3-13 0,-9-2-12 16,-8 2-13-16,-6 2-9 15,-8 3-5-15,-2 5-7 16,-4 4 0-16,-6 4 5 16,-1 4-1-16,-7 1-4 15,2 4-2-15,-4-2-16 16,-2 0-71-16,-3-3-157 0,1-4-303 16,1-5-180-16,6-7-93 15,6-7-35-15,8-8 38 16,8-8 138-16</inkml:trace>
  <inkml:trace contextRef="#ctx0" brushRef="#br0" timeOffset="1928.37">5887 12739 285 0,'-1'-13'387'16,"-1"5"39"-16,-1 1 20 15,0 2-125-15,0 4-87 16,-3 5-67-16,2 8-48 0,3 8-30 15,1 9-26-15,0 5-17 16,3 8-8-16,-1 5-9 16,-1 3-5-16,-1 4-8 15,-1 2-3-15,-1 0-4 16,-1-1-21-16,0-6-72 16,-1-6-137-16,0-7-145 15,0-10-81-15,-3-8-38 0,2-8-7 16,-3-10 63-16</inkml:trace>
  <inkml:trace contextRef="#ctx0" brushRef="#br0" timeOffset="2211.05">5666 13038 261 0,'-6'-14'399'15,"1"2"48"-15,0 5 42 16,2-1-90-16,0 4-89 15,3-1-64-15,3 2-29 16,7 2-27-16,4 1-29 16,4 1-39-16,8 4-21 15,4 3-21-15,5 5-26 0,6 2-21 16,-1 9-17 0,1-1-6-16,0 5-12 0,-3 1-66 15,-3 3-125-15,-4-1-222 16,-4-4-118-16,-2-6-64 15,-4-4-27-15,-4-9 45 16,-3-10 115-16</inkml:trace>
  <inkml:trace contextRef="#ctx0" brushRef="#br0" timeOffset="2691.89">6204 12811 12 0,'-11'-21'379'0,"-2"2"67"16,0 1 53-16,4 3 56 16,-1 3-144-16,3 1-104 15,0 2-68-15,2 5-59 16,4 0-55-16,1 4-53 16,1 8-36-16,4 4-18 15,2 4-12-15,0 8-3 0,1 1-3 16,2 3 1-16,-1 1-1 15,5-3 0-15,-4-1 3 16,4-7 0-16,2-5 0 16,4-7 0-16,2-12 2 15,-2-8 2-15,0-11-1 16,0-6 1-16,-5-8-2 16,-2-4-1-16,-3-1 6 0,-1 2 13 15,-3 6 9-15,-1 6 7 16,-1 8 4-16,1 9 5 15,1 11-8-15,-1 14-5 16,3 13-11-16,3 11-8 16,0 8 0-16,3 9-4 15,-1 2-6-15,0 4-7 16,4 1-1-16,-4 2-3 0,-1-3-43 16,-4-1-128-16,0-4-228 15,0-7-132-15,-3-9-71 16,1-13-36-16,2-13 20 15,4-12 120-15</inkml:trace>
  <inkml:trace contextRef="#ctx0" brushRef="#br0" timeOffset="3057.81">6799 12818 38 0,'-11'-19'389'0,"-1"4"65"0,-1 1 62 15,2 3 56-15,3-2-157 16,7 1-113-16,5 1-63 16,12-3-70-16,3 1-64 15,8 0-55-15,3 1-33 16,3 5-10-16,2 6-1 0,-5 6 12 16,-6 7 7-1,-2 8 5-15,-11 10 2 0,-7 11-3 16,-6 6-7-16,-5 8-6 15,-1 2-2-15,0 0-1 16,5-3-2-16,1-6-3 16,7-7-1-16,8-5-1 15,6-6-6-15,8-11-34 16,6-12-67-16,5-8-54 0,2-10-90 16,0-6-109-16,-3-8-138 15,-4-1-47-15,-9-2 22 16,-7 1 34-16,-9 2 77 15</inkml:trace>
  <inkml:trace contextRef="#ctx0" brushRef="#br0" timeOffset="3241.03">7006 13002 28 0,'-52'4'423'16,"6"1"112"-16,4-1 83 15,10-3 63-15,10-2-138 16,14-5-124-16,16-6-105 15,19-5-115-15,19-8-200 16,15-2-354-16,14-8-189 0,9-10-102 16,7-8-44-16,1-11-18 15,1-4 106-15</inkml:trace>
  <inkml:trace contextRef="#ctx0" brushRef="#br0" timeOffset="4073.63">15302 11590 181 0,'-19'-54'352'15,"1"3"56"-15,3 8 55 0,2 6-89 16,3 8-75-16,4 11-53 15,6 12-51-15,3 12-50 16,5 15-54-16,0 13-38 16,3 13-22-16,5 11-9 15,0 13-11-15,1 11-3 16,0 15-2-16,1 13 0 16,-1 8-2-16,-1-2-11 0,-5-2-58 15,-1-6-110-15,-4-9-181 16,1-14-99-16,0-14-48 15,1-20-20-15,-1-20 45 16</inkml:trace>
  <inkml:trace contextRef="#ctx0" brushRef="#br0" timeOffset="4807.8">15202 11641 245 0,'-23'-52'334'0,"2"2"25"0,8 4 23 16,7 1-133-16,9 2-88 15,12 2-47-15,10 0-23 16,14 1-24-16,13 3-26 16,15-1-15-16,9 1-8 15,7 3-11-15,3 2-5 16,2 1-7-16,3 3 3 0,-5 0-2 15,-5 4-4-15,-5 1 10 16,-7 2 4-16,-10 1 6 16,-8 4 1-16,-8 1 0 15,-8 4 0-15,-5 3-5 16,-4 6-7-16,-6 4-3 16,-1 6 2-16,-4 9 0 0,2 6 6 15,0 9 2-15,1 7 2 16,2 8 4-16,5 5 3 15,-1 5 4-15,5 3 1 16,1 3 12-16,3 2 20 16,1 2 20-16,3 3 20 15,-1 3 8-15,2 4 5 0,-3 3-8 16,1 3-13-16,-3 1-19 16,-3 1-17-16,-4-1-11 15,-4 0-8-15,-5-3-2 16,-4-4-2-16,-6-7 7 15,-1-4 7-15,-6-6 7 16,-6-7 10-16,-1-7 3 0,1-7-4 16,-4-7-7-16,-1-3-8 15,-3-7-12-15,-2-3-15 16,-1-2-6-16,-5-3-4 16,-3-1-5-16,-6-1 0 15,-5-2-3-15,-7 1 0 16,-11-1-4-16,-10 2-9 0,-17 2-6 15,-9 2 8-15,-13 2 28 16,-7 0 28-16,-6 1 20 16,-2-4 22-16,1 1 9 15,8-4-12-15,7-4-89 16,8 1-216-16,11-6-248 16,11-3-132-16,12-3-68 0,11-4-30 15,6-3 41-15,5-2 184 16</inkml:trace>
  <inkml:trace contextRef="#ctx0" brushRef="#br0" timeOffset="6507.43">8355 12958 98 0,'-32'5'201'0,"-1"0"26"16,3 0-52-16,3-2-27 15,2 1-4-15,7-1 11 16,4-2 2-16,3 0-2 16,6-1-8-16,7-1 11 15,9 0 1-15,8-4-4 16,11 0-10-16,13-4-5 0,17-1-7 15,22-5-8-15,30-6-1 16,29-6-2-16,30-5-2 16,25-6-14-16,26 0-15 15,19-2-22-15,15-5-24 16,12 1-25-16,6 2-4 16,1 3-1-16,3 4-3 0,-1 6-4 15,-5 4-2-15,-12 3 3 16,-15 3-5-16,-18 6-5 15,-19-1-3-15,-18 4 0 16,-18 1 1-16,-17 0 1 16,-13 1-7-16,-14 1 9 15,-9 2 8-15,-12-5 3 0,-12 3 2 16,-7-1 2-16,-13 1 4 16,-10-2-13-16,-10 2-6 15,-9 0-4-15,-10-1 2 16,-7 4-4-16,-7-1 1 15,-3 2 2-15,-5-2-1 16,-3 1-2-16,0 1-7 16,2 1-6-16,0-1-12 15,4 0-16-15,0 1-14 0,4 1-4 16,4-3 5-16,3 3 4 16,2 0 14-16,4-1 13 15,4-1 13-15,3-1 8 16,6-3 2-16,1 4 3 15,4-5-1-15,3 1 0 16,0-1 5-16,-4-1-5 0,1 1 3 16,-4 1-4-16,-6-1 0 15,-5 1 0-15,-5 1 4 16,-9 0 6-16,-1 0 1 16,-7 1 0-16,-3-2 5 15,-6 0-2-15,-2-1-4 16,-6 0-2-16,-3 1-4 0,-5-1 1 15,-8 1 0-15,-7-1-2 16,-10 1 1-16,-7-1 1 16,-8-1 1-16,-8-1-1 15,-11-1 0-15,-5 1 0 16,-7-4 2-16,-1 2 5 16,0-2 15-16,3 0 13 15,5-1 20-15,8 0 19 16,7-2 14-16,11 1 8 0,8 1-6 15,11 0-9-15,13 4-13 16,11 1-18-16,10 4-16 16,11 3-15-16,11 4-6 15,10 7-7-15,5 5 0 16,6 5-3-16,5 4 0 16,6 3 3-16,2 0-1 15,1 3-1-15,1-3-2 0,-1-3 2 16,-4-1 0-16,-2-5-4 15,-4-6 4-15,-8-4-2 16,-6-5-2-16,-5-2 5 16,-4-4 9-16,-7 0 11 15,-3 1 11-15,-8 0 7 16,-1 2 6-16,-5 4 0 0,-5 4-7 16,-4 4-10-16,-6 10-10 15,-6 9-4-15,-12 9-2 16,-11 11 1-16,-12 7-2 15,-11 12-4-15,-12 4-12 16,-4-2-75-16,-2-5-171 16,4-5-248-16,0-9-131 0,3-9-68 15,7-10-27-15,3-15 53 16,7-9 160-16</inkml:trace>
  <inkml:trace contextRef="#ctx0" brushRef="#br0" timeOffset="7757.07">10888 11536 35 0,'-1'-36'232'16,"-1"-4"10"-16,-2-4 24 16,2 1-79-16,-1-2-40 0,0 1-17 15,0 7 2 1,-1 2 10-16,-2 8-6 0,-3 5-13 16,1 3-14-16,-3 9-13 15,-5 6-15-15,0 10-15 16,-3 9-17-16,2 12-16 15,1 10-6-15,3 8-7 16,2 6-2-16,8 6-3 16,3 3-1-16,5 2-3 15,4-2-1-15,4-2-4 0,4-5 0 16,4-4 1-16,4-11 2 16,5-6 3-16,4-9 1 15,2-10 3-15,6-11 0 16,-2-12 1-16,0-11-2 15,-1-11-2-15,-4-11-3 16,-5-10 3-16,-5-8-6 16,-6-7-6-16,-5 1-1 0,-6 4 1 15,-5 7 3-15,-3 10 2 16,-3 10 4-16,-2 7 3 16,-4 10 0-16,-4 10-5 15,1 12 0-15,-1 8-3 16,2 13-5-16,3 5 0 15,0 5 1-15,5 3 0 0,3-4-1 16,3 1 0-16,5-5 0 16,2-4 0-16,5-4 0 15,6-6 4-15,6-4-2 16,1-5-3-16,4-2-1 16,-2 1 4-16,0 0-2 15,0 3-1-15,-5 3-1 0,0 5 3 16,-7 5 2-16,2 5-4 15,-5 5 1-15,-1 4-1 16,-1 2 2-16,-1 2 0 16,-1 0-1-16,2-4-2 15,-2-4-2-15,0-10-1 16,1-6-8-16,1-10-13 16,1-8-8-16,-1-11-12 0,-2-10-21 15,3-13-31-15,-2-6-30 16,0-7-7-16,-2-4 0 15,1 4 12-15,-2 2 22 16,-1 5 33-16,0 5 43 16,-3 6 26-16,1 6 21 15,0 6 6-15,-3 4 8 16,1 6 4-16,0 2-1 16,1 4-2-16,0 6-1 0,4 5 3 15,1 8-4-15,1 5-1 16,0 3-1-16,0 9-8 15,3 0-11-15,-3 2-5 16,-1-2-6-16,2-2-23 16,-2-3-75-16,-2-6-134 15,-2-4-83-15,-1-10-44 0,-4-11-22 16,1-8 4-16</inkml:trace>
  <inkml:trace contextRef="#ctx0" brushRef="#br0" timeOffset="7885.48">11805 10943 26 0,'-6'-37'177'15,"-2"8"-84"-15,2 3-44 16,3 9-137-16,1 7-72 16</inkml:trace>
  <inkml:trace contextRef="#ctx0" brushRef="#br0" timeOffset="8189.47">11987 10960 102 0,'8'-21'468'16,"-1"-4"86"-16,-2-4 73 16,0 2 57-16,-3-1-171 15,1 3-132-15,0 5-97 16,2 8-84-16,0 10-68 15,0 12-62-15,2 14-38 0,-2 13-17 16,3 15-8-16,-3 11 0 16,0 10-6-16,1 7 4 15,-1 3-2-15,-1 1-4 16,3-6-24-16,-1-5-64 16,5-7-111-16,0-12-162 15,-1-10-186-15,2-13-95 0,-2-13-33 16,-4-9 38-16,-6-9 96 15</inkml:trace>
  <inkml:trace contextRef="#ctx0" brushRef="#br0" timeOffset="8572.7">11986 11494 215 0,'-21'-7'369'0,"3"0"58"16,6 0 36-16,9-2-119 15,8-1-89-15,10-4-58 16,10-3-71-16,7-3-85 15,5-3-99-15,2-1-87 16,-1 0-67-16,1 0-41 16,-5 0-13-16,-6 0 24 15,-1 2 76-15,-8-1 96 16,0 4 94-16,-6 1 73 0,-2 0 62 16,-2 2 50-16,-4 5 36 15,2 0 1-15,-4 4-16 16,1 2-19-16,1 7-27 15,0 5-32-15,1 8-33 16,2 9-22-16,0 5-18 16,-2 7-17-16,2 3-16 0,2 0-16 15,0 4-12-15,0-6-11 16,1-2-18-16,0-6-51 16,0-6-106-16,-1-6-178 15,2-11-130-15,-4-7-66 16,0-13-22-16,2-11 33 15,-4-7 93-15</inkml:trace>
  <inkml:trace contextRef="#ctx0" brushRef="#br0" timeOffset="8679.26">12504 10998 174 0,'-5'-23'231'16,"4"5"6"-16,2 11-122 15,4 4-170-15,3 6-93 0,6 7-45 16,4 1-24-16</inkml:trace>
  <inkml:trace contextRef="#ctx0" brushRef="#br0" timeOffset="9513.06">12906 11021 315 0,'18'-10'450'0,"-5"0"95"0,-8-1 83 15,-5 1-85-15,-5-1-83 16,-6 2-58-16,-6 4-75 15,-7 5-88-15,0 5-77 16,-6 6-60-16,-2 7-36 16,4 8-26-16,0 7-16 0,4 7-8 15,2 3-3 1,8 1-6-16,3-1-3 0,4-1 0 16,9-8-4-16,7-2-3 15,4-6 0-15,9-9-2 16,8-6-1-16,3-11-1 15,5-7 3-15,0-10 1 16,-3-9-1-16,1-6 2 16,-3-9-1-16,-3-2 2 0,-3 0-1 15,-6 2 2-15,-4 4 4 16,-5 8 3-16,-2 6 1 16,-7 9 1-16,-4 5-2 15,-7 14 2-15,-1 9-2 16,-3 10-3-16,2 5 0 15,0 8 1-15,2-1 0 0,3-2-2 16,5-1 0-16,2-6-5 16,4-4-2-16,4-9-3 15,5-7 2-15,3-10-4 16,4-8 0-16,0-8 2 16,2-6 3-16,-5-6-1 15,1 4 2-15,-3 2-1 0,-5 4 2 16,-2 7 0-16,-2 8-2 15,-1 8 1-15,1 8-2 16,0 7 4-16,4 7-1 16,1 0 1-16,3-2 0 15,6-2-2-15,5-8-1 16,6-11-1-16,10-12-4 16,5-14 2-16,5-14 2 15,6-15-4-15,-1-13-3 0,0-11-9 16,-7-8-17-16,-10-7-18 15,-11-2-17-15,-10-3-6 16,-13 3 1-16,-14 7 10 16,-13 11 16-16,-11 17 30 15,-13 19 18-15,-10 22 20 16,-3 20 5-16,-5 24 5 0,3 18 1 16,9 18-9-16,15 12-8 15,16 6-13-15,16 2-10 16,17 0-6-16,16-6-2 15,13-9 0-15,12-5 5 16,9-9-2-16,7-9-89 16,8-8-129-16,2-1-218 0,2-10-118 15,-1-3-67-15,0-8-19 16,-7-4 73-16,-4-8 127 16</inkml:trace>
  <inkml:trace contextRef="#ctx0" brushRef="#br0" timeOffset="10426.39">17765 11705 148 0,'-10'-41'342'16,"0"3"67"-16,1 5 76 0,1 5-58 16,3 3-63-16,0 8-42 15,4 8-52-15,1 9-59 16,3 9-70-16,2 18-61 15,3 10-30-15,3 16-24 16,2 12-5-16,-2 10-9 16,1 5-6-16,1 4-5 15,-5 0-3-15,1-1-42 0,-4-7-61 16,-2-8-79-16,0-10-111 16,1-8-149-16,-1-13-82 15,-2-13-5-15,1-10 33 16,-2-14 67-16</inkml:trace>
  <inkml:trace contextRef="#ctx0" brushRef="#br0" timeOffset="11359.24">17655 12143 70 0,'-19'-14'278'0,"1"1"58"15,2 5 39-15,3-2-67 0,4 4-49 16,4-1-32-1,6-3-35-15,6-4-49 0,8-2-45 16,8-2-44-16,5-4-27 16,8-2-15-16,2 1-6 15,4 0 2-15,2-3 7 16,-5 3 18-16,1 0 16 16,-7 3 13-16,-1 3 10 15,-5 2 4-15,-4 1-1 16,-2 4-5-16,-7-1-2 0,-2 3-2 15,-2 3-3-15,-2 0-8 16,-3 1-2-16,-2 1-5 16,1 0-5-16,0 3-9 15,-3 0-9-15,2-2-7 16,-1 1-8-16,-2 1-2 16,2-2-3-16,-1 1-1 0,-1 1-2 15,2 0 2-15,-2 0 8 16,0 0 9-16,0 0 8 15,0 0 5-15,0 0 6 16,0 0 3-16,0 0-3 16,0 0-8-16,0 0-5 15,0 0-5-15,0 0-3 16,0 1-2-16,0-1 1 16,0 2 3-16,0-2 2 0,-2 1 6 15,2 1-1-15,-1-2-1 16,-1 0 2-16,2 0-6 15,-2 0-6-15,2 0-3 16,0 0-3-16,0 0 0 16,0 0-4-16,0 0-1 15,0 0-2-15,0 0 3 0,0 0 1 16,0 0-2-16,0 3 3 16,-3-3 3-16,2 3 3 15,-4-1 0-15,-1 3 0 16,-1 2 0-16,3 1-4 15,-1 3-3-15,2 2-4 16,1 3-4-16,4 2 0 16,4 3 3-16,4 1-2 0,4-1 0 15,0-1-1-15,6-1 2 16,-2-1 4-16,3-2-4 16,-3 1 1-16,-2-4 3 15,0 1 0-15,-5-2-3 16,-3 1-3-16,-2 1 0 15,-4 4 3-15,-5 3-1 16,-5 2 2-16,2 7 2 16,-2 1 2-16,-1 0-2 0,2 1 2 15,4-2-3-15,4-4 0 16,4-5-1-16,9-7-1 16,7-8 1-16,4-10-2 15,7-9-3-15,2-9-14 16,-2-6-55-16,-1-5-102 15,-1-6-162-15,-5 4-206 0,-2 1-106 16,-6 2-46-16,-5 3 24 16,-4 6 85-16,-4 5 152 15</inkml:trace>
  <inkml:trace contextRef="#ctx0" brushRef="#br0" timeOffset="12405.22">18602 11880 161 0,'2'-17'350'15,"-1"4"62"-15,-1-1 72 16,0 1-44-16,2 4-77 16,-2 1-53-16,2-1-35 0,-2 3-43 15,1 0-57-15,-1 1-52 16,2-2-25-16,-1 2-3 15,-1 1-4-15,2-1-3 16,0 1-6-16,-2-3-2 16,1 2-9-16,-1 1-14 15,0-2-15-15,0 1-10 16,0-1-11-16,2 0-8 0,-2 2 2 16,0 2 2-16,-2-3 5 15,2 5 5-15,0-2 3 16,0 2 4-16,-1 0-2 15,1 0-4-15,-2 2-6 16,0 3-8-16,-1 0-2 16,2 7-8-16,1 4 0 15,-2 6-3-15,0 7 1 0,2 3-1 16,2 4-2-16,0 0 1 16,-1 3 2-16,1-3-1 15,1-1 0-15,0-6 1 16,0-2 4-16,3-6-3 15,-1-4-3-15,3-7 1 16,0-6-3-16,6-5-1 16,1-8-3-16,0-4-1 15,1-5 0-15,1-6 3 0,-4-2 1 16,0-2 2-16,-7-4 3 16,1 2 2-16,-7-4 3 15,0 4 0-15,-4 2-3 16,1 6 1-16,1 3-3 15,-1 4-2-15,2 4-4 16,-1 7-1-16,0 5 1 16,-2 9-2-16,3 7 0 0,1 9-3 15,0 8-10 1,1-1-43-16,5 4-74 0,0-1-70 16,4 3-43-16,2-5-69 15,3-5-87-15,4-4-44 16,0-9-21-16,5-9-11 15,-1-9-10-15,2-12 53 0,2-8 106 16,2-11 139-16,-7-9 132 16,3-8 130-16,-1-5 111 15,-4 0 86-15,-4-1 60 16,0 5 17-16,-5 8 12 16,-4 8-4-16,-3 7-35 15,-4 11-46-15,-3 5-53 0,-3 12-67 16,-4 12-57-16,-1 5-39 15,2 5-24-15,2 2-17 16,2 5-10-16,5 2 5 16,5-2 18-16,3 0 16 15,8 0 12-15,2 1 4 16,4-2 4-16,0 0 1 16,0 0-8-16,0-4-15 15,-2-2-9-15,-3 0-1 0,-7-4 2 16,-5 0-4-16,-10-1-5 15,-7 1 0-15,-7-2-4 16,-7-3-20-16,-2-4-27 16,0-3-57-16,-2-5-88 15,1-6-134-15,6 0-178 16,3-3-84-16,10-1-32 0,3-2 26 16,10-4 73-16</inkml:trace>
  <inkml:trace contextRef="#ctx0" brushRef="#br0" timeOffset="13038.49">19568 11764 338 0,'-8'-43'414'0,"0"-5"70"16,0-4 76-16,0-6-106 16,-1 3-74-16,1 2-27 15,0 8-33-15,0 6-48 16,5 9-66-16,0 7-57 16,1 6-41-16,4 14-38 0,1 6-28 15,6 18-22 1,3 10-11-16,-1 14-4 0,1 12-5 15,-1 14-4-15,2 11 0 16,-5 8 0-16,-2 6 0 16,-2 5-10-16,-1 0-50 15,-2-7-91-15,-1-6-139 16,0-10-192-16,0-12-133 16,0-17-61-16,0-14 13 0,-3-20 74 15,2-18 126-15</inkml:trace>
  <inkml:trace contextRef="#ctx0" brushRef="#br0" timeOffset="13248.17">19437 12056 360 0,'-27'-13'422'16,"6"1"86"-16,2 3 77 16,5 0-118-16,3 1-91 15,10-4-47-15,7-1-54 16,10-3-73-16,10-2-79 15,8-2-53-15,5-2-81 16,9-2-139-16,-1 2-215 16,0-2-165-16,-4 5-86 0,-4 1-42 15,-8 6 25-15,-7 3 108 16</inkml:trace>
  <inkml:trace contextRef="#ctx0" brushRef="#br0" timeOffset="14556.07">19904 11883 26 0,'2'-12'386'15,"1"-4"69"-15,1 0 74 16,-3-2 66-16,2-1-137 16,1 0-90-16,-3 1-50 15,2 4-34-15,-1 2-46 16,1 3-54-16,-3 2-32 0,-3 7-28 15,-2 7-23-15,-3 6-32 16,-5 12-26-16,-1 10-17 16,0 9-11-16,-2 7-7 15,3 3-5-15,1 4 2 16,7-2-2-16,4-2 2 16,6-7-3-16,4-10 0 0,5-11-2 15,6-10-5 1,6-15-4-16,-1-13-1 0,2-15-1 15,0-11 3-15,-2-12 2 16,-3-7 4-16,-2-1 4 16,-5 1 0-16,-4 7 1 15,0 12-1-15,-5 11-2 16,-1 15-1-16,-3 14-3 16,0 21-5-16,1 9 4 15,2 11 2-15,5 6-1 16,2 0-1-16,6 0 2 0,2-3 4 15,6-10-5-15,4-11 0 16,2-11-5-16,1-13-10 16,1-14-9-16,-8-11-8 15,0-13-4-15,-12-11-10 16,-8-5 6-16,-11-7 5 0,-7-4-5 16,-7 3-8-16,-10 3-1 15,1 7 5-15,-1 9-8 16,4 9 7-16,6 12 12 15,8 7 15-15,6 9-5 16,12 7-16-16,6 3-39 16,9 3-51-16,8-1-43 15,6 2-31-15,5-5 0 0,2-1 13 16,-2-6 40-16,1-1 46 16,-5-3 56-16,-2-2 34 15,-5-3 27-15,-5 1 28 16,-3 6 19-16,-6 2 20 0,-2 6 15 15,-8 9 10-15,-3 9-1 16,-6 8-9-16,-3 9-13 16,-5 8-13-16,3 5-16 15,3 2-16-15,2-3-11 16,5-1-3-16,4-7-3 16,4-4-4-16,7-9 3 15,2-7-1-15,3-10 1 0,3-12-8 16,2-9 0-16,-3-9 0 15,-1-10-5-15,-7-9-2 16,-2-9-8-16,-10-3-6 16,-9-6-4-16,-9 3-6 15,-6 3-3-15,-8 5 1 16,0 10 5-16,-7 7-1 16,2 8 9-16,7 6 5 0,3 6 0 15,7 4 0-15,8 3-2 16,8 1-8-16,12 1-19 15,5-2-11-15,9 0-9 16,4-3-4-16,5-5 0 16,2-1 14-16,-1-3 21 15,0-3 8-15,-7-1 14 0,1-1 10 16,-8-1 16-16,-1 3 12 16,-12-2 8-16,-4 5 6 15,-7 4 0-15,-6 0-6 16,-5 7-8-16,-2 4-13 15,0 3-7-15,2 6-8 16,1 4-5-16,7 4 1 0,5 1-1 16,5 1-2-16,8 2-1 15,6 2 1-15,4-2 1 16,0 1 0-16,2 1-3 16,0 0 2-16,-3 3 2 15,-4 0-1-15,-1 1 3 16,-5 1 1-16,-3 3 3 15,-5 0 0-15,0 2 1 16,-3-3-1-16,-1 1 1 0,0-2-2 16,2-4-1-16,4-2-1 15,7-5-2-15,1-6-4 16,11-9-37-16,2-9-78 16,6-9-154-16,1-8-145 15,-1-8-76-15,-2-12-37 16,-2-6 14-16,-4-8 65 15</inkml:trace>
  <inkml:trace contextRef="#ctx0" brushRef="#br0" timeOffset="14857.78">21484 11173 239 0,'1'-29'379'16,"2"3"96"-16,-3 1 37 15,2 6-26-15,-2 3-29 16,0 4-41-16,0 3-71 16,-2 7-77-16,2 7-77 15,-1 10-58-15,-1 10-41 16,1 14-24-16,1 13-18 0,1 8-15 16,1 10-11-16,-1 5-10 15,3 7-12-15,-4 6-22 16,-2-4-81-16,-1 1-121 15,1-7-145-15,2-9-192 16,3-13-98-16,2-13-36 16,7-16 52-16,1-17 104 15</inkml:trace>
  <inkml:trace contextRef="#ctx0" brushRef="#br0" timeOffset="15591.98">21751 11239 302 0,'12'-76'373'0,"-3"18"58"16,-6 17 7-16,-5 21-25 0,-6 20-36 16,-5 18-44-16,-2 18-31 15,-4 14-45-15,4 13-61 16,4 4-59-16,4 7-47 16,3-3-34-16,6 3-26 15,7-5-14-15,2-2-8 16,2-10-7-16,3-5 4 15,-2-9-2-15,0-12 6 16,2-9 0-16,2-12 3 0,0-12 1 16,0-13-3-16,1-10-2 15,2-6-1-15,-3-4-3 16,1 5-3-16,-3 3-1 16,0 6-1-16,-3 9-3 15,-4 8 1-15,2 6 1 16,-3 9-1-16,3 6 3 0,0 3 0 15,0 2 1-15,3-1-2 16,2 1-2-16,0-3 5 16,0-5 0-16,1-3 2 15,-1-5 0-15,6-6 0 16,0-5-1-16,3-7-11 16,1-2-16-16,3-5-28 15,1-5-40-15,1-1-29 16,4-4-15-16,-4 2-6 0,1 6 7 15,-4-1 25-15,-4 4 38 16,-2 4 29-16,-1 2 25 16,-7 3 28-16,-1 2 29 15,-2 0 23-15,-5-3 24 16,-1 3 21-16,1-2 13 0,-3 3-2 16,-1 0-21-16,-1 6-12 15,1 6-18-15,-2 6-18 16,-2 12-15-16,1 6-6 15,-1 11 0-15,1 11-5 16,-4 8 0-16,4 10 2 16,-3 7-2-16,1 7-3 15,-2 3 0-15,-1 5 1 0,-5-2-1 16,3-5-2-16,0-5-3 16,-1-7-2-16,-4-7-8 15,2-10-17-15,-1-6-54 16,-3-8-112-16,-2-11-194 15,-1-6-180-15,0-11-91 16,-2-7-37-16,3-9 25 16,-2-10 96-16</inkml:trace>
  <inkml:trace contextRef="#ctx0" brushRef="#br0" timeOffset="15925.2">21255 11298 306 0,'-18'-8'416'16,"4"-1"71"-16,9-1 73 16,8-4-92-16,9 3-94 15,11-6-64-15,7 2-52 16,11-2-70-16,2 0-117 0,1 0-272 16,0-2-226-16,-9 5-121 15,-6-3-65-15,-9 6-30 16,-7-3 30-16</inkml:trace>
  <inkml:trace contextRef="#ctx0" brushRef="#br0" timeOffset="17390.07">15174 15899 260 0,'-4'-40'352'0,"1"-6"59"16,0-1 1-16,3-4-15 16,-3-1-15-16,3 1-27 15,0 0-29-15,0 1-32 16,-3 4-44-16,2 2-44 15,-1 3-38-15,0 7-30 16,-1 4-25-16,2 5-23 0,-1 4-25 16,0 9-21-16,1 10-17 15,-1 19-13-15,2 15-6 16,2 24 6-16,-1 21 8 16,4 18 7-16,3 18 7 15,1 14 1-15,3 6 4 16,-3-1-7-16,2 3-12 15,-3-8-3-15,0-11-6 0,1-7-26 16,2-14-79-16,-1-16-116 16,6-16-175-16,-4-17-219 15,6-17-113-15,-6-20-38 16,2-17 40-16,-1-17 99 0,-5-17 166 16</inkml:trace>
  <inkml:trace contextRef="#ctx0" brushRef="#br0" timeOffset="18005.27">15097 15758 151 0,'-29'-47'309'16,"10"-1"22"-16,6 5 29 16,13-4-108-16,11 0-70 15,13 1-47-15,12-1-20 16,14 1-9-16,11-1-16 15,13 2-15-15,4 0-12 16,7 2-2-16,-1 2-11 0,-1 2-16 16,-2 2-6-16,-3 1-6 15,-7 2-1-15,-8 2 3 16,-6 3 8-16,-7 6 11 16,-8 0 7-16,-6 9 6 15,-6 5 11-15,-5 6 2 16,-3 11-4-16,-3 8 6 0,-6 11 5 15,-2 12 0-15,0 9-5 16,-3 10-1-16,0 5 0 16,0 7-4-16,3 8 3 15,-1-1 3-15,2 6 5 16,-1 1-4-16,2 3-6 16,1-1-1-16,0 1-10 15,2-2-8-15,-1-5-16 16,0-5-1-16,-2-2-4 0,1-7-6 15,-3-6-4-15,-1-6-6 16,-3-4 0-16,-4-8 2 16,-4-6 7-16,-5-5 3 15,-4-4 4-15,-6 0 14 16,-6-3 5-16,-5 2 1 16,-3 1 1-16,-6 3 1 15,-8 0 8-15,-5 6-5 0,-10-5 1 16,-6 1-3-16,-9-4-6 15,-7-2-7-15,-9-5-14 16,-9-6-80-16,-9-3-197 16,-9-3-280-16,-11-2-149 0,-9-4-81 15,-8-4-33-15,-9-8 46 16,-7-9 174-16</inkml:trace>
  <inkml:trace contextRef="#ctx0" brushRef="#br0" timeOffset="19921.07">7351 14365 63 0,'0'-15'212'16,"0"2"-5"-16,-1 2-4 15,1 3-3-15,0 3 2 16,1 0-6-16,-1 1-16 15,2 1-10-15,-2 0-4 16,3 0-5-16,-1-1-17 16,-1 3-15-16,4-2-23 0,-2 3-22 15,0 3-16-15,3 2-11 16,1 4-2-16,1 5-3 16,3 11 5-16,2 3 1 15,5 11 0-15,4 8-1 16,7 7-5-16,4 10-4 15,5 4-4-15,5 6-5 16,9 4-8-16,3-1-7 0,4 1-4 16,4 3-6-16,3 0-12 15,6 2-4-15,6 1 4 16,9 0 10-16,8-1 10 16,10 1 6-16,10-2 12 15,10-3 5-15,9 0-4 16,7-4-11-16,6-4-11 15,10-4-7-15,3-4-4 16,8-7-3-16,9-5 0 0,5-6-2 16,6-6 1-16,5-3 7 15,3-4 5-15,9-1 6 16,2-4-2-16,-2-5 3 16,-2-5 1-16,-8-3-15 0,-6-2-9 15,-12-4-6 1,-12-3 1-16,-5-1-1 0,-12-1 5 15,-8-2 5-15,-13-2 1 16,-7-2-2-16,-12-2-3 16,-9-2-1-16,-15 0-3 15,-11 0 1-15,-12-2-1 16,-9 1 2-16,-12 2-2 16,-7 0 3-16,-6 2 0 0,-5 0 1 15,-3 0 1-15,0 1 1 16,3-2 0-16,-1 0-2 15,4 1-2-15,0-3 1 16,1 2-5-16,0 1 3 16,-3 0-4-16,2-2-1 15,-3 0 2-15,3 0 0 0,-4 0 3 16,1 0 2-16,2 0 1 16,-1 1 1-16,0 0 1 15,1 1 1-15,1 1 1 16,-2-2 0-16,3 3-2 15,-6-1 3-15,2-2-1 0,-3 1-3 16,-1-2 1-16,-1-1 1 16,-2 0-3-16,0-2 0 15,-2 1 0-15,-1-1 2 16,-4-3-4-16,0 5 2 16,-3-2 0-16,-2 2 0 15,0-1 0-15,-6 1 0 16,-3-3 2-16,-7 0-4 15,-4-2 2-15,-10 0-4 16,-3-1-2-16,-8-4 0 0,-5 0-5 16,-4-3 2-16,-1-1 0 15,-1 0 4-15,5 1 1 16,0-1 0-16,8 3 4 16,2 2 4-16,7 3-2 15,5 1 1-15,6 0-3 16,2 3 0-16,6 1-1 0,4 3 2 15,2 0-1-15,2 3-1 16,5 0 2-16,1 4-1 16,6 0 1-16,3 5-3 15,5 0 0-15,5 6 0 16,6 4-4-16,5 0 6 16,5 2 4-16,2 3 6 15,1-2 0-15,1 0-1 16,-1-2 3-16,-5-1 0 0,0-5-2 15,-8-2-3-15,-1-4 6 16,-5-5 14-16,-3-2 18 16,-3-2 12-16,-6-3 16 15,-2-1 11-15,0 2 1 16,-5 1-11-16,-2 1-14 16,-3 3-11-16,-4 4-16 0,-2 7-13 15,-7 6-6-15,-3 6-1 16,-7 7-3-16,-4 3 0 15,-6 4-1-15,-3 4 1 16,-3 0-3-16,0 2 0 16,0-3-1-16,4-2-3 15,4-5-35-15,4-2-87 16,7-3-130-16,5-3-212 16,8-4-155-16,2-5-79 0,6-7-10 15,4-9 67-15,8-9 114 16</inkml:trace>
  <inkml:trace contextRef="#ctx0" brushRef="#br0" timeOffset="21420.07">15340 12289 16 0,'3'-21'86'15,"0"-1"-13"-15,-6-1-5 16,-2-2-13-16,-3 2-5 0,-3-4 0 15,-5-1-3-15,2-2 2 16,-5-2-1-16,2 4 8 16,3-1 2-16,-1 1 1 15,4 7-3-15,3-1 4 16,3 5-5-16,1 0 0 16,2 2-10-16,-1 5-2 15,3 1-6-15,3 2-6 16,-1 2-3-16,-1 3-4 15,2 4-1-15,-1 3 4 0,-2 5 2 16,0 3 1-16,-3 4 0 16,-2 4 3-16,-1 0 1 15,0 3-7-15,-1 3-4 16,1 2-5-16,-2 2-2 16,4 6 0-16,0 1-2 15,1 2 0-15,3 2 3 16,0 0-1-16,2-1-3 15,-1-4-3-15,3-4-4 0,-3-3 3 16,1-4-3-16,-1-7 2 16,2-6 4-16,-3-4-4 15,-3-4-7-15,-1-5-39 16,-4-9-63-16,-5-1-92 16,-3-5-74-16,-3 1-35 15,-3-3-15-15,-2-2 24 0</inkml:trace>
  <inkml:trace contextRef="#ctx0" brushRef="#br0" timeOffset="22338.02">15079 11959 4 0,'30'-9'70'15,"1"1"-9"-15,6 1 2 16,1-3 7-16,0 1 5 15,1-1 1-15,-1 2 4 16,-3-3 5-16,-2 2-5 16,-1 0-4-16,-2 2-1 0,-3 0-9 15,-4 0-5-15,-2 2-10 16,-5 1 0-16,-2 1 0 16,-5 0 0-16,0 1 7 15,-1 0 8-15,-1-1 4 16,-2 3-4-16,0 0-2 15,0 0-14-15,1 0-6 16,1 0-10-16,3 0-12 16,-2 0-5-16,4 3 3 15,-2-1 1-15,3 3-1 0,-1-1 6 16,-2 2 7-16,0-2 5 16,0 1 2-16,-2 0 7 15,1 0 6-15,0 1 4 16,-3 3 4-16,0 0-1 15,-1 0-4-15,0 6-1 16,-2 0-5-16,0 1-9 16,0 4-4-16,0 0-2 0,-1 4-3 15,1 1-5 1,-1 3 3-16,0 1 1 0,-1 1 2 16,-1-2 1-16,0 1 1 15,-1-2 0-15,1-1-5 16,-2-3-5-16,0-3-8 15,1 0 1-15,-3-3-3 16,1-2-1-16,-3-1 3 16,-3-2-2-16,-3 0 3 15,-8-2-4-15,-4 2-3 16,-6-2-1-16,-6 1-4 0,-4-1-3 16,-5 4-3-16,-3-1-1 15,-1-1-4-15,-3 4 2 16,1-3-3-16,-1 2 2 15,3-1 1-15,7-2-1 16,2 0 12-16,7-3-3 16,6-2 10-16,3-1 4 15,7-1-8-15,4-3 10 0,0 2-21 16,4-4 14-16,1-2-4 16,0-1-10-16,-1 0-27 15,3-1-88-15,1 1-129 16,2 0-159-16,4-1-81 15,4-2-37-15,5-6 14 16,5-4 64-16</inkml:trace>
  <inkml:trace contextRef="#ctx0" brushRef="#br0" timeOffset="22703.1">15338 12155 29 0,'17'-17'241'16,"-2"-1"5"-16,2 0 2 15,-4 3 4-15,1 1-7 16,-4 2-29-16,-4 2-29 16,1 4-19-16,-2 0-14 15,-3 1-25-15,0 4-38 16,-6 1-22-16,1 1-21 15,-6 4-17-15,-4 2-11 16,-6 5-4-16,-6 5-3 0,-2 4-2 16,-6 4-2-16,2 4-3 15,-1 2-2-15,3 2-4 16,7-1-5-16,3-2-35 16,11-1-47-16,8-7-59 15,8-4-83-15,9-9-89 16,6-7-73-16,5-7-8 15,4-10 25-15,1-6 50 16</inkml:trace>
  <inkml:trace contextRef="#ctx0" brushRef="#br0" timeOffset="23186.44">15553 12066 133 0,'8'-15'225'0,"-5"5"-4"15,-5 6-13-15,-2 6-16 0,-10 7-26 16,-5 6-21-1,-2 7-11-15,-6 2 2 0,-3 6-14 16,2 2-20-16,-1 2-22 16,3-1-21-16,4 2-23 15,7-5-30-15,7-3-36 16,6-3-41-16,10-5-53 16,5-4-53-16,6-7-54 15,9-6-19-15,3-4 8 0,0-7 29 16,4-3 41-16,-2-5 47 15,-3 0 56-15,-3-1 47 16,-2 5 44-16,-7-4 40 16,-2 5 38-16,-10 4 35 15,-8 5 9-15,-12 6 4 16,-10 5-15-16,-9 9-23 16,-2 5-30-16,-1-1-23 0,6 2-11 15,6-2-15-15,12-6-6 16,10-3-5-16,16-8 2 15,10-5-6-15,12-8-12 16,4-5-13-16,4-7-10 16,0-2-5-16,-6 0 0 15,-8 3-4-15,-12 8 8 16,-18 8 9-16,-18 13 10 16,-16 13-4-16,-20 14-70 0,-8 13-97 15,-3 4-53-15,5 2-30 16,5-2-16-16</inkml:trace>
  <inkml:trace contextRef="#ctx0" brushRef="#br0" timeOffset="24085.4">14823 16092 196 0,'-6'-48'353'16,"-2"2"55"-16,-2 3 56 15,-1 3-92-15,2 4-58 0,0 2-48 16,2 5-40-16,2 5-42 16,2 2-50-16,0 6-41 15,1 0-28-15,0 7-17 16,-1 3-12-16,2 4 0 15,-1 8-2-15,2 11 6 16,-2 9 1-16,2 9 0 16,0 10-2-16,2 6-8 15,0 6-7-15,2 2-4 0,0 1-6 16,-1-1-6-16,0-1-15 16,-1-4-39-16,-1-4-59 15,-1-7-72-15,2-7-71 16,1-8-96-16,3-10-125 15,-3-8-48-15,1-12 14 16,-3-10 46-16,-1-11 57 0</inkml:trace>
  <inkml:trace contextRef="#ctx0" brushRef="#br0" timeOffset="24753.79">14603 15768 200 0,'-11'-23'259'0,"3"7"-1"0,5 2-42 16,9 1-47-16,9 2-40 16,10-1-29-16,10-1-21 15,9-1-20-15,11-2-14 16,5-4-15-16,5-2-9 16,1-2-8-16,2-1-2 15,-6-4-4-15,0 5 0 16,-7-2-2-16,-6 1 5 15,-5 1 9-15,-4 2 19 16,-7 3 14-16,-3 1 20 0,-5 2 17 16,-3 2 12-16,-2 4 1 15,-3 3-4-15,-3 1-8 16,3 6-10-16,-4 6-10 16,-2 3-6-16,0 5-5 15,-1 7-2-15,-1 4 1 16,-1 10 0-16,0 4 5 0,1 5 6 15,1 3 9 1,0 6 5-16,0 1 6 0,2 2 0 16,-4 1 1-16,0-3-6 15,-1-2-9-15,0 0-12 16,-1-6-12-16,0-4-10 16,-1-4-8-16,1-4-9 15,-3-4-9-15,1-5-4 16,-3-3 0-16,1-6-3 15,-2-1-4-15,-2-2 7 0,-4-4-3 16,-5-2 0-16,-7-2-3 16,-4-2 0-16,-8 1-1 15,-8-1-5-15,-7 2-2 16,-8 3-2-16,-13 4-1 16,-3 2-3-16,-12 7-3 15,0-1 0-15,1 6 2 0,5-1 0 16,4 1 8-16,10-2 0 15,11 0-12-15,10-4-52 16,11-6-96-16,13-2-182 16,8-7-163-16,8-5-86 15,6-11-31-15,6-11 26 16,3-7 86-16</inkml:trace>
  <inkml:trace contextRef="#ctx0" brushRef="#br0" timeOffset="25041.54">15142 15691 191 0,'8'-28'392'0,"-5"5"76"16,-1 3 62-16,-4 4-87 15,-2 6-74-15,-5 4-62 16,-3 9-69-16,-2 9-66 15,-7 5-53-15,-1 8-33 16,-3 6-21-16,-4 8-14 16,-1 7-13-16,0 3-12 15,3 3-27-15,5-1-69 0,6-4-88 16,7-5-127-16,8-8-179 16,4-9-96-16,7-11-31 15,3-14 35-15,8-13 70 16</inkml:trace>
  <inkml:trace contextRef="#ctx0" brushRef="#br0" timeOffset="25246.97">15197 15643 21 0,'20'-31'296'0,"-5"7"57"16,-7 12 66-16,-9 10-10 16,-11 14-34-16,-6 14-28 15,-12 10-34-15,-4 11-49 16,-5 6-56-16,-2 7-61 15,1 3-64-15,4-1-103 16,7-5-126-16,11-6-187 16,9-12-144-16,14-14-77 0,9-17-32 15,10-15 44-15,6-13 92 16</inkml:trace>
  <inkml:trace contextRef="#ctx0" brushRef="#br0" timeOffset="25555.66">15280 15770 150 0,'15'-22'327'0,"-5"12"62"16,-8 7 65-16,-6 12-80 0,-5 5-62 16,-3 11-44-16,-3 2-49 15,4 3-61-15,3-2-94 16,8-2-99-16,9-7-113 16,4-5-107-16,9-9-91 15,5-10-59-15,3-7 2 16,0-8 46-16,0-5 115 15,-4-2 136-15,-1 0 131 0,-6 4 104 16,-5 7 70 0,-5 9 46-16,-9 7-2 0,-10 14-26 15,-6 10-44-15,-11 11-35 16,-5 7-41-16,-8 7-75 16,-3 4-201-16,-8 1-110 15,-1-2-57-15,-7 3-34 16,-1-7-17-16</inkml:trace>
  <inkml:trace contextRef="#ctx0" brushRef="#br0" timeOffset="26706.44">13860 16939 100 0,'-7'-27'338'16,"0"1"78"-16,-1 1 84 16,2 0-41-16,-2 4-42 15,0 7-50-15,2 8-46 16,-1 12-65-16,0 11-65 0,0 13-61 15,-1 8-36-15,0 11-17 16,-1 4-24-16,-1 7-10 16,-1 3-15-16,-3-1-7 0,0 1-9 15,-2-6 5-15,0-5-3 16,2-9-2-16,5-8-9 16,2-7-18-16,2-10-27 0,5-9-42 15,3-9-35-15,4-9-30 16,1-11-25-16,3-6-9 15,0-12 8-15,0-7 20 16,0-8 23-16,-1-4 26 0,1-4 29 16,0 0 27-16,-2 1 27 15,2 7 30-15,0 3 29 16,0 7 24-16,-2 7 12 16,1 8 6-16,-2 10 7 15,2 9 0-15,-1 9-3 16,2 14-7-16,-1 12 2 0,4 9 0 15,-3 8-10-15,3 5-10 16,1 4-14-16,-3-1-7 16,2 2-11-16,-4-5-5 0,2-3-5 15,-4-6-12-15,-3-5-22 16,-2-5-43-16,-4-5-51 16,-4-6-63-16,-5-5-64 15,-7-4-45-15,-2-3-24 0,-2-3 16 16,-4-1 35-16,-3-1 51 15,-2 1 64-15,0 0 63 16,-2 1 78-16,1 1 63 0,4-3 52 16,2 1 47-16,7-2 27 15,2-2 4-15,10 1-26 16,4-6-40-16,7 2-36 16,8-3-37-16,6-1-24 0,6-3-19 15,3-1-23-15,2-3-23 16,2-3-37-16,0 1-47 0,-1-3-50 15,-2 0-44-15,-4 0-28 16,-4-1 2-16,-4-1 21 16,-4 2 49-16,-2 0 61 15,-5-1 67-15,0-1 71 0,-4 1 61 16,1-2 47-16,-3 2 42 16,0 3 37-16,0 1 19 15,0 2 16-15,0 4 12 16,0 2 0-16,0 3-21 0,0 2-26 15,2 5-24-15,0 7-31 16,2 6-31-16,-1 8-24 16,3 9-16-16,1 6-12 0,1 7-11 15,1 4-15-15,-1 1-14 16,0 0-18-16,3-1-36 16,-5-5-69-16,2-6-68 15,-1-8-68-15,-1-5-97 0,0-7-132 16,0-10-88-16,-2-9-6 15,-3-8 31-15,-1-9 49 16,-1-9 87-16</inkml:trace>
  <inkml:trace contextRef="#ctx0" brushRef="#br0" timeOffset="27002.2">13965 17001 90 0,'-5'-23'225'0,"5"1"10"16,3 1-20-16,7-3-15 15,5 1-20-15,5 1-15 16,3 2-11-16,6 2-13 0,1 3-6 16,0 3-2-16,1 5 4 15,-2 4-2-15,-3 3 0 16,-4 5 0-16,-5 5-3 16,-8 4-9-16,-8 6-8 15,-7 3-12-15,-7 4-21 0,-7 4-19 16,-4 1-19-16,-5 0-11 15,3-4-18-15,-1 0-13 16,3-4-53-16,4-6-94 16,7-3-164-16,7-5-138 0,4-3-72 15,8-7-30-15,4-7 27 16,7 0 80-16</inkml:trace>
  <inkml:trace contextRef="#ctx0" brushRef="#br0" timeOffset="27522.88">14353 16990 343 0,'8'-13'424'15,"-1"1"82"-15,0-2 30 16,0 1-65-16,-2-1-55 16,-1 2-50-16,1 2-56 0,-2 1-65 15,-1 2-61-15,2 4-55 16,0 3-36-16,0 3-23 15,1 6-21-15,3 4-11 0,3 5-3 16,-1 4-6-16,1 3 0 16,1 3-11-16,1 0-5 15,-2 1-1-15,0-1-3 16,-3 2-2-16,-3-1-3 0,0-3 3 16,-1 1-2-16,-2-4-1 15,-2-3-2-15,-2-3-2 16,-1-5-3-16,-3-2-1 0,0-3-1 15,-4-1 0-15,-2-1-2 16,-1-1 1-16,0 0 1 16,2 1 5-16,1-3 0 0,4 1 0 15,-1-3 0-15,5 0 3 16,4-2 1-16,5-1-4 16,1-3 1-16,5-1 0 0,2-3 2 15,3 2 0-15,3-2-3 16,-1-2 1-16,-1 2-1 15,2 0 0-15,-1 1-3 16,-2-2-10-16,0 4-20 0,-5-1-60 16,0 0-90-16,-5-4-127 15,-5 5-211-15,-5-3-123 16,-3-1-44-16,-3-1 21 0,-2-4 72 16,-2-3 118-16</inkml:trace>
  <inkml:trace contextRef="#ctx0" brushRef="#br0" timeOffset="27722.11">14421 16936 324 0,'-22'-15'451'0,"5"1"68"15,3-3 58-15,7 0-121 0,6 0-101 16,4 1-85-16,8 0-75 16,2 0-69-16,5 2-56 15,-2 0-58-15,5 2-90 16,-3 2-132-16,-3 4-206 15,1 2-110-15,-2 4-58 16,-3 1-3-16,2 5 55 16,-2 2 115-16</inkml:trace>
  <inkml:trace contextRef="#ctx0" brushRef="#br0" timeOffset="28155.07">14736 17048 193 0,'14'-7'396'0,"-1"-1"90"0,-1-2 76 15,-4 0-61-15,2-1-56 16,-3 1-45-16,-2 1-48 16,-1 3-63-16,-1-1-61 0,-2 3-47 15,-2 4-42-15,-2 4-34 16,-4 1-32-16,-2 7-24 15,-2 6-14-15,-1 3-7 0,0 1-6 16,4 4-5-16,0-2 0 16,6 1-1-16,4-2-5 15,6-3-5-15,3-3-1 16,8-2-2-16,6-6-2 0,2-4-1 16,3-2 8-16,0-3 6 15,-4-2 9-15,-1 2 2 16,-6-1 10-16,-5 1 12 15,-3 1 0-15,-9 1-2 0,-7 6-9 16,-9 2-6-16,-8 3-9 16,-2 4-24-16,-8 0-78 15,-4 1-156-15,0-2-308 16,-2-1-163-16,-2-3-88 0,3-5-31 16,-2-3 39-16,3-6 143 15</inkml:trace>
  <inkml:trace contextRef="#ctx0" brushRef="#br0" timeOffset="32066.99">13996 17740 125 0,'-8'0'206'15,"2"0"-23"-15,-2 0-23 16,3 0-18-16,-1 0-1 16,-2 2 7-16,-4-1 20 15,-1 1 26-15,-6 1 40 0,-5 0 52 16,-3 1 50-16,-5-1 35 16,-7-1 32-16,-2-1 9 15,-3-1-27-15,3 2-52 16,1-1-60-16,4-1-67 0,6 2-68 15,1-2-52-15,7 3-32 16,8-2-22-16,9 2-12 16,10 0-12-16,14 0-7 0,9-1-10 15,15 0-2-15,13-4 2 16,8 0 1-16,14-6 0 16,8-2 2-16,5-3 6 15,3-2 3-15,1-3-1 16,0-1-5-16,-5 0-4 0,-3 2-10 15,-8 0-7-15,-8 0-10 16,-9 2-7-16,-8 2-4 16,-10 2-2-16,-9 4-5 0,-7 0-19 15,-9 2-33-15,-9 2-55 16,-7 4-72-16,-8 3-85 16,-4 3-108-16,-9 3-161 0,-4 5-64 15,-7 2 3-15,-5 2 48 16,-4 3 78-16,-2-2 110 15</inkml:trace>
  <inkml:trace contextRef="#ctx0" brushRef="#br0" timeOffset="32316.92">14305 17841 55 0,'-62'29'306'0,"3"-6"59"15,-1-5 57-15,4-1-31 0,1-4-39 16,0-1-29-16,5 0-23 0,2-4-26 16,9 0-32-16,4 0-39 0,8-2-38 15,8 0-31-15,3-1-19 0,12 4-8 16,8-4 2-16,10 2 11 0,10-1 7 15,12-4 2-15,10 0-6 0,11-4-12 16,11 0-18-16,6-6-23 0,4-4-22 16,6-6-13-16,1-1-15 15,0-7-9-15,-2 2-19 16,-4-1-50-16,-10 1-97 16,-7 3-144-16,-10 3-256 0,-15 4-147 15,-15 2-68-15,-21 3 5 16,-15 4 76-16,-19 2 130 15</inkml:trace>
  <inkml:trace contextRef="#ctx0" brushRef="#br0" timeOffset="59164.85">23931 11743 83 0,'-43'-15'216'15,"2"0"-11"-15,-2 0-3 16,5 0-15-16,5 2-16 16,4 2-22-16,8 0-32 0,4 4-36 15,4 3-25-15,6-3-22 16,7 5-16-16,8-3-15 15,16 0-3-15,7-2 2 16,12-3-2-16,11 1-4 16,6-3 0-16,6-2 1 15,4 1-3-15,-1-2-1 16,3 0-4-16,-3 3 0 16,-3-1 5-16,-4 3 8 0,-5 2 2 15,-6 3 7-15,-7 3 1 16,-6 4 4-16,-11 3-2 15,-9 9-6-15,-13 9-3 16,-11 8-4-16,-16 10-2 16,-15 10 5-16,-12 7 5 15,-9 8 8-15,-9 4 13 16,-4 5 7-16,-3 4 5 0,1 6 1 16,4 4-6-16,12-1-7 15,6 2-5-15,15 3-11 16,12 0 0-16,10 3-2 15,11 2-6-15,12 0 4 16,7 4 6-16,6-1 6 16,7 1 1-16,6 0-3 15,3 2 5-15,2-3-8 0,8-4-4 16,3-8-6-16,-1-9-6 16,4-11-2-16,0-9 13 15,-6-14 8-15,-1-9 6 16,-9-11 4-16,-7-5 4 15,-5-6 2-15,-9-8-8 0,-9 0-7 16,-8-1-10-16,-12 0 0 16,-10 3 3-16,-8 4 1 15,-6 6 2-15,-6 8-2 16,-1 9 7-16,1 12-2 16,3 12 3-16,6 13 5 15,8 17 3-15,7 14 1 16,12 8 2-16,7 9 2 15,11 0-7-15,10 3-9 0,8-1-5 16,4 0 1-16,6 1 2 16,7-6 11-16,-1 0 5 15,2-4 9-15,-5-4 4 16,-4-7 3-16,-5-6-2 16,-5-2-9-16,-8-6-1 15,-6-7 4-15,-10-5 4 16,-10-8 11-16,-12-6 11 0,-5-10 14 15,-14-3 7-15,-9-9-3 16,-12-7-6-16,-9-12-14 16,-11-10-11-16,-6-12-31 15,-13-12-89-15,5-10-152 16,5-6-226-16,10-7-118 16,14-3-67-16,15-3-17 0,21-4 55 15,13 4 133-15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35:44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16522 15221 21 0,'-6'-33'290'15,"-1"-1"57"-15,4 1 54 16,-2 0-25-16,-1 0-34 15,0 0-6-15,0 2-10 16,-6-1-12-16,-2 1-24 0,0 2-34 16,-3 5-46-16,-1 0-44 15,-1 3-41-15,-1 3-34 16,2 3-24-16,-1 1-20 16,5 4-10-16,-2 3-10 15,5 2-8-15,-1 8-8 16,4 9-2-16,5 12-1 15,3 9 0-15,4 9-2 0,6 9 5 16,9 5-1-16,1 2-1 16,1 2-3-16,1-2-1 15,0-5 1-15,-3-5-3 16,2-9 3-16,-1-7 7 16,1-10 8-16,3-11 8 15,7-11 7-15,8-18 5 16,7-15 1-16,16-21-2 15,17-24-12-15,16-24-12 0,19-18-12 16,9-9-12-16,10 1-11 16,1 11 2-16,-1 13 0 15,-10 15 4-15,-8 14 6 16,-12 10 8-16,-6 11 3 16,-9 5-1-16,-6 6-1 15,-12 6 2-15,-10 7-3 0,-9 5-16 16,-12 3-52-16,-10 6-110 15,-11 1-171-15,-13 3-216 16,-10 2-116-16,-12 1-44 16,-8 3 18-16,-7 6 93 15,-2 4 162-15</inkml:trace>
  <inkml:trace contextRef="#ctx0" brushRef="#br0" timeOffset="100479.31">15098 11759 186 0,'0'-11'325'0,"0"5"29"15,0-2 28-15,0 2-99 16,2 1-76-16,-1 1-41 15,2 1-20-15,-1-1-3 16,-1 2 6-16,2-3 9 16,-1 5 6-16,0-2 13 0,-1 2 14 15,-1-2 6 1,2 2-8-16,-2 0-18 0,0 0-11 16,0 0-15-16,0 0-19 15,0 0-22-15,0 0-21 16,0 0-15-16,0 0-17 15,0 0-12-15,0 2-6 16,1 0 4-16,1 3 4 16,1 4 2-16,2 3 4 0,1 8 4 15,4 5 3-15,-1 5-4 16,5 7-6-16,-1 6-8 16,1 1-3-16,1 5-7 15,-4-1-3-15,1 1-3 16,-1-2-4-16,-1 1-4 15,-1-5-3-15,-1-2-1 0,0-3-4 16,0-3-1-16,-2-2-1 16,-1-4 2-16,-2-3-3 15,2-3-2-15,-2-2-8 16,-1-8-4-16,0 0-13 16,-1-4-27-16,-1-3-41 15,-1 1-65-15,-4-6-88 16,-2-1-112-16,1-5-166 0,-1-4-143 15,-2-5-42-15,3-2 19 16,-1-3 69-16,3-3 106 16</inkml:trace>
  <inkml:trace contextRef="#ctx0" brushRef="#br0" timeOffset="101416">15057 11722 300 0,'-15'-12'412'0,"3"-1"40"15,2 2 41-15,2 1-92 16,-1 4-95-16,6 0-65 15,1-2-38-15,4 2-26 0,4 0-21 16,4 0-27-16,2 3-17 16,4-4-18-16,3 0-6 15,3-1-6-15,5-4-10 16,1 3-19-16,4-2-16 16,3-2-9-16,1 0-7 15,4-3-7-15,-1 3-6 16,-1 1-2-16,0 1-3 15,-3 2 2-15,-5 2 1 0,-3 0 4 16,-2 3 11-16,-6 0 13 16,-4 0 11-16,-3 4 14 15,-3-3 9-15,-2 2 2 16,-1 1-1-16,0 1-4 16,-1 2-10-16,2 0-8 0,-3-1-5 15,1 1-6-15,0 1-4 16,2 4 1-16,3 1 1 15,0 5 9-15,2 4 1 16,-1 8 5-16,2 3-1 16,1 5-4-16,-1 6-1 15,1 3-11-15,-1 1-5 0,-1 2-9 16,1 1-3 0,1-4-3-16,-3 1-5 0,-1-4 2 15,-1-2-3-15,-1-4 3 16,-1-3-4-16,-3-6 1 15,1-3-1-15,-2-4-2 16,3-3-1-16,-3-1 1 16,-1-3-1-16,-2 3 0 0,0-3 0 15,0 5-2-15,-2 0 0 16,1 1-1-16,-2 1 1 16,-2-2 1-16,2 1-1 15,2 0 2-15,-4-2 2 16,2-4 2-16,-4-1-2 15,-1 0 1-15,1-3 0 16,-5-4-1-16,-2-1-2 0,-2-2-2 16,-4-2 0-16,-4 2-1 15,-1-3 0 1,-4 3-2-16,-3 0 2 0,-1 3-1 16,-1-1 1-16,-1 3 1 15,3-3-2-15,-1 3 1 16,3 0-1-16,0-2 0 0,5 1 1 15,2-1-3-15,6-1-12 16,0-1-23-16,7 1-40 16,-1-1-82-16,1-1-126 15,0-3-168-15,3 2-206 16,3-4-94-16,0-2-16 16,4-3 46-16,4-6 107 15,0-5 165-15</inkml:trace>
  <inkml:trace contextRef="#ctx0" brushRef="#br0" timeOffset="102628.27">15564 11494 291 0,'3'-29'393'15,"0"3"36"-15,-1 0 38 16,0 3-101-16,-1 2-94 16,3 7-65-16,-3 0-36 0,2 3-21 15,1 4-17-15,0 2-13 16,-1 5-6-16,0 3 6 16,1 4 22-16,-3 3 18 15,1 4 5-15,-2 2-7 16,-2 6-7-16,-3 6-6 15,-3 5-19-15,-4 6-17 16,-1 4-20-16,-4 4-21 0,-2-1-19 16,-2 1-16-16,-1-2-16 15,0-4-10-15,5-3-14 16,-1-6-22-16,7-8-30 16,3-6-47-16,2-11-49 15,6-10-51-15,8-10-36 16,1-10-11-16,6-8 10 15,4-4 32-15,-1-4 45 16,0 1 55-16,2 1 57 0,-5 1 59 16,-1 5 59-16,-3 5 59 15,-3 6 39-15,-4 5 26 16,-4 7 9-16,-3 11-5 16,-7 9-12-16,-5 12-30 0,-5 10-20 15,-6 10-20-15,1 6-19 16,-1 5-24-16,1-2-20 15,2-1-20-15,6-7-25 16,5-10-23-16,6-9-26 16,7-9-35-16,8-17-38 15,6-9-24-15,4-13-2 16,5-11 8-16,1-3 17 16,0-3 33-16,2 2 41 0,-6 3 40 15,1 5 32-15,-5 7 31 16,-6 6 30-16,-2 10 28 15,-9 12 13-15,-7 11 3 16,-4 13-11-16,-8 12-16 16,-3 4-18-16,0 7-21 0,0 0-20 15,1-4-24 1,7-4-29-16,3-8-32 0,9-11-41 16,7-11-47-16,8-13-32 15,6-13-10-15,4-9 12 16,4-9 17-16,0 1 33 15,-2 1 44-15,-1 2 45 16,-6 4 46-16,-5 6 38 16,-3 8 33-16,-7 9 25 0,-6 10 18 15,-7 8 7-15,-3 11-12 16,-2 3-24-16,-2 5-25 16,4-2-35-16,7-2-54 15,3-8-60-15,7-8-64 16,7-8-62-16,6-10-47 15,5-10-15-15,1-7 17 16,2-2 41-16,-4-4 55 16,-2 5 72-16,-2 3 80 0,-6 4 71 15,-4 7 54-15,-5 6 37 16,-4 9 21-16,-5 7 4 16,-1 8-18-16,-6 5-34 15,3 1-35-15,2 0-26 16,-1 0-30-16,6-7-39 0,4-1-38 15,4-10-30-15,7-9-29 16,2-6-21-16,3-8-4 16,1-4 13-16,2 1 22 15,-3 1 34-15,0 3 43 16,-3 5 36-16,-4 9 36 16,-3 5 26-16,-6 5 21 15,-3 7 4-15,-5 3-13 16,0 1-18-16,2-1-43 0,-1-3-65 15,4-7-109-15,2-6-157 16,2-5-276-16,2-8-151 16,1-6-63-16,1-6 0 15,-4-8 67-15,2 0 130 16</inkml:trace>
  <inkml:trace contextRef="#ctx0" brushRef="#br0" timeOffset="112878.18">14840 15709 251 0,'-15'8'376'0,"2"1"18"16,1 0 16-16,-1 0-117 15,5-2-127-15,1 0-75 0,1 1-37 16,3 1-20-16,1-1-9 16,2 1-6-16,-3 1 6 15,0 4 10-15,-4 3 12 16,-1 2 14-16,-4 2 15 16,2 1 3-16,-3 3-3 15,1-3-8-15,1-1-15 16,5-1-13-16,5-5-13 15,2-5-8-15,7-6-12 0,5-5-26 16,7-8-25-16,2-6-24 16,2-6-20-16,3-3-8 15,-2-2 0-15,-1 1 16 16,-2-1 34-16,-3 2 26 16,-2 3 35-16,-4 3 27 15,1 4 23-15,-5 3 28 0,-2 4 20 16,-4 7 22-16,-3 8 8 15,-5 9 8-15,-8 9 4 16,-5 11-7-16,-6 4-9 16,-1 8-12-16,-1 1-13 15,1 0-17-15,3-3-22 16,7-6-23-16,8-10-34 16,10-10-50-16,10-14-59 0,8-11-51 15,5-14-34-15,9-10-19 16,-1-4 4-16,1-4 28 15,-1 0 46-15,-3 3 62 16,-1 3 66-16,-5 3 50 16,-4 3 45-16,-2 8 42 15,-8 6 36-15,-3 7 7 0,-8 11-6 16,-8 11-17-16,-5 5-18 16,-4 10-31-16,-2 3-34 15,0 1-27-15,5 0-40 16,0-5-52-16,7-5-63 15,7-12-58-15,5-9-51 16,8-11-42-16,1-10-16 0,3-7 25 16,2-4 44-16,-3 2 56 15,0 0 72-15,0-1 71 16,-3 7 56-16,-3 1 47 16,-2 6 44-16,-1 7 27 15,-6 3 4-15,-2 10-3 16,-6 7-11-16,-7 10-20 0,1 6-29 15,1 3-29-15,-1-1-31 16,5-4-53-16,8-7-56 16,5-7-55-16,6-11-49 15,8-10-28-15,3-10-1 16,3-6 27-16,2-5 37 16,-1 0 52-16,-1-2 52 0,-3 5 45 15,-2 3 38-15,-4 5 44 16,-2 9 43-16,-2 6 24 15,-7 10 10-15,-4 8 1 16,-4 9-17-16,-2 4-33 16,-1 2-35-16,1 0-48 15,2-8-60-15,7-6-62 0,6-8-71 16,3-12-48-16,7-12-21 16,5-8 7-16,2-6 32 15,0-3 42-15,2-1 56 16,-5 2 43-16,-1 6 22 15,-2 4 3-15,-5 7-9 16,-6 6-49-16,-6 6-107 0,-6 7-211 16,-3 7-113-16,-4 4-53 15,-1 2-16-15,-2 1 30 16,-6-2 99-16</inkml:trace>
  <inkml:trace contextRef="#ctx0" brushRef="#br0" timeOffset="-212674.89">3079 14434 179 0,'-15'-3'363'15,"6"-3"20"-15,3-2 8 0,6-1-77 16,4-4-144-16,4 1-75 15,2-1-29-15,4-1-11 16,0 1 4-16,0 0 14 16,1 1 9-16,0 3 2 15,-2 1 4-15,-2 0 9 16,3 2-3-16,-2 0-10 16,1 0-10-16,4 1-6 15,3 2-1-15,2-2-5 0,5 1 0 16,6 0-3-1,5 1 2-15,5-2 0 0,6 0 5 16,6 2 5-16,5-5 5 16,5 1 0-16,6-1 5 15,6-2-7-15,3 0-9 16,8-2-11-16,6-1-9 16,6 1-9-16,5-1-13 0,4-2 1 15,5 2-4-15,4-1 2 16,4 0-6-16,5 1-2 15,4-2 7-15,2 1 0 16,4 0 1-16,1 2 1 16,4-1 1-16,0 1-1 15,0-1-11-15,2 0-7 16,3-4-6-16,0-2-8 0,-1 1 2 16,-1 2-2-16,-3-6-4 15,-4 0 0-15,-4 0-8 16,-4 1-8-16,-7-1-10 15,-3 4-10-15,-6-2-15 16,-4 2-13-16,-5-1-1 16,-5 2-9-16,-5-2-7 0,-4 1-2 15,-6-3-1-15,-4 1 4 16,-5 1 10-16,-4 0 10 16,-5 0 14-16,-4 3 15 15,-3 2 18-15,-5 1 11 16,-3 4 7-16,-2 2 7 15,-1 3 0-15,-2 1 3 0,-1 1 1 16,4-1 6-16,-2 1-1 16,2 0-1-16,4-4 1 15,0-1 0-15,1-3-4 16,-1 3-3-16,-4 0-6 16,-3 1-4-16,-4 2-2 15,-3 0-2-15,-3 3 2 16,-6 1 1-16,-1 3 4 0,-1 3-4 15,-4 3 2-15,-2 1 1 16,-2 5-4-16,1 1 3 16,-3 0 1-16,-1 0 5 15,-1 1 4-15,-4-1-1 16,-1-1-1-16,-4-3-29 16,-3 0-55-16,-3-3-110 0,-7-2-171 15,-5-2-89-15,-10-2-43 16,-9-3 5-16,-7-1 38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8:05:41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22143 10619 165 0,'-66'11'207'0,"1"2"5"16,6-1-13-16,10-2-17 0,7 0-28 16,5 2-37-16,9 0-45 15,6 2-36-15,6 0-19 16,2 0-19-16,7 1-15 16,2 2-7-16,5-2-4 15,5-1-4-15,8-3 4 16,8 0 26-16,9-2 13 15,17-5 17-15,18-2 10 16,21-5 11-16,21-5 12 0,23-4 0 16,22-6-1-16,19-4 8 15,18 1-1-15,14-6 1 16,15-2-18-16,11 1-7 16,12 0-11-16,5 0-18 15,3 1-10-15,0 3-8 16,-7 2-5-16,-6 4 0 0,-20-1-1 15,-20 7 7-15,-23-1 6 16,-17 4 2-16,-15 2 4 16,-18-1 4-16,-11 3 1 15,-14 0-14-15,-13-1-40 16,-8 1-99-16,-17 0-118 16,-13 2-69-16,-17-6-32 0,-19-3-8 15,-19-1 24-15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Lecture#02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E00A-4860-4903-8DC7-BD4B179E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7B41-8B4E-449E-B3FB-6170DB8F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  <a:r>
              <a:rPr lang="en-US" dirty="0"/>
              <a:t> is an </a:t>
            </a:r>
            <a:r>
              <a:rPr lang="en-US" i="1" dirty="0"/>
              <a:t>interface</a:t>
            </a:r>
            <a:r>
              <a:rPr lang="en-US" dirty="0"/>
              <a:t> between a user and the computer hardware.</a:t>
            </a:r>
          </a:p>
          <a:p>
            <a:pPr algn="just"/>
            <a:r>
              <a:rPr lang="en-US" dirty="0"/>
              <a:t>They decide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behavior of computers</a:t>
            </a:r>
            <a:r>
              <a:rPr lang="en-US" dirty="0"/>
              <a:t> and the interactions you have with them.</a:t>
            </a:r>
          </a:p>
          <a:p>
            <a:pPr algn="just"/>
            <a:r>
              <a:rPr lang="en-US" dirty="0"/>
              <a:t>For instance, if you are a Windows user – normal mode of interaction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Linux users,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shell (command line)</a:t>
            </a:r>
            <a:r>
              <a:rPr lang="en-US" dirty="0"/>
              <a:t> is much more common.</a:t>
            </a:r>
          </a:p>
          <a:p>
            <a:pPr algn="just"/>
            <a:r>
              <a:rPr lang="en-US" dirty="0"/>
              <a:t>What do operating systems do?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calls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62B3-4B93-4650-8DE7-19A51BA3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FACD-0EEC-442E-BDB7-D59FC353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11A2C0-0CA5-4356-B438-6090F0283492}"/>
                  </a:ext>
                </a:extLst>
              </p14:cNvPr>
              <p14:cNvContentPartPr/>
              <p14:nvPr/>
            </p14:nvContentPartPr>
            <p14:xfrm>
              <a:off x="3815280" y="396000"/>
              <a:ext cx="8217000" cy="595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11A2C0-0CA5-4356-B438-6090F02834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20" y="386640"/>
                <a:ext cx="8235720" cy="59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1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88A0-3DC8-4104-B642-B30F85EE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DF1E10-9D69-438C-8A2A-89E167D4E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3474"/>
              </p:ext>
            </p:extLst>
          </p:nvPr>
        </p:nvGraphicFramePr>
        <p:xfrm>
          <a:off x="2624797" y="2247021"/>
          <a:ext cx="7883769" cy="326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9DF1-6B32-4CA6-BCB6-842A19D9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F7DFA-B4F8-4E96-8C36-80474C3E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40B9C4-BB41-4099-9D07-8F2035F5E652}"/>
              </a:ext>
            </a:extLst>
          </p:cNvPr>
          <p:cNvSpPr/>
          <p:nvPr/>
        </p:nvSpPr>
        <p:spPr>
          <a:xfrm>
            <a:off x="8762089" y="3591344"/>
            <a:ext cx="1610227" cy="57364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D09523-CC91-48C0-8464-5C1C2740C2F8}"/>
                  </a:ext>
                </a:extLst>
              </p14:cNvPr>
              <p14:cNvContentPartPr/>
              <p14:nvPr/>
            </p14:nvContentPartPr>
            <p14:xfrm>
              <a:off x="474480" y="1371960"/>
              <a:ext cx="10254960" cy="459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D09523-CC91-48C0-8464-5C1C2740C2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120" y="1362600"/>
                <a:ext cx="10273680" cy="46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9E76-A7C5-4DED-8E3F-F5B7BEEC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19D0-9E38-41F5-B825-B949D921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do not operate in isolation</a:t>
            </a:r>
          </a:p>
          <a:p>
            <a:endParaRPr lang="en-US" dirty="0"/>
          </a:p>
          <a:p>
            <a:r>
              <a:rPr lang="en-US" dirty="0"/>
              <a:t>Some computer are good at one function, others at some different one</a:t>
            </a:r>
          </a:p>
          <a:p>
            <a:endParaRPr lang="en-US" dirty="0"/>
          </a:p>
          <a:p>
            <a:r>
              <a:rPr lang="en-US" dirty="0"/>
              <a:t>For instance, one computer might have a very good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CPU/GPU </a:t>
            </a:r>
            <a:r>
              <a:rPr lang="en-US" dirty="0"/>
              <a:t>while another might have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storage capacity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F621E-CFF3-410C-8DCA-FDBD869F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49B9-569A-4B4F-97C2-75B2D11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2E6-B1D6-45B3-8B2D-2D6B9C49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ACF1-2CFA-4DAC-A4E7-072EC7AF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heard about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super computers</a:t>
            </a:r>
          </a:p>
          <a:p>
            <a:r>
              <a:rPr lang="en-US" dirty="0"/>
              <a:t>The immense power of super computers can be emulated with the concepts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 Performance Computing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Cluster computing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grid computing </a:t>
            </a:r>
            <a:r>
              <a:rPr lang="en-US" dirty="0"/>
              <a:t>put several computers together to create extremely powerful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Amazon</a:t>
            </a:r>
            <a:r>
              <a:rPr lang="en-US" dirty="0"/>
              <a:t> (among others) created such a large computing base for their online shop that they were not using all of the power!</a:t>
            </a:r>
          </a:p>
          <a:p>
            <a:r>
              <a:rPr lang="en-US" dirty="0"/>
              <a:t>They decided to rent it out thus giving rise to the concept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5B5AD-3FCA-4BA5-BF69-F1AD6722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B91AD-2405-4A6F-AA06-648D2AD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172199-DB67-42C2-A5C7-ADE71D073C87}"/>
                  </a:ext>
                </a:extLst>
              </p14:cNvPr>
              <p14:cNvContentPartPr/>
              <p14:nvPr/>
            </p14:nvContentPartPr>
            <p14:xfrm>
              <a:off x="7863120" y="174600"/>
              <a:ext cx="3319920" cy="314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172199-DB67-42C2-A5C7-ADE71D073C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760" y="165240"/>
                <a:ext cx="3338640" cy="31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6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C091-C03D-439F-B15B-4ADC071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truth behind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5449-97D8-4FFB-8170-23DAA8B1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what a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machine</a:t>
            </a:r>
            <a:r>
              <a:rPr lang="en-US" dirty="0"/>
              <a:t>” does</a:t>
            </a:r>
          </a:p>
          <a:p>
            <a:endParaRPr lang="en-US" dirty="0"/>
          </a:p>
          <a:p>
            <a:r>
              <a:rPr lang="en-US" dirty="0"/>
              <a:t>What is stopping you from writing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dirty="0"/>
              <a:t>that acts like the hardware you have</a:t>
            </a:r>
          </a:p>
          <a:p>
            <a:endParaRPr lang="en-US" dirty="0"/>
          </a:p>
          <a:p>
            <a:r>
              <a:rPr lang="en-US" dirty="0"/>
              <a:t>This is called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machine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2D9FC-ECC1-4AE9-BBA7-A721BDE3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F4E48-4BEA-4010-9F2F-667549C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47790C-73F6-4F9F-860D-1D19A58CC91D}"/>
                  </a:ext>
                </a:extLst>
              </p14:cNvPr>
              <p14:cNvContentPartPr/>
              <p14:nvPr/>
            </p14:nvContentPartPr>
            <p14:xfrm>
              <a:off x="2518560" y="3317400"/>
              <a:ext cx="9329040" cy="318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47790C-73F6-4F9F-860D-1D19A58CC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0" y="3308040"/>
                <a:ext cx="9347760" cy="32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3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BA35-7D91-4388-A04D-8755699C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versus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D768-5DF8-4848-8972-8FF4AF49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(see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Docker</a:t>
            </a:r>
            <a:r>
              <a:rPr lang="en-US" dirty="0"/>
              <a:t>)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light weight </a:t>
            </a:r>
            <a:r>
              <a:rPr lang="en-US" dirty="0"/>
              <a:t>virtual machines (sort of)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containers?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once</a:t>
            </a:r>
            <a:r>
              <a:rPr lang="en-US" dirty="0"/>
              <a:t>, deploy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everywhere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D6C12-68BE-476B-B9DD-091EEA9B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5F50D-539C-4EAA-AB93-BDD11F26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0AE4F3-765D-4047-8A9E-82E196E96B02}"/>
                  </a:ext>
                </a:extLst>
              </p14:cNvPr>
              <p14:cNvContentPartPr/>
              <p14:nvPr/>
            </p14:nvContentPartPr>
            <p14:xfrm>
              <a:off x="3963600" y="3404880"/>
              <a:ext cx="7850880" cy="281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0AE4F3-765D-4047-8A9E-82E196E96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4240" y="3395520"/>
                <a:ext cx="786960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0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1EBA-0472-4EC5-89FE-3B2CB87E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 offload all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B017-F706-4110-A9BB-4131019A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computation concerns as well as those related to security and privacy</a:t>
            </a:r>
          </a:p>
          <a:p>
            <a:endParaRPr lang="en-US" dirty="0"/>
          </a:p>
          <a:p>
            <a:r>
              <a:rPr lang="en-US" dirty="0"/>
              <a:t>Also, businesses can’t rely full on other businesses for the their operations</a:t>
            </a:r>
          </a:p>
          <a:p>
            <a:endParaRPr lang="en-US" dirty="0"/>
          </a:p>
          <a:p>
            <a:r>
              <a:rPr lang="en-US" dirty="0"/>
              <a:t>Networked APIs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538C9-8870-4BD6-8C05-5849ED10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DFE76-2C92-42D1-90ED-382FB51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F5985D-1183-4CEA-BF35-B963D27523FE}"/>
                  </a:ext>
                </a:extLst>
              </p14:cNvPr>
              <p14:cNvContentPartPr/>
              <p14:nvPr/>
            </p14:nvContentPartPr>
            <p14:xfrm>
              <a:off x="1865160" y="3681000"/>
              <a:ext cx="7008480" cy="281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F5985D-1183-4CEA-BF35-B963D2752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5800" y="3671640"/>
                <a:ext cx="7027200" cy="28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B61CB4-0F85-4B52-B98E-D3DAFDB67974}"/>
                  </a:ext>
                </a:extLst>
              </p14:cNvPr>
              <p14:cNvContentPartPr/>
              <p14:nvPr/>
            </p14:nvContentPartPr>
            <p14:xfrm>
              <a:off x="1097640" y="4074480"/>
              <a:ext cx="5512320" cy="178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B61CB4-0F85-4B52-B98E-D3DAFDB67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280" y="4065120"/>
                <a:ext cx="5531040" cy="18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1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DD8E-7801-42BF-97E3-40DAEBB5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877"/>
            <a:ext cx="10515600" cy="2852737"/>
          </a:xfrm>
        </p:spPr>
        <p:txBody>
          <a:bodyPr/>
          <a:lstStyle/>
          <a:p>
            <a:pPr algn="ctr"/>
            <a:r>
              <a:rPr lang="en-US" sz="4400" dirty="0"/>
              <a:t>Workflow in production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DE8A-37CF-4D9A-91D8-5ACCAB153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A9EC2-A6D9-424D-A308-0756B429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4C7B-1105-4F2B-9D13-2401651C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C97882-A06A-46B8-A360-D966A519EF82}"/>
                  </a:ext>
                </a:extLst>
              </p14:cNvPr>
              <p14:cNvContentPartPr/>
              <p14:nvPr/>
            </p14:nvContentPartPr>
            <p14:xfrm>
              <a:off x="7823880" y="3741480"/>
              <a:ext cx="1675800" cy="16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C97882-A06A-46B8-A360-D966A519EF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520" y="3732120"/>
                <a:ext cx="1694520" cy="1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92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CS118 - Programming Fundamentals Lecture#02</vt:lpstr>
      <vt:lpstr>Operating Systems</vt:lpstr>
      <vt:lpstr>The Role of an Operating System</vt:lpstr>
      <vt:lpstr>The social computer</vt:lpstr>
      <vt:lpstr>Cloud Computing</vt:lpstr>
      <vt:lpstr>The truth behind cloud computing</vt:lpstr>
      <vt:lpstr>VMs versus containers</vt:lpstr>
      <vt:lpstr>But I don’t want to offload all computation</vt:lpstr>
      <vt:lpstr>Workflow in production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Lecture#02 CS118 - Programming Fundamentals</dc:title>
  <dc:creator>Waqas Ali</dc:creator>
  <cp:lastModifiedBy>Waqas Ali</cp:lastModifiedBy>
  <cp:revision>25</cp:revision>
  <dcterms:created xsi:type="dcterms:W3CDTF">2020-09-21T05:08:58Z</dcterms:created>
  <dcterms:modified xsi:type="dcterms:W3CDTF">2020-09-22T09:40:28Z</dcterms:modified>
</cp:coreProperties>
</file>