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01A2029-C128-4F5C-8641-EDD8B9B96273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10/08/2020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CS118 - Programming Fundamentals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EAA52DA-F5CC-486E-AE1C-B4D1D4F71FF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46C031C-FB09-4C29-B6AC-9D8275FF5B02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10/08/2020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CS118 - Programming Fundamentals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47A64BF-3701-4699-A1C3-421651CEF2D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waqas.ali@nu.edu.pk" TargetMode="External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634680"/>
            <a:ext cx="9143640" cy="2621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 Light"/>
              </a:rPr>
              <a:t>CS118 - Programming Fundamentals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Calibri Light"/>
              </a:rPr>
              <a:t>Lecture#03: Programming Introduction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869640"/>
            <a:ext cx="9143640" cy="13878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4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Waqas Ali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Lecturer (CS)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National University of Computer and Emerging Sciences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waqas.ali@nu.edu.pk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Recall from last time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Computer Science is about </a:t>
            </a:r>
            <a:r>
              <a:rPr b="0" lang="en-US" sz="2800" spc="-1" strike="noStrike">
                <a:solidFill>
                  <a:srgbClr val="2f5597"/>
                </a:solidFill>
                <a:latin typeface="Calibri"/>
              </a:rPr>
              <a:t>problem solving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solve problems, we first need to be able to formalize 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CS118 - Programming Fundamentals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7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60B2CE7-E9C4-4FA9-8B5A-2953FE9E324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Types of knowledge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5926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2f5597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5597"/>
                </a:solidFill>
                <a:latin typeface="Calibri"/>
              </a:rPr>
              <a:t>Declarative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2f5597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5597"/>
                </a:solidFill>
                <a:latin typeface="Calibri"/>
              </a:rPr>
              <a:t>Imperative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CS118 - Programming Fundamentals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91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1353740-F3E5-47B2-A378-FF8B9C29FC6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Case study: square roots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How do you calculate the square root?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CS118 - Programming Fundamentals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95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F4D2FBE-A4E2-4E6C-9EC0-1B25262E82D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CS118 - Programming Fundamentals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0185D82-1222-4EC8-B831-A120D7DE71A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How to talk to computers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Programming </a:t>
            </a:r>
            <a:r>
              <a:rPr b="0" lang="en-US" sz="2800" spc="-1" strike="noStrike">
                <a:solidFill>
                  <a:srgbClr val="2f5597"/>
                </a:solidFill>
                <a:latin typeface="Calibri"/>
              </a:rPr>
              <a:t>languages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Interpreter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2f5597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5597"/>
                </a:solidFill>
                <a:latin typeface="Calibri"/>
              </a:rPr>
              <a:t>Flow of control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2f5597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5597"/>
                </a:solidFill>
                <a:latin typeface="Calibri"/>
              </a:rPr>
              <a:t>Instructions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(steps) modify </a:t>
            </a:r>
            <a:r>
              <a:rPr b="0" lang="en-US" sz="2800" spc="-1" strike="noStrike">
                <a:solidFill>
                  <a:srgbClr val="2f5597"/>
                </a:solidFill>
                <a:latin typeface="Calibri"/>
              </a:rPr>
              <a:t>data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in </a:t>
            </a:r>
            <a:r>
              <a:rPr b="0" lang="en-US" sz="2800" spc="-1" strike="noStrike">
                <a:solidFill>
                  <a:srgbClr val="2f5597"/>
                </a:solidFill>
                <a:latin typeface="Calibri"/>
              </a:rPr>
              <a:t>locations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CS118 - Programming Fundamentals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01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FD062FD-9948-436F-B016-423FA6DBA6A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</TotalTime>
  <Application>LibreOffice/6.4.6.2$Linux_X86_64 LibreOffice_project/40$Build-2</Application>
  <Words>118</Words>
  <Paragraphs>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2020-09-21T05:08:58Z</dcterms:created>
  <dc:creator>Waqas Ali</dc:creator>
  <dc:description/>
  <dc:language>en-US</dc:language>
  <cp:lastModifiedBy/>
  <dcterms:modified xsi:type="dcterms:W3CDTF">2020-10-08T20:18:47Z</dcterms:modified>
  <cp:revision>44</cp:revision>
  <dc:subject/>
  <dc:title>Lecture#02 CS118 - Programming Fundamentals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