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71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Lecture#04: Getting Started with Code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(with evaluation)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max    (     </a:t>
            </a:r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2+5    </a:t>
            </a:r>
            <a:r>
              <a:rPr lang="en-US" sz="3200" dirty="0">
                <a:latin typeface="Cambria" panose="02040503050406030204" pitchFamily="18" charset="0"/>
              </a:rPr>
              <a:t>      </a:t>
            </a: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,      </a:t>
            </a:r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9 </a:t>
            </a: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     )</a:t>
            </a:r>
            <a:endParaRPr lang="en-US" sz="3200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9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 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min(1, -2)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pow(3, 5)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,-4)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4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30CA-FE28-45A5-901D-3F0C401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2711-C15F-47A6-9E2C-2CFBB793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B6620-0BF3-4552-BA54-AC4BA94A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5907D-A154-41F0-84CE-CABD631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1870075"/>
            <a:ext cx="11231542" cy="384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0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C54-B683-47FD-AF0B-70E04062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your notebook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2F6A4-1C42-45EC-8E01-26FD6E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C7613-1CB2-4449-83A0-20BB822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5B6BCC-DB0C-437B-ABFC-820486DA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279525"/>
            <a:ext cx="7486650" cy="507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8F5E-0D1D-4A73-80B6-05A6CB9D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your notebook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50B7-B414-445C-AF63-2BD2B1E9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6CB2-6AC2-43A4-A416-94423702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A904F-4B45-4A34-9A4D-E8DFB42B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87" y="1690688"/>
            <a:ext cx="8466513" cy="4427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8926-7C4A-4A4D-BF19-B72F0559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AE615-5203-4F3B-A2C7-EDD93155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1BE00-A7D6-46F0-98B3-73F8B5CE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84C11-D03D-4E7C-B22A-309FA1ED5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78"/>
          <a:stretch/>
        </p:blipFill>
        <p:spPr>
          <a:xfrm>
            <a:off x="1412438" y="1756603"/>
            <a:ext cx="9367124" cy="368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4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5013-1208-4423-A9D2-F13405E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B3DB1-AC65-4617-B55F-E47E064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25DEB-C3C3-46BC-B62E-F6BC97E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A5584C-BDE0-41E7-86C5-DBF2F3D3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2" y="1454800"/>
            <a:ext cx="7023635" cy="473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3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" indent="0" algn="ctr">
              <a:buNone/>
            </a:pP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 -2      </a:t>
            </a:r>
            <a:r>
              <a:rPr lang="en-US" sz="5400" dirty="0">
                <a:solidFill>
                  <a:srgbClr val="C00000"/>
                </a:solidFill>
                <a:latin typeface="Cambria" panose="02040503050406030204" pitchFamily="18" charset="0"/>
              </a:rPr>
              <a:t>+</a:t>
            </a:r>
            <a:r>
              <a:rPr lang="en-US" sz="5400" dirty="0">
                <a:latin typeface="Cambria" panose="02040503050406030204" pitchFamily="18" charset="0"/>
              </a:rPr>
              <a:t>      </a:t>
            </a: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15 </a:t>
            </a:r>
          </a:p>
        </p:txBody>
      </p:sp>
    </p:spTree>
    <p:extLst>
      <p:ext uri="{BB962C8B-B14F-4D97-AF65-F5344CB8AC3E}">
        <p14:creationId xmlns:p14="http://schemas.microsoft.com/office/powerpoint/2010/main" val="13321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" indent="0" algn="ctr">
              <a:buNone/>
            </a:pP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 2  +  </a:t>
            </a:r>
            <a:r>
              <a:rPr lang="en-US" sz="5400" dirty="0">
                <a:solidFill>
                  <a:srgbClr val="C00000"/>
                </a:solidFill>
                <a:latin typeface="Cambria" panose="02040503050406030204" pitchFamily="18" charset="0"/>
              </a:rPr>
              <a:t>2   *  2 </a:t>
            </a:r>
          </a:p>
        </p:txBody>
      </p:sp>
    </p:spTree>
    <p:extLst>
      <p:ext uri="{BB962C8B-B14F-4D97-AF65-F5344CB8AC3E}">
        <p14:creationId xmlns:p14="http://schemas.microsoft.com/office/powerpoint/2010/main" val="20018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max    (     </a:t>
            </a:r>
            <a:r>
              <a:rPr lang="en-US" sz="4000" dirty="0">
                <a:solidFill>
                  <a:srgbClr val="C00000"/>
                </a:solidFill>
                <a:latin typeface="Cambria" panose="02040503050406030204" pitchFamily="18" charset="0"/>
              </a:rPr>
              <a:t>7    </a:t>
            </a:r>
            <a:r>
              <a:rPr lang="en-US" sz="4000" dirty="0">
                <a:latin typeface="Cambria" panose="02040503050406030204" pitchFamily="18" charset="0"/>
              </a:rPr>
              <a:t>      </a:t>
            </a: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,      </a:t>
            </a:r>
            <a:r>
              <a:rPr lang="en-US" sz="4000" dirty="0">
                <a:solidFill>
                  <a:srgbClr val="C00000"/>
                </a:solidFill>
                <a:latin typeface="Cambria" panose="02040503050406030204" pitchFamily="18" charset="0"/>
              </a:rPr>
              <a:t>9 </a:t>
            </a: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     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64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Courier New</vt:lpstr>
      <vt:lpstr>Office Theme</vt:lpstr>
      <vt:lpstr>CS118 - Programming Fundamentals Lecture#04: Getting Started with Code</vt:lpstr>
      <vt:lpstr>Install Python</vt:lpstr>
      <vt:lpstr>Starting your notebook server</vt:lpstr>
      <vt:lpstr>Starting your notebook server</vt:lpstr>
      <vt:lpstr>Creating a notebook</vt:lpstr>
      <vt:lpstr>Notebook view</vt:lpstr>
      <vt:lpstr>Expressions</vt:lpstr>
      <vt:lpstr>Precedence</vt:lpstr>
      <vt:lpstr>Prefix</vt:lpstr>
      <vt:lpstr>Prefix (with evaluation) </vt:lpstr>
      <vt:lpstr>Nesting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CS118 - Programming Fundamentals Lecture#04: Programming Introduction</dc:title>
  <dc:creator>Waqas Ali</dc:creator>
  <cp:lastModifiedBy>Waqas Ali</cp:lastModifiedBy>
  <cp:revision>15</cp:revision>
  <dcterms:created xsi:type="dcterms:W3CDTF">2020-09-27T15:04:10Z</dcterms:created>
  <dcterms:modified xsi:type="dcterms:W3CDTF">2020-09-29T05:06:06Z</dcterms:modified>
</cp:coreProperties>
</file>