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512 174 696,'5'-19'1010,"-1"6"329,-1 0-1,0 0 0,-1-1 1,-1 1-1,0-27 0,-1 38-1115,0-1-1,-1 1 1,1 0 0,-1 0-1,1 0 1,-1 0-1,0 0 1,0-1-1,0 2 1,0-1 0,0 0-1,0 0 1,-1 0-1,1 0 1,-1 1-1,1-1 1,-1 1 0,0-1-1,-2-1 1,1 1-42,0 1 0,0 0 1,0 0-1,0 0 0,0 0 0,0 0 1,-1 1-1,1 0 0,0-1 0,0 1 1,-1 0-1,-2 1 0,-3 0-20,0 1-1,0 0 0,0 0 1,1 1-1,-1 0 1,1 0-1,0 1 0,-13 8 1,3 2-109,0 0 1,2 2 0,0 0 0,0 0 0,2 1-1,0 1 1,-17 31 0,-2 10-69,-31 75 0,-10 49-52,57-135-80,-19 93 0,33-126-129,1 0 0,1 0 0,0 0 0,2 20 0,0-27-535,1 1 0,-1-1 0,5 12-1,-3-13-843,-1-1 0,1 0-1,0 0 1,8 11-1,-9-15-599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0 964,'-8'12'8009,"-6"-1"-4216,0 0-2138,-2 6-1285,0 1 0,1 1 0,0 1 0,2 0 0,0 0 0,2 2 0,0-1 0,1 1 0,-11 37 0,21-57-357,-1 1-1,0-1 1,1 1 0,0-1-1,-1 1 1,1-1-1,0 1 1,0 0 0,1-1-1,-1 1 1,0-1 0,1 1-1,0-1 1,-1 0-1,1 1 1,0-1 0,0 0-1,0 1 1,1-1 0,-1 0-1,0 0 1,1 0-1,2 3 1,-1-3 0,-1-1-1,1 1 1,0 0 0,0-1-1,0 1 1,0-1-1,1 0 1,-1 0 0,0 0-1,0 0 1,1-1-1,-1 1 1,1-1 0,-1 0-1,0 0 1,1 0-1,3-1 1,3 0 34,-1-1 0,1 0 0,0 0 0,-1-1 0,1-1 0,-1 1 0,0-2 0,0 1 0,-1-1 0,1 0 0,-1-1 0,11-10 0,-14 12-14,0 0 0,-1-1-1,0 0 1,0 0 0,0 0-1,-1-1 1,0 1-1,0-1 1,0 0 0,0 0-1,-1 0 1,0 0 0,0 0-1,-1 0 1,0-1 0,0 1-1,0 0 1,-1-1 0,0 1-1,-1-9 1,0 4-117,-1 1 0,-1-1 0,0 1 1,0 0-1,-8-17 0,9 23-227,-1 0 0,1 0 0,-1 0 0,0 0 0,0 1 0,-6-7 0,7 8-102,0 1 0,-1-1 0,1 1-1,0 0 1,0-1 0,-1 1-1,1 0 1,-1 0 0,1 0 0,-1 1-1,1-1 1,-1 1 0,-2-1-1,4 1 159,0 0 0,1 0-1,-1 0 1,0 0-1,1 0 1,-1 0 0,0 0-1,0 0 1,1 0-1,-1 0 1,0 1 0,1-1-1,-1 0 1,1 0-1,-1 1 1,0-1 0,1 0-1,-1 1 1,1-1-1,-1 1 1,1-1 0,-1 1-1,1-1 1,-1 1-1,1-1 1,-1 1 0,1-1-1,0 1 1,-1-1-1,1 1 1,0 0 0,-1 0-1,3 6-1874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97 592,'-4'-5'990,"1"-1"1,0-1-1,0 1 0,0 0 0,-2-10 1,5 14-768,-1 1 0,1 0 0,0-1 0,-1 1 0,1 0 1,0-1-1,0 1 0,0 0 0,0-1 0,0 1 0,1-1 1,-1 1-1,0 0 0,1-3 0,0 4-142,-1 0-1,1-1 1,-1 1 0,1-1-1,-1 1 1,1 0 0,0-1-1,-1 1 1,1 0-1,-1 0 1,1 0 0,0-1-1,-1 1 1,1 0 0,0 0-1,-1 0 1,1 0-1,0 0 1,-1 0 0,1 0-1,0 0 1,-1 1 0,1-1-1,0 0 1,-1 0-1,1 0 1,0 1 0,-1-1-1,1 0 1,-1 1 0,1-1-1,0 1 1,2 1 51,1 0 0,-1 1 1,0-1-1,0 1 0,-1 0 0,1 0 0,0-1 1,-1 2-1,0-1 0,0 0 0,0 0 1,0 1-1,0-1 0,-1 1 0,1 0 1,-1-1-1,0 1 0,0 0 0,0 0 0,-1 0 1,1 5-1,0 5 31,-1-1-1,0 1 1,0 0 0,-5 23 0,3-26-142,-1-1 0,0 1 1,0-1-1,-1 0 1,-1 0-1,0 0 0,-10 16 1,12-26-18,4-11 49,8-17 78,7-3-176,2 1-1,1 0 0,1 1 1,2 1-1,1 2 0,41-39 1,-62 63-108,-1 1 1,0 0-1,1-1 1,-1 1-1,1 0 0,0 0 1,0 0-1,-1 0 1,1 0-1,0 0 0,0 1 1,0-1-1,0 1 1,0-1-1,0 1 1,0-1-1,-1 1 0,1 0 1,0 0-1,0 0 1,0 0-1,3 1 1,-4 0-111,0 1 0,1-1 1,-1 0-1,0 0 1,0 1-1,0-1 1,0 1-1,0-1 0,0 1 1,-1 0-1,1-1 1,0 1-1,-1-1 0,1 1 1,-1 0-1,0 0 1,0-1-1,1 1 1,-1 0-1,0 0 0,-1-1 1,1 1-1,0 0 1,0 0-1,-1 2 1,-4 25-2209,0 4 313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232 122 296,'3'-3'335,"-1"1"1,1 0-1,-1-1 0,0 1 0,0-1 1,0 1-1,0-1 0,0 0 0,0 0 1,-1 0-1,0 0 0,1 0 0,-1-1 1,1-5-1,-2 7-48,0-1 0,0 1 0,0 0-1,0 0 1,-1 0 0,1 0 0,-1-1 0,1 1 0,-1 0 0,0 0 0,0 0 0,0 0 0,0 0 0,0 0 0,0 1 0,0-1-1,-3-3 1,-1 2 63,1-1 1,0 1-1,-1 0 0,1 0 0,-1 0 0,0 0 0,0 1 0,0 0 0,0 0 0,-1 1 0,1-1 0,0 1 1,-1 0-1,1 1 0,-1-1 0,-10 1 0,9 1-304,0 0-1,-1 1 1,1-1 0,0 2 0,1-1 0,-1 1 0,0 0-1,1 0 1,-1 1 0,1-1 0,0 1 0,0 1-1,1-1 1,-1 1 0,1 0 0,0 1 0,0-1-1,1 1 1,-1 0 0,2 0 0,-1 0 0,0 1 0,1-1-1,0 1 1,1 0 0,-1 0 0,1 0 0,1 0-1,-1 0 1,1 0 0,1 0 0,-1 1 0,1-1-1,0 0 1,1 0 0,0 1 0,3 11 0,-4-17-46,1-1 1,0 1 0,0 0 0,0-1 0,0 1-1,0-1 1,1 1 0,-1-1 0,0 0-1,1 1 1,-1-1 0,0 0 0,1 0 0,0 0-1,-1 0 1,1 0 0,0 0 0,-1 0-1,1-1 1,0 1 0,0-1 0,0 1 0,-1-1-1,1 0 1,0 0 0,0 0 0,0 0-1,0 0 1,0 0 0,0 0 0,0 0 0,-1-1-1,1 1 1,0-1 0,0 1 0,0-1-1,2-2 1,7-1 3,-1 0 0,0-1-1,0-1 1,0 0 0,9-7 0,3-5 16,0-1 0,-2 0 0,-1-2 0,32-42 0,-66 162 447,9-35-912,6-59 58,0 0 1,0 1-1,1-1 0,-1 0 1,1 1-1,0-1 0,1 0 1,-1 0-1,5 9 0,-5-13 149,-1 0 0,1 0 0,0 0 0,0 0 0,0 0 0,0 0 0,0 0 0,0-1 0,0 1 0,0 0-1,0-1 1,0 1 0,0-1 0,1 1 0,-1-1 0,0 0 0,0 1 0,1-1 0,-1 0 0,0 0 0,0 0 0,1 0-1,-1 0 1,2 0 0,29-10-4677,-13-1 2665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79 476,'-2'-46'15214,"2"49"-12795,-1 23-2094,-1 4-247,-1 0 0,-1-1 0,-10 35 0,0 2-76,14-66-2,0 0 0,0 0 0,0 0 0,0 0 0,0 0 0,0 0 0,0 0-1,0 0 1,0 0 0,0-1 0,0 1 0,1 0 0,-1 0 0,0 0 0,0 0 0,0 0-1,0 0 1,0 0 0,0 0 0,0 0 0,0 0 0,0 0 0,1 0 0,-1 0-1,0 0 1,0 0 0,0 0 0,0 0 0,0 0 0,0 0 0,0 0 0,0 0 0,1 0-1,-1 0 1,0 0 0,0 0 0,0 1 0,0-1 0,0 0 0,0 0 0,0 0-1,0 0 1,0 0 0,0 0 0,0 0 0,0 0 0,0 0 0,1 0 0,-1 0 0,0 1-1,0-1 1,12-16-2,13-20-8,9-22-5,-24 37 8,2 1 0,0 0 0,1 1 0,1 1 0,1 0 0,23-22 0,-38 40 7,1-1 0,-1 0 1,1 1-1,-1 0 1,1-1-1,-1 1 0,1-1 1,0 1-1,-1 0 0,1-1 1,0 1-1,-1 0 0,1-1 1,0 1-1,0 0 0,-1 0 1,1 0-1,0 0 1,-1 0-1,1 0 0,0 0 1,0 0-1,-1 0 0,1 0 1,0 0-1,0 0 0,-1 1 1,1-1-1,0 0 0,0 1 1,0 0 0,0 0 1,0 0-1,0 1 1,0-1-1,0 0 1,-1 1-1,1-1 1,-1 0-1,1 1 0,-1-1 1,1 1-1,-1-1 1,1 3-1,0 54 38,-1-55-37,-2 15 9,-1-1-1,-1 1 1,-7 22-1,-6 29 12,17-68-22,0-1 0,-1 0 0,1 1 0,0-1 0,0 0 0,0 1 0,0-1 0,0 0 0,0 1 0,0-1 0,0 0 0,0 1 0,0-1 0,0 0 0,0 1 0,0-1 0,0 0 0,1 1 0,-1-1 0,0 0 0,0 1 0,0-1 0,0 0 0,1 0 0,-1 1 0,0-1 0,0 0 0,0 0 0,1 1 0,-1-1 1,0 0-1,1 0 0,-1 0 0,0 0 0,0 1 0,1-1 0,-1 0 0,15-3 2,15-15 5,-11 1-4,-1-1 1,0-1-1,-2-1 1,0 0-1,14-24 0,-9 13-4,32-36 0,-52 66 2,-1 1 0,1-1-1,-1 0 1,1 1-1,-1-1 1,1 1 0,-1-1-1,1 0 1,-1 1 0,1-1-1,0 1 1,-1 0-1,1-1 1,0 1 0,0 0-1,-1-1 1,1 1 0,0 0-1,0 0 1,-1-1-1,1 1 1,0 0 0,0 0-1,0 0 1,-1 0-1,1 0 1,0 0 0,0 0-1,0 1 1,0-1 0,1 1 2,-1 0 0,0 0 1,0 1-1,0-1 1,0 0-1,-1 0 0,1 1 1,0-1-1,-1 1 1,1-1-1,0 1 0,-1-1 1,0 1-1,1 2 1,5 66 110,-6-61-100,1 9 34,0-1-1,1 1 1,0-1-1,2 0 1,0 0-1,12 31 1,-14-44-211,0 0 1,0-1-1,0 1 0,0-1 1,1 1-1,0-1 1,-1 0-1,1 0 0,0 0 1,1 0-1,-1-1 1,0 1-1,1-1 0,4 2 1,-4-2-382,1-1 0,-1 0 0,1 0 0,-1 0 0,1-1 0,-1 1 0,1-1 0,0 0 0,-1-1 1,1 1-1,-1-1 0,1 0 0,-1 0 0,0 0 0,9-4 0,33-17-5030,-22 8 3420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193 174 944,'-14'-1'6955,"12"1"-6418,1 0 1,-1-1-1,1 1 1,-1 0-1,1 0 1,-1 0 0,1 1-1,-1-1 1,1 0-1,-1 1 1,1-1-1,-1 0 1,-1 2-1,2-2-132,5 0-372,1-1 0,-1 0 0,0 0 0,1-1 0,-1 0 0,0 1 0,0-1 0,0-1 0,0 1 0,-1 0 0,1-1 0,0 0 0,-1 0 0,0 0-1,0 0 1,0-1 0,0 1 0,0-1 0,-1 0 0,0 1 0,1-1 0,-1 0 0,-1-1 0,1 1 0,2-8 0,-3 9-34,0 0-1,0 1 1,0-1 0,-1 0 0,1 0 0,-1 0 0,1 0-1,-1 0 1,0 0 0,0 0 0,-1 0 0,1 0-1,0 0 1,-1 1 0,0-1 0,1 0 0,-1 0 0,-1 0-1,1 1 1,0-1 0,-1 0 0,1 1 0,-1-1 0,1 1-1,-1 0 1,0 0 0,0-1 0,0 1 0,-1 0 0,1 1-1,0-1 1,-1 0 0,1 1 0,-1-1 0,0 1 0,1 0-1,-1 0 1,0 0 0,-5-1 0,0 1 2,1 1 1,-1-1-1,1 1 1,-1 1-1,1 0 0,-1 0 1,1 0-1,0 1 1,-1 0-1,1 0 1,0 1-1,0 0 0,0 0 1,1 1-1,-1 0 1,1 0-1,0 1 1,0-1-1,0 1 1,1 0-1,0 1 0,0-1 1,-7 10-1,9-11 0,1 0 0,-1 0-1,0 0 1,1 1 0,0-1-1,0 0 1,0 1 0,1 0-1,0-1 1,0 1 0,0 0-1,0 0 1,1 0 0,-1-1-1,1 1 1,0 0 0,1 0-1,-1 0 1,1 0 0,0 0-1,0-1 1,1 1 0,-1 0-1,1-1 1,0 0 0,1 1-1,-1-1 1,1 0 0,-1 0-1,1 0 1,0 0 0,1 0-1,-1-1 1,1 0 0,-1 1-1,9 4 1,-6-4-188,1 0 1,0 0-1,0-1 0,0 0 0,0 0 0,1 0 1,-1-1-1,1 0 0,-1-1 0,1 0 0,0 0 1,-1 0-1,1-1 0,13-1 0,-7-1-1121,0 0 0,-1-1 0,0-1 0,1 0-1,-1-1 1,-1 0 0,21-11 0,-7-1-891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116 225 292,'18'-54'2277,"15"-48"3286,-30 89-3767,-1 0-1,0 0 1,-1-16 0,-1 29-1754,0 0-1,-1 0 1,1 0 0,0 0 0,-1-1 0,1 1 0,0 0 0,-1 0 0,1 0 0,0 0-1,-1 0 1,1 0 0,0 0 0,-1 0 0,1 1 0,0-1 0,-1 0 0,1 0 0,0 0-1,-1 0 1,1 0 0,0 0 0,0 1 0,-1-1 0,1 0 0,0 0 0,0 1-1,-1-1 1,1 0 0,0 0 0,0 1 0,-1-1 0,1 0 0,0 0 0,0 1 0,0-1-1,0 0 1,0 1 0,-1 0 0,-12 13 454,2 3-302,0 1 1,1 0 0,1 0-1,0 1 1,-7 26 0,-22 106-43,25-97-117,9-36-200,-22 108-656,24-112-369,1 0 1,0 0 0,1 1 0,1-1 0,0 0-1,5 27 1,-5-40 976,-1 0 1,0 0-1,0 0 0,0 0 0,1 0 0,-1 0 0,1 1 1,-1-1-1,1 0 0,-1 0 0,1 0 0,-1-1 0,1 1 1,0 0-1,-1 0 0,1 0 0,0 0 0,0-1 0,0 1 1,0 0-1,0-1 0,0 1 0,0-1 0,0 1 0,0-1 1,0 1-1,0-1 0,0 0 0,0 1 0,0-1 0,0 0 1,0 0-1,1 0 0,-1 0 0,1 0 0,12-4-1575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18 122 500,'-1'0'195,"0"-1"0,0 0 0,-1 1 0,1-1 0,0 0 0,0 0 0,0 0 0,0 0 0,0 0 0,0 0 0,1 0 0,-1-1 0,0 1 0,1 0 0,-1 0 0,0-1 0,1 1 0,0 0 0,-1 0 0,1-1 0,0 1 0,-1-1 0,1 1 0,0 0 0,0-1 0,0 1 0,0-1 0,1 1 0,-1 0 0,0-1 0,0 1 0,1 0 0,-1-1 0,1 1 0,-1 0 0,1 0 0,0-1 0,-1 1 0,1 0 0,0 0 0,0 0 0,1-2 0,5-2 228,0 0 0,0 0 0,1 1 1,0 0-1,14-6 0,-15 8-468,11-6 259,1 1-1,1 1 1,26-4-1,-38 8-505,1 1 0,0 1 0,-1 0 0,14 1 0,-18-1-179,-1 1 0,1-1 1,-1 1-1,1 0 0,-1 1 0,1-1 0,-1 0 0,0 1 1,0 0-1,0 0 0,5 4 0,0 3-1612,-4 1 183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1 218 592,'0'2'352,"0"-1"1,0 0-1,0 0 0,0 1 0,0-1 0,0 0 1,0 1-1,1-1 0,-1 0 0,0 0 1,1 1-1,-1-1 0,1 0 0,0 0 0,-1 0 1,1 0-1,0 0 0,-1 0 0,1 0 1,0 0-1,0 0 0,0 0 0,0 0 0,0 0 1,0 0-1,0-1 0,0 1 0,1 0 1,1 0-1,0-1-116,1 1 0,-1-1 1,0 1-1,1-1 0,-1 0 0,1-1 1,-1 1-1,1-1 0,-1 1 1,1-1-1,3-2 0,4-1-197,1 0 0,-1-1 0,-1-1 0,1 0 0,-1 0 0,11-9 0,-14 9-1,0-1 0,-1 0 0,0 0 0,-1 0 0,1-1 0,-1 1 0,-1-1 0,0-1 0,7-15 0,-10 20-36,0 1-1,0-1 0,0 1 0,-1-1 0,1 1 0,-1-1 0,0 1 1,0-1-1,0 0 0,-1 1 0,1-1 0,-1 1 0,0-1 0,0 1 1,0-1-1,0 1 0,-1 0 0,1-1 0,-1 1 0,0 0 0,0 0 1,0 0-1,0 0 0,-1 1 0,1-1 0,-1 1 0,1-1 1,-4-2-1,3 4 5,1-1 0,0 1 1,-1-1-1,1 1 0,-1 0 0,1 0 1,-1 0-1,0 0 0,1 0 1,-1 1-1,0-1 0,1 1 0,-1 0 1,0-1-1,0 1 0,1 1 1,-1-1-1,0 0 0,0 1 0,1-1 1,-1 1-1,0 0 0,1 0 1,-1 0-1,1 0 0,-1 0 0,1 1 1,-1-1-1,1 1 0,0-1 1,0 1-1,0 0 0,0 0 0,0 0 1,0 0-1,-3 5 0,1-2 8,0 0-1,1 1 1,-1 0-1,1 0 1,0 0 0,0 0-1,1 0 1,0 1-1,0-1 1,1 1-1,-1 0 1,1-1 0,1 1-1,-1 9 1,3-7-97,0 0 1,0 0-1,0 0 0,1-1 1,1 1-1,-1-1 1,1 1-1,1-1 0,0 0 1,0-1-1,0 1 1,1-1-1,0 0 0,0-1 1,1 1-1,0-1 1,11 7-1,-12-8-315,1-1 1,0-1-1,0 1 1,0-1-1,0 0 1,0-1-1,1 0 1,-1 0-1,11 1 1,-12-3-195,0 1 1,0-1 0,1-1-1,-1 1 1,0-1 0,0 0-1,0-1 1,0 1-1,0-1 1,0 0 0,0-1-1,7-3 1,6-8-1016</inkml:trace>
  <inkml:trace contextRef="#ctx0" brushRef="#br0" timeOffset="1">488 92 84,'6'-7'751,"-1"1"-1,1 0 1,0 0 0,0 1 0,1-1-1,-1 2 1,1-1 0,0 1 0,1 0-1,-1 0 1,9-3 0,-14 7-616,0-1 1,0 1-1,0-1 0,-1 1 1,1 0-1,0-1 0,0 1 1,0 0-1,0 0 0,0 1 1,0-1-1,0 0 0,0 1 1,0-1-1,0 1 0,0-1 1,0 1-1,-1 0 0,4 2 1,-3-1-15,0 0-1,0 0 1,-1 0 0,1 0 0,-1 1 0,0-1 0,1 1 0,-1-1-1,0 1 1,0-1 0,-1 1 0,1 0 0,-1-1 0,1 1 0,-1 0-1,0-1 1,0 1 0,0 5 0,-1 10 257,-1 0-1,-1-1 1,0 1-1,-2 0 1,-7 21-1,-33 71 992,39-97-986,43-89-286,49-75-1,-27 60-4974,-69 105-4933,5-10 8592,-6 10-815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45 576,'2'-2'455,"-1"0"0,1 1 0,-1-1 0,0-1 0,0 1 0,0 0 0,0 0 0,0 0 0,-1 0 0,1-1 0,-1 1 0,1 0 0,-1-4 0,0 6-349,0-1-1,-1 0 1,1 1 0,0-1 0,-1 0-1,1 1 1,0-1 0,-1 1-1,1-1 1,-1 0 0,1 1-1,-1-1 1,0 1 0,1 0 0,-1-1-1,1 1 1,-1-1 0,0 1-1,1 0 1,-1 0 0,0-1 0,0 1-1,1 0 1,-1 0 0,0 0-1,1 0 1,-1-1 0,0 1-1,0 0 1,1 1 0,-1-1 0,0 0-1,0 0 1,1 0 0,-1 0-1,0 0 1,1 1 0,-1-1 0,0 0-1,1 1 1,-1-1 0,0 0-1,0 2 1,-8 1 308,0 1 0,0 1 0,1-1-1,0 2 1,0-1 0,0 1 0,0 0 0,-11 14 0,13-15-271,1 0 1,1 0 0,-1 1-1,1 0 1,0 0 0,0 0-1,1 1 1,0-1 0,0 1 0,0 0-1,1-1 1,-3 13 0,5-16-112,0 1 1,0 0 0,0-1 0,1 1-1,-1-1 1,1 1 0,0 0 0,0-1-1,0 1 1,0-1 0,0 0 0,1 1-1,0-1 1,0 0 0,0 0 0,0 0-1,0 0 1,0-1 0,6 6 0,3 0 59,0 1 1,1-2 0,0 1 0,13 5 0,-16-9 18,0 0 0,-1 0 0,0 1-1,0 0 1,0 1 0,-1 0 0,0 0 0,12 13 0,-18-18-97,-1 0 0,1-1 0,-1 1 1,1 0-1,-1 0 0,1 0 0,-1 0 0,0 0 0,1 0 0,-1 0 0,0-1 0,0 1 0,0 0 1,0 0-1,0 0 0,0 0 0,0 0 0,0 0 0,0 0 0,0 0 0,0 0 0,0 0 1,-1 0-1,1 0 0,0 0 0,-1 0 0,1 0 0,-1-1 0,0 3 0,-1-1-2,-1 0-1,1 0 0,0-1 0,-1 1 0,1 0 0,-1-1 1,1 0-1,-1 1 0,0-1 0,-3 1 0,-6 1-148,0 1 0,-1-2 1,-21 2-1,4-3-1597,0-2 1,0-1-1,-57-12 0,-86-32-7035,113 29 6147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491 103 904,'-2'-5'589,"1"1"0,-1-1 0,0 0 0,0 1 0,0-1 0,-1 1 0,1 0 0,-1 0 0,0 0 0,-1 0-1,1 1 1,-1-1 0,1 1 0,-1 0 0,-7-5 0,4 4-174,0 1 1,0 0-1,0 0 0,-1 0 0,1 1 0,-1 0 0,1 1 0,-1 0 1,-8-1-1,-7 2-51,1 1 0,0 1 1,0 0-1,0 2 0,-43 13 1,50-12-284,0 1 1,0 0-1,0 1 1,0 1-1,1 1 1,1 0-1,-1 0 1,-11 13-1,21-18-66,0 0 0,0 0 0,0 0 0,1 1 0,0 0 0,0-1 0,0 1 0,1 0 0,-1 1 0,1-1 0,-2 10 0,3-11-10,1 0 0,-1 1 0,1-1-1,1 0 1,-1 0 0,0 0 0,1 1 0,0-1 0,0 0 0,0 0 0,1 0-1,-1 0 1,1-1 0,0 1 0,0 0 0,0-1 0,6 7 0,-3-4-4,1 0 1,1 0 0,-1 0 0,1-1 0,0 0-1,1 0 1,-1-1 0,1 0 0,-1 0 0,1-1-1,0 0 1,1 0 0,-1-1 0,0 0-1,1 0 1,-1-1 0,1-1 0,0 1 0,-1-1-1,12-1 1,4-1-7,-1-1-1,1-1 1,-1-1 0,0-1-1,-1-1 1,28-12 0,-34 11-1,0 0 0,0-2 1,-1 0-1,0 0 0,-1-2 0,0 0 1,23-25-1,-29 27 7,1 0 1,-2-1-1,1 0 1,-2 0-1,1 0 1,-1-1-1,-1 0 1,0 0-1,-1 0 1,0-1-1,3-23 1,-7 36 0,0-1-1,1 1 1,-1-1 0,0 1 0,0 0 0,0-1 0,0 1 0,0-1 0,0 1 0,0-1 0,0 1 0,0-1 0,0 1-1,0-1 1,0 1 0,0 0 0,0-1 0,0 1 0,0-1 0,-1 1 0,1-1 0,0 1 0,0 0 0,-1-1-1,1 1 1,0-1 0,0 1 0,-1 0 0,1-1 0,0 1 0,-1 0 0,0-1 0,-11 10 49,-9 23 1,16-19-50,0 0 1,1 1 0,1 0 0,1 0 0,0 0-1,0 25 1,2-33-194,0 0-1,1 0 1,0 0-1,1 0 1,-1 0 0,1 0-1,5 11 1,-5-13-225,0-1 1,1 1 0,0 0 0,0-1 0,0 1 0,0-1 0,0 0-1,0 0 1,1 0 0,0 0 0,6 4 0,-7-6-10,-1 0 0,1 0 1,-1 0-1,1-1 1,0 1-1,-1-1 0,1 1 1,0-1-1,0 0 0,-1 0 1,1 0-1,0 0 0,-1 0 1,1-1-1,0 0 1,-1 1-1,1-1 0,3-2 1,11-6-1746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9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1312,'-1'0'227,"1"0"-1,-1-1 0,0 1 1,1-1-1,-1 1 1,1-1-1,-1 1 1,0-1-1,1 1 0,-1-1 1,1 0-1,0 1 1,-1-1-1,1 0 0,-1 1 1,1-1-1,0 0 1,0 0-1,-1 1 1,1-1-1,0 0 0,0 0 1,0 1-1,0-1 1,0-1-1,16-4 2604,30 12-945,-41-4-1741,0-1 0,0 0 0,0 1 0,0 0 0,-1 1 0,1-1 0,-1 1-1,1-1 1,-1 1 0,0 1 0,0-1 0,0 0 0,0 1 0,-1 0 0,0 0-1,1 0 1,-2 0 0,1 1 0,4 9 0,-5-8-53,0 0 0,-1 0 0,0 0 0,0 0 0,-1 0 0,0 0 0,0 0 0,0 0 0,-1 0 0,0 1 0,0-1 0,0 0 0,-1 0 0,0-1 0,0 1 0,-5 9 0,-41 73 738,66-121-1048,0 1-1,2 1 1,1 1-1,2 1 0,39-40 1,-21 34-2840,-40 34 2730,1 0 1,-1 0-1,0 0 0,1 0 0,-1 0 0,0 1 0,1-1 0,-1 0 0,1 1 0,0-1 1,-1 1-1,1 0 0,-1-1 0,1 1 0,0 0 0,-1 0 0,1 0 0,-1 0 1,1 0-1,0 1 0,-1-1 0,1 0 0,-1 1 0,1-1 0,-1 1 0,1-1 0,-1 1 1,1 0-1,-1 0 0,3 1 0,3 7-1628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0 150 176,'1'-2'898,"0"-1"-1,0 1 1,0 0-1,0 0 1,0 0 0,1 0-1,-1 0 1,0 0-1,1 1 1,0-1 0,-1 0-1,1 1 1,0-1 0,3-1-1,-4 2-706,0 1 0,-1 0-1,1 0 1,0 0 0,0 0 0,0 0-1,-1 0 1,1 0 0,0 0-1,0 0 1,-1 0 0,1 0 0,0 0-1,0 0 1,0 1 0,-1-1 0,2 1-1,16 15-213,-12-7 122,-1 1 0,1 0 0,-2 0 0,0 0-1,0 0 1,-1 1 0,4 17 0,-4-13-59,2 1 0,9 23 0,-14-39-35,0 0-1,0 0 1,0 1-1,0-1 1,0 0-1,0 0 1,0 0-1,1 1 1,-1-1-1,0 0 1,0 0-1,0 0 1,0 0 0,1 1-1,-1-1 1,0 0-1,0 0 1,0 0-1,0 0 1,1 0-1,-1 0 1,0 0-1,0 1 1,0-1 0,1 0-1,-1 0 1,0 0-1,0 0 1,1 0-1,-1 0 1,0 0-1,0 0 1,0 0-1,1 0 1,-1 0 0,0 0-1,0 0 1,1-1-1,-1 1 1,0 0-1,0 0 1,10-10 95,7-21-23,-15 26-57,39-80 30,-17 32-109,34-54-1,-57 106 57,-1 0 0,1 0 0,-1 0-1,1 0 1,0 0 0,-1 0 0,1 0 0,0 0-1,0 0 1,0 0 0,0 1 0,0-1 0,0 0-1,0 0 1,0 1 0,0-1 0,0 1-1,0-1 1,0 1 0,2-1 0,-3 1 2,1 1 0,0-1 0,-1 0 0,1 1 0,0-1 0,-1 0-1,1 1 1,0-1 0,-1 1 0,1-1 0,-1 1 0,1-1 0,-1 1 0,1-1 0,-1 1 0,1-1 0,-1 1 0,1 0 0,-1-1 0,0 1 0,1 0 0,-1-1 0,0 2 0,3 6 8,-1 0 1,0 0-1,0 1 1,0 10 0,0 8 11,-1-2 28,7 30-1,-7-50-55,0 1 1,0-1 0,1 0-1,0 0 1,0 1 0,0-1-1,1 0 1,-1-1 0,1 1-1,1 0 1,4 5 0,-6-9-230,0 1 0,0-1 1,0 0-1,0 0 1,0 0-1,0 0 0,1 0 1,-1 0-1,0-1 1,1 1-1,-1-1 0,0 1 1,1-1-1,-1 0 1,1 0-1,-1 0 0,0-1 1,1 1-1,-1 0 1,1-1-1,-1 1 0,0-1 1,0 0-1,1 0 1,-1 0-1,0 0 0,0 0 1,3-2-1,7-5-1627,0 0 1,-1 0-1,15-14 0,1-4-643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196 147 640,'10'-5'880,"0"-1"0,0 0 0,-1-1-1,1 0 1,-1 0 0,13-15 0,-20 20-634,0 0 1,0-1 0,-1 1-1,1 0 1,-1-1 0,1 0-1,-1 1 1,0-1 0,0 1-1,0-1 1,0 0 0,0 0-1,-1 0 1,1-3 0,-1 4-109,-1 1 0,1-1-1,-1 0 1,1 0 0,-1 0 0,1 1 0,-1-1 0,0 0 0,0 1 0,0-1 0,0 1-1,0-1 1,0 1 0,-1-1 0,1 1 0,0 0 0,-1 0 0,1-1 0,-1 1 0,1 0-1,-1 0 1,0 0 0,1 1 0,-3-2 0,-2 0 16,0 0 0,-1 1 0,1-1 0,0 1 0,0 1 0,-1-1 0,1 1 0,0 0 0,0 1 0,-1-1 0,1 1 0,0 0 0,0 1 0,0 0 0,0 0 0,0 0 0,0 0 0,0 1 0,-9 6 0,10-6-137,1-1 1,-1 1-1,1 0 1,-1 1-1,1-1 1,0 1 0,0 0-1,0 0 1,1 0-1,-1 1 1,1-1-1,0 1 1,1-1 0,-1 1-1,1 0 1,0 0-1,0 1 1,0-1-1,1 0 1,0 0-1,0 1 1,-1 10 0,2-14-19,0 0 1,1 0 0,-1 0-1,0 0 1,1 0 0,0 0 0,-1 0-1,1 0 1,0 0 0,0 0-1,0 0 1,0 0 0,0 0 0,0-1-1,1 1 1,-1 0 0,1-1-1,-1 1 1,1-1 0,-1 0 0,4 2-1,-2-1-1,0-1-1,1 1 1,-1-1-1,1 0 1,-1-1-1,1 1 0,-1 0 1,1-1-1,0 0 1,-1 0-1,7-1 1,0 0-4,0-1 0,0 0 0,0 0 0,0-1 0,0-1 0,-1 0 0,0 0 0,11-7 0,3-6 141,-2-2 0,0 0 0,-1-1 0,29-38 0,-43 52 44,-6 6-163,1 0 1,-1 0-1,0 0 0,1 0 1,-1 1-1,0-1 1,0 0-1,1 0 0,-1 1 1,0-1-1,1 0 0,-1 0 1,0 1-1,0-1 1,0 0-1,1 1 0,-1-1 1,0 0-1,0 1 0,0-1 1,0 1-1,0-1 1,0 0-1,1 1 0,-1-1 1,0 0-1,0 1 0,0-1 1,0 1-1,0-1 1,-1 0-1,1 1 0,0-1 1,0 1-1,0-1 0,0 0 1,0 1-1,0-1 1,-1 0-1,1 1 0,-1 22 148,-64 369 1010,32-220-1017,26-132-138,1 0-3,-1 0 0,-2-1-1,-2 0 1,-1-1 0,-20 42 0,29-74-15,-1 0-1,0-1 1,0 1-1,0-1 1,-1 1-1,0-2 1,0 1-1,0 0 1,-1-1 0,1 0-1,-1 0 1,0-1-1,0 1 1,0-1-1,-8 2 1,11-4-3,0 0 1,0-1-1,-1 1 1,1-1-1,0 1 1,0-1-1,0 0 1,0-1-1,0 1 1,0 0-1,0-1 1,-1 0-1,1 0 1,0 0 0,1 0-1,-1 0 1,0 0-1,0-1 1,0 0-1,1 1 1,-1-1-1,1 0 1,-1 0-1,1 0 1,0-1-1,0 1 1,0 0-1,0-1 1,0 0-1,1 1 1,-1-1-1,1 0 1,0 0-1,-1 0 1,0-4 0,-2-6-5,1 1 1,0-1-1,1 1 1,1-1 0,0 0-1,0 0 1,2 0 0,-1 0-1,2 0 1,-1 1 0,2-1-1,3-13 1,7-17-357,1 1 0,23-45-1,12-9-3584,34-41-6756,-78 129 10065,17-27-1906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67 532,'21'-26'3150,"4"-9"5133,-55 105-1892,16-23-6208,-14 96-1,27-135-183,0 0 0,1-1 0,-1 1 0,2 0-1,-1 0 1,1-1 0,1 1 0,-1-1 0,6 14 0,-7-19-2,1-1 1,0 1 0,0-1 0,0 1-1,-1-1 1,1 1 0,1-1 0,-1 0-1,0 0 1,0 1 0,0-1-1,1 0 1,-1 0 0,1 0 0,-1 0-1,1-1 1,-1 1 0,1 0 0,2 0-1,-2-1 1,1 1 0,0-2 1,-1 1-1,1 0 0,-1 0 0,1-1 0,0 1 0,-1-1 0,1 0 0,-1 0 0,0 0 0,1 0 0,-1 0 0,0-1 0,1 1 1,-1-1-1,2-1 0,7-6-2,0-1 0,0-1 1,-1 0-1,0 0 0,-1-1 1,-1 0-1,0-1 0,0 1 1,-1-2-1,6-15 0,7-22-5,17-73 0,-30 100 15,0 2-2,-7 22-4,0 1 0,0-1 0,0 0 0,0 0 0,0 0 0,0 0 0,0 0 0,0 0 0,0 0 0,0 0 0,0 0 0,0 0 0,0 0 0,0 0 0,0 0 0,1 0 1,-1 0-1,0 0 0,0 1 0,0-1 0,0 0 0,0 0 0,0 0 0,0 0 0,0 0 0,0 0 0,0 0 0,0 0 0,0 0 0,0 0 0,0 0 0,1 0 0,-1 0 0,0 0 0,0 0 0,0 0 0,0 0 0,0 0 0,0 0 0,0 0 0,0 0 0,0 0 0,0 0 0,0 0 0,0-1 0,1 1 0,-4 38 6,1-7 13,3 0-25,0 0 0,8 38 0,-7-57-633,1 0 0,0 0 0,1-1-1,0 0 1,7 13 0,-11-23 393,1 0-1,-1 0 1,0 0-1,0-1 1,1 1 0,-1 0-1,1 0 1,-1 0-1,0 0 1,1-1 0,0 1-1,-1 0 1,1 0-1,-1-1 1,1 1 0,0-1-1,-1 1 1,1 0-1,0-1 1,0 1-1,0-1 1,-1 0 0,1 1-1,0-1 1,0 0-1,0 1 1,0-1 0,0 0-1,0 0 1,-1 0-1,1 0 1,0 0 0,0 0-1,0 0 1,0 0-1,0 0 1,0 0 0,0 0-1,0-1 1,0 1-1,-1 0 1,1-1-1,0 1 1,1-1 0,9-8-2100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0 138 556,'0'-2'722,"0"1"0,0-1 1,0 0-1,0 0 0,1 0 0,-1 1 0,0-1 1,1 0-1,-1 0 0,1 1 0,0-1 0,0 0 1,-1 1-1,1-1 0,0 1 0,2-3 0,-2 4-572,-1-1-1,1 0 0,0 1 0,0-1 1,0 1-1,0 0 0,0-1 0,-1 1 0,1 0 1,0-1-1,0 1 0,0 0 0,0 0 1,0 0-1,0 0 0,0 0 0,0 0 1,0 0-1,0 0 0,0 0 0,0 0 0,1 1 1,1 0-115,0 1 0,0-1 1,0 1-1,0 0 0,-1-1 1,1 1-1,0 1 1,-1-1-1,0 0 0,1 0 1,-1 1-1,0 0 0,0-1 1,0 1-1,-1 0 0,1 0 1,1 3-1,6 18 27,-1 0 0,-1 0 0,-1 1 0,-1 0 0,1 25 0,-3-63-77,1 1 0,-1 0 0,2 0 0,0 0 0,0 0 0,1 1 0,1 0 1,-1 0-1,13-13 0,0 1 13,0 1 0,45-38 0,-62 57 9,1 1 0,0-1 0,0 1 1,1 0-1,-1 0 0,0 0 0,1 0 0,5-1 1,-9 3-4,1-1 0,-1 1 0,1 0 0,-1 0 0,1 0 0,-1 0 0,1 1 0,-1-1 0,1 0 0,-1 0 0,1 0 0,-1 0 0,1 0 0,-1 1 0,0-1 0,1 0 0,-1 0 0,1 1 0,-1-1 0,0 0 0,1 1 0,-1-1 0,0 0 0,1 1 0,-1 0 0,6 22 127,-6-3-35,-1 0 0,-1 0 0,-1 0 0,-1 0 0,-10 31 0,8-30-63,0 1 0,2 0 0,0 0 0,0 24 0,4-46-33,0 0 0,0 0-1,0 0 1,0 1-1,0-1 1,0 0 0,0 0-1,0 0 1,0 1-1,0-1 1,0 0-1,0 0 1,0 0 0,0 0-1,0 1 1,0-1-1,0 0 1,0 0 0,0 0-1,0 0 1,0 1-1,1-1 1,-1 0 0,0 0-1,0 0 1,0 0-1,0 0 1,0 0 0,0 1-1,1-1 1,-1 0-1,0 0 1,0 0 0,0 0-1,0 0 1,1 0-1,-1 0 1,0 0 0,0 0-1,0 0 1,1 0-1,-1 0 1,0 0 0,0 0-1,0 0 1,0 0-1,1 0 1,-1 0 0,0 0-1,0 0 1,0 0-1,0 0 1,1 0 0,-1 0-1,0 0 1,0-1-1,0 1 1,16-11-16,11-19-16,-7 4-1,21-38 0,-28 43 21,0 0 0,2 0-1,28-31 1,-42 50 14,1 1-1,-1 0 0,0 0 0,1-1 1,-1 1-1,0 0 0,1 0 0,-1 0 0,1 0 1,0 1-1,-1-1 0,1 0 0,0 1 1,-1-1-1,1 1 0,0-1 0,0 1 1,2 0-1,-3 0 2,0 0-1,0 1 1,0-1 0,0 1 0,0-1-1,0 1 1,0 0 0,0-1 0,0 1-1,0 0 1,-1-1 0,1 1 0,0 0-1,0 0 1,-1 0 0,1 0 0,-1 0-1,1 0 1,0 0 0,-1 0 0,1 2-1,2 8 26,0 1 0,0 0-1,-1 0 1,0 18 0,1-3 1,-2-23-31,-1-1 0,1 1 0,0 0 0,0 0 0,1-1 0,-1 1 0,1-1 0,-1 1 0,1-1 0,0 1 0,1-1 0,-1 0 0,0 0 0,1 0 0,0-1 0,0 1 0,0 0 0,5 2 0,-3-2-5,-1-1 0,1 0-1,1 0 1,-1-1 0,0 0-1,0 0 1,1 0 0,-1 0-1,0-1 1,1 0-1,10-1 1,9-3-34,0-2-1,0 0 1,0-2-1,34-15 1,-48 19 26,14-6-16,-1-1 1,1 0-1,-2-2 0,0-1 0,-1-1 0,0 0 1,-1-2-1,36-38 0,-54 53 33,-1 0 1,0 0-1,-1-1 1,1 1-1,0-1 0,-1 1 1,1-1-1,-1 0 0,0 1 1,0-1-1,0 0 1,0 0-1,-1 0 0,1 0 1,-1 0-1,1 0 1,-1 0-1,0 1 0,-1-6 1,0 6 1,1-1 1,-1 1-1,0 0 1,-1 0 0,1 0-1,0 0 1,-1 0-1,1 0 1,-1 0-1,1 0 1,-1 1-1,0-1 1,0 1 0,0-1-1,0 1 1,0 0-1,0 0 1,0-1-1,-3 1 1,0-2 1,-1 1 0,1 1 0,-1-1 0,0 1 0,0 0 1,0 1-1,1-1 0,-1 1 0,0 0 0,0 0 0,0 1 0,0 0 0,0 0 0,1 0 0,-1 1 0,0 0 0,1 0 1,-9 5-1,6-1 9,0 0 0,1 0 0,0 1 0,0 0 0,1 0 0,0 1 0,0-1 0,1 1 0,0 1 0,0-1 0,1 1 0,0 0 0,1 0 0,0 0 1,0 0-1,1 1 0,0-1 0,1 1 0,0-1 0,0 1 0,1 9 0,0-12-54,1 0 0,-1-1 0,1 1 0,1-1 1,-1 1-1,1-1 0,0 1 0,0-1 0,1 0 0,0 0 0,0 0 0,1-1 0,-1 1 1,1-1-1,0 1 0,1-1 0,-1-1 0,1 1 0,0-1 0,0 1 0,1-1 1,-1-1-1,1 1 0,0-1 0,-1 0 0,2 0 0,-1-1 0,0 0 0,0 0 0,13 2 1,-1-2-1627,0 0 0,0-2 0,1 0 1,-1-1-1,0 0 0,-1-2 0,36-9 1,-23 3-496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30 1256,'0'-1'383,"1"0"1,-1 0-1,1 0 0,-1 0 1,1 0-1,-1-1 0,0 1 1,0 0-1,0 0 0,0 0 1,1-1-1,-2 1 0,1 0 1,0 0-1,0-1 0,0 1 1,0 0-1,-1 0 0,1 0 0,-1 0 1,1-1-1,-1 1 0,0-1 1,-10 7 4609,2 8-4851,-6 17 150,2 1 1,1 1-1,2 0 1,1 0-1,2 1 1,-6 45-1,13-76-293,0 0 1,-1 0-1,1 0 0,0 0 0,0-1 0,0 1 0,0 0 0,0 0 0,0 0 1,1 0-1,-1 0 0,0-1 0,1 1 0,0 0 0,-1 0 0,1-1 0,0 1 1,0 0-1,1 1 0,-1-2-1,0-1-1,0 1 1,0-1 0,0 0 0,0 1-1,0-1 1,0 0 0,0 0-1,0 1 1,0-1 0,0 0 0,0 0-1,1 0 1,-1 0 0,0-1 0,0 1-1,0 0 1,0 0 0,0-1 0,0 1-1,0 0 1,0-1 0,1 0 0,6-3-11,-1-1 1,0 1-1,0-1 0,-1-1 1,1 1-1,-1-1 1,6-7-1,80-112-111,-23 29 57,-69 96 68,0-1 1,0 1-1,0-1 0,0 1 0,1 0 1,-1-1-1,0 1 0,0 0 1,1-1-1,-1 1 0,0 0 1,1-1-1,-1 1 0,0 0 0,1 0 1,-1 0-1,0-1 0,1 1 1,-1 0-1,0 0 0,1 0 1,-1 0-1,1-1 0,-1 1 1,0 0-1,1 0 0,-1 0 0,1 0 1,-1 0-1,0 0 0,1 0 1,-1 0-1,1 0 0,0 1 1,4 15 40,-3 47 28,-1-18-30,-1-38-108,2-1 1,-1 1-1,1 0 0,0-1 0,1 1 1,-1-1-1,1 1 0,1-1 1,-1 0-1,1-1 0,0 1 1,0 0-1,1-1 0,-1 0 0,1 0 1,1-1-1,-1 1 0,0-1 1,1 0-1,0 0 0,8 3 1,-7-4-391,0-1 1,0 0 0,0 0 0,0-1 0,0 0 0,0 0 0,0-1 0,0 0 0,0 0 0,1 0 0,-1-1 0,0 0 0,0-1 0,0 1 0,0-2 0,0 1 0,-1-1 0,1 1 0,-1-2 0,10-5 0,-5 2-644,-1-1 0,1-1 0,17-18 0,-1-4-569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109 278 272,'1'-8'337,"26"-147"4299,-20 50 2849,-7 105-7417,0 0 1,0-1-1,1 1 0,-1 0 1,0 0-1,0 0 0,0-1 1,0 1-1,0 0 0,0 0 1,0-1-1,0 1 0,0 0 1,0 0-1,0-1 0,0 1 1,0 0-1,0 0 0,0 0 1,0-1-1,0 1 0,0 0 1,0 0-1,0-1 0,0 1 1,0 0-1,0 0 0,0 0 1,-1-1-1,1 1 0,0 0 1,0 0-1,0 0 0,0-1 1,0 1-1,-1 0 0,1 0 1,0 0-1,0 0 0,0 0 1,-1-1-1,1 1 0,0 0 1,0 0-1,-1 0 0,1 0 1,0 0-1,0 0 0,-8 13 1155,-6 23-636,9-19-481,-66 227 703,57-185-1157,2 0 0,-4 70 0,16-119-75,0 0 0,0 0 0,1 0 0,0 0-1,1 0 1,0 0 0,4 11 0,-6-20 216,1 1 0,-1 0 1,1-1-1,0 1 0,-1 0 0,1-1 0,0 1 0,0-1 0,0 1 0,0-1 1,1 0-1,-1 1 0,0-1 0,0 0 0,1 0 0,-1 0 0,1 0 0,-1 0 1,1 0-1,0 0 0,-1-1 0,1 1 0,0 0 0,-1-1 0,1 0 0,0 1 1,0-1-1,-1 0 0,1 0 0,0 0 0,0 0 0,-1 0 0,1 0 0,0 0 1,0-1-1,-1 1 0,1-1 0,0 1 0,0-1 0,-1 0 0,1 0 0,-1 1 1,1-1-1,-1 0 0,1 0 0,1-3 0,14-10-1966,2-4 319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43 103 1116,'-8'-4'1002,"-24"-14"7532,32 18-8430,-1 0 0,1 0 0,0 0 0,0-1 0,0 1 0,-1 0 0,1 0 0,0-1 0,0 1-1,0 0 1,0 0 0,0-1 0,0 1 0,0 0 0,0-1 0,0 1 0,0 0 0,0 0 0,0-1 0,0 1 0,0 0 0,0-1 0,0 1 0,0 0 0,0 0 0,0-1 0,0 1 0,0 0-1,0-1 1,0 1 0,1 0 0,-1 0 0,0-1 0,0 1 0,0 0 0,21-10 717,16 1-456,1 1 0,41-2 0,-1 0-1548,-2-7-4048,-68 13 3703,2 1-4680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97 540,'43'-18'5808,"15"-20"-1517,-13 8-679,-40 26-2529,-10 11-928,5-7-143,30-7 825,-30 7-677,-1 0-132,0 1 0,0 0 0,0-1 0,0 1 0,0-1-1,-1 0 1,1 1 0,0-1 0,0 0 0,0 0 0,-1 0 0,1 1 0,0-1-1,0 0 1,0-1 0,-1 1 0,1 0 0,0 0 0,0 0 0,0-1-1,0 1 1,-1-1 0,1 1 0,0-1 0,0 1 0,-1-2 0,-7-2 81,6 3-84,0 1 0,0 0 0,0-1 0,0 1 1,0 0-1,0 0 0,0 1 0,0-1 0,-1 0 0,1 1 0,0 0 0,0 0 0,0 0 0,1 0 0,-5 2 0,-41 23 340,43-23-345,1 0 0,-1 0 0,1 0 0,-1 1 1,1-1-1,0 1 0,0 0 0,1 0 0,-1 1 0,1-1 1,-6 10-1,9-11-12,-1 0 0,0 0 0,1 0 0,-1 0 0,1 0 1,0 0-1,0 0 0,1 0 0,-1 0 0,0 0 0,1 0 0,0 0 1,0 0-1,0 0 0,0 0 0,0 0 0,0-1 0,1 1 0,-1 0 0,1-1 1,0 0-1,0 1 0,3 2 0,15 18 56,-13-15 16,1 0-1,-1 0 1,-1 0-1,0 1 1,0 0-1,0 0 0,-1 0 1,-1 1-1,5 10 1,-10-18-61,1 0 0,0 0-1,0 0 1,-1 0 0,1 0 0,-1 0 0,0 0 0,1 0 0,-1-1 0,0 1 0,0 0 0,0-1 0,-1 1-1,1-1 1,0 1 0,0-1 0,-1 1 0,1-1 0,-1 0 0,1 0 0,-1 1 0,0-1 0,1 0-1,-1-1 1,0 1 0,0 0 0,0 0 0,-3 0 0,-55 15 19,51-15-132,-20 4-1190,-47 2 0,75-7 1148,1 0 0,0 0 0,0 0 1,-1 0-1,1 0 0,0 0 1,-1 1-1,1-1 0,0 0 0,-1 0 1,1 0-1,0 0 0,-1 0 1,1 0-1,0 0 0,0 0 0,-1 0 1,1-1-1,0 1 0,-1 0 1,1 0-1,0 0 0,-1 0 1,1 0-1,0 0 0,0-1 0,-1 1 1,1 0-1,0 0 0,0 0 1,-1-1-1,1 1 0,0 0 0,0 0 1,0-1-1,-1 1 0,1 0 1,0-1-1,0 1 0,0 0 0,0 0 1,0-1-1,0 1 0,0 0 1,-1-1-1,1 1 0,0 0 0,0-1 1,0 1-1,0 0 0,0-1 1,0 1-1,1 0 0,-1-1 0,0 1 1,0 0-1,0 0 0,0-1 1,0 1-1,0 0 0,1-1 0,-1 1 1,0 0-1,0-1 0,11-10-5895,-3 4 5348,4-2-975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54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1012,'0'5'1876,"0"0"484,-2-1 329,-4 4-229,6-3-480,-2-1-376,2 4-412,2-3-460,1-1-344,2 1-308,-2-2-548,3 2-1184,-12-20-9101,6 3 8277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06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142 199 452,'33'-181'10883,"-33"181"-10833,1-1 0,-1 1 0,0-1 1,0 1-1,1 0 0,-1-1 0,0 1 0,0-1 0,0 1 0,0-1 1,0 1-1,0-1 0,0 1 0,0-1 0,0 1 0,0-1 1,0 1-1,0-1 0,0 1 0,0-1 0,0 1 0,0 0 0,-1-1 1,1 1-1,0-1 0,0 1 0,-1-1 0,1 1 0,0 0 0,0-1 1,-1 1-1,1 0 0,0-1 0,-1 1 0,1 0 0,-1-1 0,1 1 1,0 0-1,-1 0 0,1 0 0,-1-1 0,1 1 0,-1 0 0,1 0 1,-1 0-1,1 0 0,-1 0 0,1 0 0,0 0 0,-1 0 0,1 0 1,-1 0-1,0 0 0,0 0-24,-1 1 1,1-1-1,0 1 0,0 0 1,0-1-1,0 1 1,0 0-1,0 0 0,0 0 1,1-1-1,-1 1 1,0 0-1,0 0 0,1 0 1,-1 0-1,0 1 1,1-1-1,-1 0 0,1 0 1,-1 0-1,1 0 1,-1 3-1,-11 78-42,-45 154 1,30-163-3,14-41 5,1 1-1,-10 46 1,22-77 10,-1-1 1,1 1 0,0-1-1,0 1 1,0-1 0,0 1-1,0-1 1,0 1 0,0-1-1,0 1 1,1-1 0,-1 1-1,1-1 1,-1 1-1,1-1 1,-1 0 0,1 1-1,0-1 1,0 0 0,-1 0-1,1 1 1,0-1 0,0 0-1,0 0 1,1 0 0,0 1-1,2 0 0,-1 0 1,0-1-1,1 1 0,0-1 0,-1 0 0,1 0 0,0 0 1,-1-1-1,1 1 0,5-1 0,9 0 11,0-1-1,0-1 1,24-5 0,-22 2 8,-1 0 1,1-2-1,-1 0 1,-1-1-1,1-1 1,-2-1 0,26-17-1,-36 22 1,1 0-1,-2-1 0,1 0 1,0 0-1,-1 0 1,0-1-1,-1 0 1,0 0-1,0 0 1,0-1-1,-1 1 0,0-1 1,0 0-1,-1-1 1,0 1-1,-1 0 1,0-1-1,0 0 1,1-13-1,-11-17 221,8 38-220,-1-1 1,1 1-1,-1 0 1,1-1-1,-1 1 1,0-1-1,1 1 1,-1 0-1,0 0 1,0 0-1,0-1 1,0 1-1,0 0 1,0 0 0,0 0-1,0 0 1,0 1-1,-1-1 1,1 0-1,0 0 1,0 1-1,-1-1 1,1 1-1,-3-1 1,3 2-15,0 1 0,0-1 0,1 1 1,-1 0-1,0-1 0,1 1 0,-1 0 1,1 0-1,0 0 0,-1 0 0,1-1 0,0 1 1,0 0-1,0 0 0,0 0 0,1 0 1,-1 2-1,1 0-2,-1 19-49,-11 436-1923,9-435 1467,-1-1-775,2 1 1,0-1-1,2 0 0,0 0 0,7 35 1,3-34-968,5-14 251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07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316 177 240,'-22'3'870,"11"0"-293,0 0 0,0-1 1,0-1-1,0 0 0,0-1 0,0 0 0,-1 0 0,1-1 0,0-1 1,-17-4-1,27 6-485,0-1 1,-1 1-1,1-1 1,0 0 0,0 1-1,0-1 1,0 0-1,0 0 1,1 0-1,-1 0 1,0 0 0,0 0-1,0 0 1,1 0-1,-1 0 1,0 0-1,1 0 1,-1 0 0,1 0-1,0-1 1,-1 1-1,1 0 1,0-2-1,0 0 28,0 0 0,0-1-1,0 1 1,1 0-1,-1 0 1,1 0-1,0 0 1,0 0 0,2-4-1,4-7 88,0 0 0,2 1 1,9-13-1,-13 19-112,-4 6-96,22-35 235,-21 25 24,-20 20 66,-3 8-271,1 0-1,1 1 0,0 2 1,2-1-1,0 2 1,1 0-1,1 2 0,1-1 1,-13 30-1,24-47-41,1 0 0,1 0 0,-1 0 0,1-1 0,0 1 0,0 0 0,0 1 0,0-1 0,1 0 0,0 0 0,0 0 0,1 0 0,-1 0 0,1 0 0,0 0 0,1 0 0,-1 0 0,1 0 0,0 0 0,0-1 0,0 1-1,1-1 1,0 1 0,-1-1 0,5 4 0,7 6 86,1 0 0,0-2 0,0 0 0,1-1 0,24 13 0,-23-14 80,0 0 0,-1 1 0,29 26 1,-44-36-148,1 1 0,-1-1 0,0 1 0,0 0 0,0-1 0,1 1-1,-2 0 1,1 0 0,0 0 0,0-1 0,-1 1 0,1 0 0,-1 0 0,1 0 0,-1 0 0,0 0 0,0 0 0,0 0 0,0 0 0,0 0 0,0 0 0,0 0 0,-2 4 0,0-2 9,0 1 0,0-1 0,0 0 0,-1 0 0,0 0 0,0 0 0,0-1 0,0 1 0,-7 5 0,-4 2 19,-1 0 0,0-1 0,-1 0 0,-22 9-1,-15 0 9,50-18-84,0 0 0,0 0-1,0 0 1,1-1 0,-1 1 0,0-1 0,0 0 0,0 0 0,-1 0 0,2-1-1,-1 1 1,0-1 0,0 1 0,0-1 0,0 0 0,-5-3 0,7 4-23,1 0 0,0 0-1,-1 0 1,1-1 0,0 1 0,0 0 0,-1 0 0,1-1 0,0 1 0,0 0 0,-1 0-1,1-1 1,0 1 0,0 0 0,0-1 0,-1 1 0,1 0 0,0-1 0,0 1 0,0-1-1,0 1 1,0 0 0,0-1 0,0 1 0,0 0 0,0-1 0,0 1 0,0 0 0,0-1-1,0 1 1,0-1 0,0 1 0,0 0 0,0-1 0,1 1 0,-1 0 0,0-1 0,15-12-1965,24-3-1900,-38 15 3754,66-22-4801,-26 9 2853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73 408,'-4'-5'1585,"1"-1"1,-1 1-1,0-1 0,-5-4 1,-11-17 6202,20 57-7001,10 281 48,-6-355-783,2-1 0,2 2 0,19-61 0,-23 90-68,1 1 0,0 0 1,0 0-1,1 0 0,1 0 0,14-19 0,-20 31 15,-1 0 0,1 1 1,-1-1-1,1 1 0,-1-1 0,1 1 0,-1 0 0,1-1 0,-1 1 0,1-1 0,0 1 0,-1 0 0,1 0 0,-1-1 0,1 1 0,0 0 0,0 0 1,-1 0-1,1 0 0,0 0 0,-1 0 0,1 0 0,0 0 0,-1 0 0,1 0 0,0 0 0,-1 0 0,2 1 0,-1 0 2,1-1-1,-1 1 0,1 0 0,-1 1 0,0-1 0,0 0 0,0 0 1,0 0-1,0 1 0,0-1 0,1 3 0,3 5 8,-1 1 0,0-1 0,2 11 0,-6-18-6,13 45-21,-8-26-555,0 0 0,2 0 1,1 0-1,16 31 0,-23-50 248,0 0-1,0 0 1,0-1-1,1 1 1,-1 0-1,1 0 1,-1-1-1,1 1 1,0-1-1,-1 0 1,1 1-1,0-1 1,0 0-1,0 0 1,0 0-1,0 0 0,0 0 1,0-1-1,0 1 1,1 0-1,-1-1 1,0 0-1,0 0 1,1 1-1,-1-1 1,0-1-1,0 1 1,1 0-1,-1 0 1,0-1-1,0 1 1,0-1-1,0 0 1,3-1-1,11-7-1704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08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1 100 600,'2'-4'621,"17"-45"4057,-18 47-4253,-1 0-1,1 0 1,-1 0 0,1 0-1,-1 0 1,0 0-1,0 0 1,0 0-1,0 0 1,0 0-1,0 0 1,-1 0 0,1 0-1,0 0 1,-1 1-1,0-1 1,0 0-1,1 0 1,-1 0-1,0 0 1,0 1 0,-3-4-1,-3 43 1358,6 32-1479,8 76-1,0-37-203,-4-48-90,-1 28-154,3 1 0,36 174 0,-40-260-42,0-1 0,0 1-1,1 0 1,-1-1 0,1 0-1,0 1 1,4 5 0,5-6-1829,0-20-372,-6 2 1058,-2-1 0,0 0 1,-1 0-1,0-1 0,-1 1 0,-3-25 1,0-14-497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08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18 214 600,'-4'-9'595,"1"0"-1,0 0 1,1-1 0,0 1-1,1 0 1,-1-1 0,2 1-1,-1-1 1,1 0 0,2-12-1,-1 17-421,1 0-1,-1 1 0,1-1 1,0 0-1,0 1 0,1-1 1,-1 1-1,1 0 0,0 0 1,0 0-1,0 0 0,1 0 1,-1 1-1,1-1 1,0 1-1,0 0 0,0 0 1,0 1-1,0-1 0,1 1 1,7-3-1,-8 3-99,0 0 0,0 0 1,0 1-1,0 0 0,1-1 0,-1 1 0,0 1 0,1-1 1,-1 1-1,0 0 0,1-1 0,-1 2 0,0-1 0,1 1 1,-1-1-1,0 1 0,1 0 0,-1 1 0,0-1 0,0 1 1,0 0-1,0 0 0,0 0 0,-1 0 0,1 1 0,0-1 1,-1 1-1,0 0 0,0 0 0,0 1 0,4 4 0,-4-2-10,1 0-1,-1 0 0,0 0 0,-1 1 0,1-1 0,-1 1 0,-1-1 0,1 1 0,-1 0 0,0 0 0,-1 0 0,0 0 0,0 0 0,0 0 0,-1 0 0,0-1 0,0 1 0,0 0 0,-4 7 0,-2 5 44,-1-1 0,-1-1-1,-1 0 1,-22 31 0,24-37-269,0-1 0,-1 0 0,0-1 0,-1 0 0,0 0 1,0-1-1,-1 0 0,-14 7 0,25-14 41,-1-1 0,1 1 1,-1-1-1,0 1 0,1-1 0,-1 0 1,0 1-1,0-1 0,1 0 0,-1 0 0,0 1 1,0-1-1,0 0 0,1 0 0,-1 0 1,0 0-1,0 0 0,0 0 0,1 0 0,-1 0 1,0 0-1,0 0 0,1-1 0,-1 1 1,-1-1-1,4-16-3168,25-23-795,-1 12 2088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08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92 508,'4'0'516,"1"-1"1,-1 1-1,0-1 0,1 0 0,-1 0 0,0-1 1,0 1-1,0-1 0,0 0 0,0 0 1,0 0-1,4-4 0,-7 5-356,0 1-1,0-1 1,-1 0 0,1 0 0,0 0-1,0 0 1,0 0 0,-1 0 0,1 0-1,0 0 1,-1 0 0,1 0 0,-1-1-1,1 1 1,-1 0 0,0 0-1,0 0 1,1-1 0,-1 1 0,0 0-1,0 0 1,0-1 0,0 1 0,0 0-1,-1 0 1,1-1 0,0 1-1,0 0 1,-1 0 0,1 0 0,-1-1-1,1 1 1,-1 0 0,0 0 0,1 0-1,-1 0 1,0 0 0,0 0-1,0 0 1,1 0 0,-1 1 0,0-1-1,0 0 1,0 0 0,-1 1 0,1-1-1,-1 0 1,-3-2-24,0 0 0,-1 1 0,1-1 0,-1 1 1,1 0-1,-1 1 0,0-1 0,0 1 0,1 0 0,-1 1 0,0-1 0,0 1 0,0 0 0,0 1 0,0-1 1,0 1-1,0 0 0,1 1 0,-1 0 0,-5 2 0,-9 3-111,2 0 0,-1 1 0,1 2 1,-27 17-1,30-16-25,1 0 0,0 1 0,0 1 0,1 0 0,-15 20 0,25-29 2,-1 1 0,1-1 0,0 1 0,0-1 0,0 1 0,1 0 0,0 0 0,0 0 0,0 0 1,0 0-1,1 0 0,0 1 0,0-1 0,1 1 0,-1-1 0,1 0 0,0 1 0,0-1 0,1 1 0,0-1 0,0 0 1,2 8-1,-1-10 1,0 0 0,0 0 0,0 0 1,0-1-1,1 1 0,-1-1 0,1 1 1,0-1-1,0 0 0,-1 0 0,1 0 1,1-1-1,-1 1 0,0-1 0,0 1 1,1-1-1,-1 0 0,0 0 0,1-1 0,-1 1 1,1-1-1,-1 1 0,1-1 0,-1 0 1,1-1-1,-1 1 0,1 0 0,-1-1 1,7-2-1,3 0 9,0 0 0,0-1-1,0-1 1,-1 0 0,0-1 0,18-11 0,-17 7 41,1-1 0,-1 0 0,-1-1 0,0-1 0,-1 0 0,0 0 1,-1-1-1,0-1 0,7-15 0,-19 39-62,0 0 1,1-1-1,1 1 1,-1 0-1,1 0 1,1 0-1,0 0 1,0 0-1,1-1 1,3 11-1,-4-13-294,1 0 0,-1-1-1,2 1 1,-1-1 0,1 1 0,-1-1-1,2 0 1,-1 0 0,0-1 0,1 1 0,0-1-1,5 5 1,-6-7-48,-1 0 1,1-1-1,0 1 0,-1-1 1,1 0-1,0 0 0,0 0 0,0 0 1,0 0-1,0-1 0,0 1 1,0-1-1,0 0 0,0 0 0,0 0 1,0 0-1,0 0 0,0-1 1,0 0-1,0 1 0,0-1 0,-1 0 1,1 0-1,0-1 0,3-1 0,23-15-2065,4-6 366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09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97 64,'-1'-5'752,"0"-1"0,0 1 0,-1 0 0,0 0 0,0 0 0,0 0 0,0 0 1,-1 0-1,0 1 0,0-1 0,0 1 0,-1 0 0,1 0 0,-1 0 0,0 0 0,-5-3 0,6 5-412,1 0-1,-1 1 1,-1-1-1,1 1 0,0-1 1,0 1-1,0 0 1,-1 0-1,1 1 1,0-1-1,-5 1 1,4 0-280,0 0 0,0 0 1,0 1-1,0 0 1,0-1-1,1 2 1,-1-1-1,0 0 0,1 1 1,-1-1-1,-4 4 1,-1 1-16,1 0 1,-1 1 0,1 0 0,1 0 0,-1 1 0,1 0 0,1 0-1,-1 1 1,1-1 0,1 1 0,0 1 0,0-1 0,1 1 0,0 0-1,0 0 1,1 0 0,-3 19 0,5-22-35,1 1 0,-1-1 0,1 1 0,0 0-1,1-1 1,0 1 0,0-1 0,0 1 0,1-1 0,1 0 0,-1 0 0,1 0-1,0 0 1,0 0 0,1 0 0,0-1 0,0 0 0,1 1 0,0-2-1,0 1 1,0-1 0,1 1 0,-1-1 0,1-1 0,9 6 0,-4-3-169,1 0 0,0-1 0,1-1 1,0 0-1,-1 0 0,2-2 1,-1 1-1,0-2 0,1 0 0,-1 0 1,1-1-1,-1-1 0,1 0 0,0-1 1,-1-1-1,19-3 0,-20 1-753,-1 1 0,0-1 0,-1-1 0,1 0 0,-1 0 0,0-1 0,0 0 0,0-1 1,-1 0-1,0-1 0,-1 0 0,11-11 0,3-7-1478,1 3 578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09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213 144 1404,'-56'24'3310,"25"-12"-740,0 2 0,1 1 0,-31 21-1,57-29-1262,15-6-702,15-5-204,-1-4-244,0-1 0,0-2 1,-1 0-1,27-18 1,-40 23-152,-1-1 0,0-1 0,0 0 0,0 0 0,-1-1 0,-1 0 0,1 0 0,-2-1 0,1 0 1,-1-1-1,6-11 0,-13 21-8,1-1 1,0 1 0,0 0 0,-1-1 0,1 1-1,-1-1 1,1 1 0,-1 0 0,0-1 0,1 1-1,-1-1 1,0 1 0,0-1 0,0 1 0,0-1-1,0 1 1,-1-1 0,1 1 0,0-1-1,-1 1 1,1 0 0,-1-1 0,0-1 0,0 2-1,0 0 0,-1 0 0,1 0 1,0 1-1,0-1 0,-1 1 0,1-1 1,-1 1-1,1-1 0,0 1 0,-1 0 1,1-1-1,-1 1 0,1 0 0,0 0 1,-1 0-1,1 0 0,-1 0 0,-1 1 1,-5 0-4,1 1 1,-1 0-1,1 0 1,0 1-1,0 0 1,0 0-1,-12 7 1,5 1 0,2-1 1,-1 2-1,2-1 0,0 2 1,0 0-1,1 0 1,0 1-1,-11 22 1,18-30-4,0 0-1,0 0 1,0 1 0,1 0 0,0-1 0,0 1 0,1 0-1,0 0 1,0 0 0,0 0 0,1 0 0,0 0 0,1 0-1,-1 0 1,1 0 0,1-1 0,-1 1 0,1 0 0,0 0-1,1-1 1,0 1 0,6 9 0,-7-11-9,1-2 1,0 1-1,1 0 0,-1-1 1,1 1-1,-1-1 0,1 0 1,0 0-1,0-1 0,1 1 1,-1-1-1,1 0 0,-1 0 1,10 3-1,-6-3-19,0-1-1,1 0 1,-1 0-1,1-1 1,0 0 0,-1 0-1,1-1 1,8-2 0,2-1-51,-1-1 0,0-1 0,0-1 0,0 0 0,0-1 0,-1-1 0,16-12 0,-12 7 55,-1-1 1,0-1-1,-1-1 1,-1-1-1,0-1 1,-2 0 0,0-1-1,-1-1 1,-1 0-1,-1-1 1,-1-1 0,14-36-1,-22 35 102,-4 23-66,0 1 0,1-1 0,-1 1 1,0-1-1,0 0 0,0 1 0,0-1 0,0 1 0,0-1 0,0 0 0,0 1 0,0-1 0,0 1 0,0-1 0,-1 0 0,1 1 0,0-1 0,0 1 0,-1-1 1,1 1-1,0-1 0,0 1 0,-1-1 0,1 1 0,-1-1 0,1 1 0,-1-1 0,1 1 0,0-1 0,-2 0 0,2 4-2,0 0 0,0 0 0,0 0 0,1 0 0,-1 0 0,1 0 0,-1 0 0,1 0 0,0-1 0,0 1 0,3 4 0,2 3 13,0 0 0,1 0 0,0-1-1,1 0 1,0-1 0,0 1 0,1-1 0,11 8-1,-8-6 34,0-1 1,-1 2-1,19 22 0,-30-31-42,1 0 1,0-1-1,0 1 0,-1 0 1,1-1-1,-1 1 0,1 0 1,-1 0-1,0 0 0,0 0 1,0-1-1,0 1 0,0 0 1,0 0-1,0 0 0,-1-1 1,1 1-1,-1 0 0,1 0 1,-1-1-1,0 1 0,0 0 1,1-1-1,-1 1 0,0-1 1,-1 1-1,1-1 0,0 1 1,0-1-1,0 0 0,-1 1 0,1-1 1,-1 0-1,-1 1 0,-8 6-5,0 1 0,0-2 0,-17 9-1,21-13-32,-14 9-647,-2-2 0,-27 10-1,37-16-437,-1 0 1,0-1-1,0 0 0,0-1 0,-17 0 0,29-2 838,0 0 0,0 0 0,0 0 0,0 0 0,-1 0 0,1-1 0,0 1 0,0-1 0,0 1 0,0-1 0,0 0 0,0 0 0,0 0 0,0 0 0,0 0 0,0 0 0,1 0 0,-1-1 0,-2-1 0,-5-14-1959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1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9 1204,'-4'-2'366,"0"1"0,0-1 0,0 1 0,0 0 0,0 1 0,0-1 0,0 1 0,0-1 0,0 1 0,0 1 0,0-1 0,0 0 0,0 1 0,0 0 0,0 0 0,0 0 0,-7 4 0,-1 0-24,0 0 0,0 1-1,0 1 1,-13 10 0,14-8-127,0 1 1,0 0-1,1 1 0,0 1 0,1-1 1,0 2-1,1-1 0,-7 14 1,11-19-142,0 1 0,0 0 0,1 0 0,1-1 0,-1 2 0,1-1 0,0 0 0,1 0 0,0 1 0,0-1 0,1 1 1,0-1-1,1 0 0,-1 1 0,4 12 0,-3-18-49,0 1 1,1 0-1,-1-1 1,1 0-1,0 1 1,0-1-1,0 0 1,0 0-1,1 0 1,-1 0-1,1-1 1,0 1-1,0-1 1,0 1-1,0-1 1,0 0-1,5 3 1,-2-3 4,0 0 0,0 0 0,1-1 0,-1 1 0,0-1 0,1-1 0,-1 1 0,0-1 0,11-1 0,2-1 25,-1-1 1,0-1-1,0-1 1,0-1 0,-1 0-1,20-10 1,-29 11 2,1 1 0,-1-1 0,-1-1-1,1 1 1,0-1 0,-1 0 0,-1-1 0,1 0 0,-1 0 0,0-1 0,0 1-1,-1-1 1,0 0 0,6-15 0,-9 19-12,-1-1-1,0 1 1,0-1-1,0 0 1,0 1-1,-1-1 0,0 0 1,0 1-1,0-1 1,0 1-1,-1-1 1,0 0-1,0 1 1,0-1-1,-1 1 1,1-1-1,-1 1 1,0 0-1,0 0 1,0 0-1,-1 0 1,0 0-1,0 0 1,0 1-1,0-1 1,0 1-1,-1 0 1,1 0-1,-1 0 1,0 1-1,-5-4 0,2 2-132,1 0 0,-1 1 0,1 0 0,-1 0 0,0 1-1,0-1 1,0 2 0,0-1 0,-1 1 0,1 0 0,0 0 0,-1 1-1,1 0 1,-14 2 0,14 3-2652,16 1 253,20 2-688,43-10-1287,-28-5 2785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2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69 211 660,'-69'13'7489,"70"-14"-7375,-1 0 1,0 0-1,0 0 0,0 1 1,0-1-1,1 0 1,-1 0-1,0 1 0,1-1 1,-1 0-1,0 1 1,1-1-1,-1 0 0,1 1 1,-1-1-1,1 1 1,-1-1-1,1 0 0,0 1 1,-1 0-1,1-1 1,0 1-1,-1-1 0,1 1 1,0 0-1,0-1 1,-1 1-1,1 0 0,0 0 1,0 0-1,-1-1 1,1 1-1,1 0 0,2 1-33,0 0-1,-1 0 0,1 1 1,-1-1-1,1 1 0,-1 0 1,0 0-1,1 0 0,-1 0 1,0 0-1,0 1 0,-1-1 1,1 1-1,0 0 0,-1 0 1,0 0-1,1 0 0,-1 0 1,2 6-1,34 67 449,-33-61-452,-1 0 0,0 0 0,-1 1 0,1 17 0,-3-17 146,1-1 1,1 1-1,7 21 0,8-112 1688,40-291-3185,-57 360 867,0 1-257,0 0 0,-1 1-1,1-1 1,-1 0 0,0 0 0,0 1-1,-1-1 1,0 0 0,0 0 0,-2-8-1,2 12 554,1 1-1,0 0 0,-1 0 0,1 0 1,0 0-1,-1-1 0,1 1 0,0 0 0,-1 0 1,1 0-1,0 0 0,-1 0 0,1 0 1,0 0-1,-1 0 0,1 0 0,0 0 0,-1 0 1,1 0-1,0 0 0,-1 1 0,1-1 1,0 0-1,-1 0 0,1 0 0,0 0 1,-1 0-1,1 1 0,0-1 0,0 0 0,-1 0 1,1 1-1,0-1 0,0 0 0,-1 0 1,1 1-1,0-1 0,0 0 0,0 1 0,0-1 1,-1 0-1,1 1 0,0-1 0,0 0 1,0 1-1,0-1 0,0 0 0,0 1 0,0-1 1,0 1-1,-4 15-2083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2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339 186 300,'0'-1'237,"-1"-17"1314,-1 1 1,-1 0-1,-1-1 1,0 1-1,-11-27 1,13 41-1372,0-1 0,0 1 0,0 0 0,0-1 1,0 1-1,-1 0 0,1 0 0,-1 1 0,0-1 1,0 0-1,0 1 0,0 0 0,0 0 0,0 0 1,-1 0-1,1 0 0,-1 1 0,0-1 0,1 1 1,-1 0-1,0 0 0,0 0 0,1 1 0,-1-1 1,0 1-1,0 0 0,0 0 0,0 1 0,0-1 1,1 1-1,-1 0 0,-5 1 0,-1 1-117,0 1 1,0 0-1,0 1 0,1 0 1,-1 0-1,1 1 0,1 1 1,-1-1-1,1 1 0,0 1 0,0-1 1,1 1-1,0 1 0,-9 13 1,9-10-60,-1-1 0,2 1 0,-1 0-1,2 0 1,0 1 0,0 0 0,1 0 0,1 0 0,0 0 0,1 1 0,-1 15 0,2-26-4,1-1 0,0 1 0,0-1 0,0 0 0,0 1 0,0-1 0,0 1 0,1-1 0,-1 1 0,1-1 0,0 1 0,-1-1 0,1 0 0,0 0 0,0 1 0,1-1 0,-1 0 1,0 0-1,1 0 0,0 0 0,-1 0 0,1-1 0,0 1 0,0 0 0,0-1 0,0 1 0,0-1 0,0 0 0,0 0 0,0 0 0,1 0 0,-1 0 0,0 0 0,1 0 0,-1-1 0,1 1 0,-1-1 0,1 0 0,-1 0 0,1 0 0,-1 0 0,4-1 0,4 0 7,-1-1-1,-1 0 0,1-1 1,0 0-1,0 0 0,-1-1 0,0 0 1,0 0-1,0-1 0,10-8 1,-3-1 13,0 0 1,23-29 0,0-1 66,-38 44-85,1 1-1,-1-1 1,1 0 0,-1 0 0,0 0-1,1 1 1,-1-1 0,0 0 0,1 1-1,-1-1 1,0 0 0,1 1 0,-1-1-1,0 0 1,1 1 0,-1-1-1,0 1 1,0-1 0,0 1 0,1-1-1,-1 0 1,0 1 0,0-1 0,0 1-1,0-1 1,0 1 0,0-1 0,0 1-1,0-1 1,0 1 0,0-1 0,0 0-1,0 1 1,-1 0 0,7 38-54,1 5-885,-6-38 215,0-1 0,1 0 0,0 0 0,1 0 0,-1 0 0,5 6 0,-7-10 513,1 0 0,0 0 1,-1-1-1,1 1 0,0 0 0,-1-1 0,1 1 0,0 0 0,0-1 1,0 1-1,-1-1 0,1 0 0,0 1 0,0-1 0,0 0 0,0 1 1,0-1-1,0 0 0,0 0 0,0 0 0,0 0 0,0 0 0,0 0 1,0 0-1,0 0 0,0 0 0,0 0 0,0 0 0,-1-1 0,1 1 1,0 0-1,0-1 0,0 1 0,0-1 0,0 1 0,-1-1 0,1 1 0,0-1 1,0 0-1,-1 1 0,1-1 0,1-1 0,12-12-1685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3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26 185 996,'3'-21'1660,"2"0"0,1 1 1,0-1-1,2 1 0,0 1 0,1 0 0,16-24 0,-26 43-1642,1 0 0,0 0 0,0 0 0,0 0 0,0 0 0,0 0 0,0 1 0,0-1 0,0 0 0,0 0 0,0 0 0,0 0 0,0 0 0,-1 0 0,1 0-1,0 0 1,0 0 0,0 0 0,0 0 0,0 0 0,0 0 0,0 0 0,0 0 0,0 0 0,0 0 0,-1 0 0,1 0 0,0 0 0,0 0 0,0 0 0,0 0 0,0-1 0,0 1 0,0 0 0,0 0-1,0 0 1,0 0 0,0 0 0,0 0 0,-1 0 0,1 0 0,0 0 0,0 0 0,0 0 0,0 0 0,-14 11 379,-17 19-114,26-22-270,-1 1-1,1 0 1,0 0-1,0 0 1,1 0-1,1 1 1,0-1-1,0 1 0,0 0 1,2 0-1,-1 0 1,1 0-1,0 0 1,1 0-1,1 12 1,2-5 3,1-1 0,0 0 0,0 0 0,2-1 0,0 1 1,1-1-1,0-1 0,16 24 0,-5-11-9,-2-4 18,-1 0 1,-1 2-1,-1-1 1,17 49-1,-28-65-12,0 0 0,0 0 0,-1 0-1,0 0 1,-1 0 0,0 0 0,0 0-1,0 0 1,-1 0 0,0 0 0,-1 0-1,0 0 1,0 0 0,-1 0 0,0-1-1,0 1 1,-1-1 0,0 0 0,0 0-1,0 0 1,-8 7 0,7-8-9,0-1 0,0 0 0,-1 0 1,0-1-1,0 0 0,0 0 0,0 0 1,-1-1-1,-8 4 0,14-7-6,0 1 1,0-1-1,0 1 1,0-1-1,0 0 1,-1 0 0,1 1-1,0-1 1,0 0-1,0 0 1,-1 0-1,1 0 1,0-1-1,0 1 1,0 0-1,-1 0 1,1-1-1,0 1 1,0-1-1,0 1 1,0-1-1,0 1 1,-2-2-1,2 0-3,0 1-1,1-1 1,-1 0-1,0 0 1,0 0-1,1 0 1,-1 0 0,1 0-1,0 0 1,0 0-1,-1 0 1,1 0-1,0 0 1,1 0-1,-1 0 1,0 0 0,1 0-1,-1 0 1,2-3-1,3-12-20,0 0 0,2 0 0,0 1 0,0 0 0,17-24 0,55-72 30,-75 107-3,4-5 7,-6 7-14,0-1 0,1 1 0,-1 0 1,1 0-1,0 0 0,0 0 0,6-4 0,5 8-24,0 19 25,4 22 90,-4-6-201,1-1 0,39 63-1,-54-98-28,0 1 0,1 0-1,-1 0 1,1 0 0,-1 0-1,1 0 1,-1-1 0,1 1-1,-1 0 1,1 0-1,0-1 1,-1 1 0,1 0-1,0-1 1,0 1 0,0-1-1,-1 1 1,1-1 0,0 1-1,0-1 1,0 0-1,0 1 1,0-1 0,0 0-1,0 0 1,0 0 0,0 0-1,0 0 1,0 0-1,0 0 1,0 0 0,0 0-1,0 0 1,-1 0 0,1-1-1,0 1 1,0 0 0,0-1-1,0 1 1,1-1-1,0-2-353,0 1 0,0 0 0,0-1 0,0 1 0,-1-1 0,1 0 0,-1 1 0,0-1 0,0 0 0,0 0 0,0 0 0,0-3 0,5-21-1653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4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53 1224,'-14'-12'1664,"3"2"224,3 2 109,2 1-493,-2 2-348,2 0-312,3 2-320,1 1-308,-1 2-624,3 7-2596,3 3 1040,2 0-109,1-5 49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8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219 122 764,'5'-7'971,"0"1"-1,-1-1 1,0 0 0,0 0-1,0 0 1,-1 0-1,3-14 1,-5 19-795,-1 1-1,1-1 1,-1 0 0,1 1-1,-1-1 1,0 0 0,0 1-1,0-1 1,0 0 0,0 1-1,-1-1 1,1 0 0,0 1-1,-1-1 1,1 0 0,-1 1-1,0-1 1,1 1 0,-1-1-1,0 1 1,0-1 0,0 1-1,0 0 1,0-1 0,0 1-1,0 0 1,-1 0 0,1 0-1,0 0 1,-1 0 0,1 0-1,-1 0 1,1 0 0,-1 1-1,1-1 1,-1 0 0,0 1-1,1-1 1,-1 1 0,0 0-1,1 0 1,-4 0 0,-1-1-75,0 1 0,1 1 0,-1-1-1,0 1 1,0 0 0,1 1 0,-1-1 0,0 1 0,1 0 0,0 0 0,-1 1 0,1 0 0,0 0 0,0 0 0,-5 4-1,-1 3-52,-1-1-1,1 2 1,1 0-1,-16 20 1,18-20-32,0 2 0,0-1 1,2 1-1,-10 24 0,14-32-13,1 0 0,-1 0-1,1 1 1,0-1 0,1 0 0,0 1 0,0 5-1,0-9 0,0 1 0,0-1 0,1 1-1,0-1 1,-1 0 0,1 0 0,0 1 0,0-1-1,0 0 1,0 0 0,0 0 0,1 0-1,-1 0 1,1 0 0,-1 0 0,4 2-1,-3-2 2,1-1 0,0 1 0,0-1-1,0 0 1,0 0 0,0 0 0,0 0-1,0 0 1,0-1 0,1 1 0,-1-1-1,0 0 1,0 0 0,0 0 0,1 0-1,-1-1 1,0 1 0,0-1 0,0 0-1,0 0 1,0 0 0,3-1 0,5-3 6,-1 1 0,0-1 1,-1-1-1,1 0 1,8-7-1,-4 1 50,-2-1 0,0 0-1,0-1 1,-1 0-1,-1-1 1,0 0-1,9-20 1,-19 35-54,0-1-1,0 1 0,0 0 1,0 0-1,0 0 1,0-1-1,0 1 1,0 0-1,0 0 1,1-1-1,-1 1 1,0 0-1,0 0 1,0 0-1,0-1 1,0 1-1,0 0 1,1 0-1,-1 0 1,0 0-1,0-1 1,0 1-1,0 0 1,1 0-1,-1 0 1,0 0-1,0 0 1,1 0-1,-1 0 1,0 0-1,0-1 1,0 1-1,1 0 1,-1 0-1,0 0 0,0 0 1,1 0-1,-1 0 1,0 0-1,0 0 1,1 0-1,-1 0 1,0 1-1,0-1 1,0 0-1,1 0 1,-1 0-1,0 0 1,0 0-1,0 0 1,1 0-1,-1 1 1,0-1-1,0 0 1,0 0-1,1 0 1,-1 0-1,0 1 1,0-1-1,0 0 1,0 0-1,0 0 1,0 1-1,0-1 1,1 0-1,-1 1 0,6 19 65,-5-13-61,2 1-54,3 12-306,0-1 0,2 0 0,10 19 0,-15-32-169,0-1 0,0-1 0,1 1 0,0 0 0,0-1 0,7 6 0,-8-8-16,-1 0 1,1 0 0,-1-1 0,1 1 0,0-1-1,0 0 1,-1 0 0,1 0 0,0 0 0,0 0-1,0-1 1,0 1 0,5-1 0,7-3-1984,0-6 282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4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0 185 820,'7'22'10793,"3"9"-8591,30 172-1139,-40-203-1062,0 0-1,0 0 1,0 0 0,0 0-1,0 0 1,0 0 0,0-1-1,0 1 1,0 0 0,0 0 0,0 0-1,1 0 1,-1 0 0,0 0-1,0 0 1,0 0 0,0 0-1,0 0 1,0 0 0,0 0-1,0 0 1,0 0 0,1 0-1,-1 0 1,0 0 0,0 0-1,0 0 1,0 0 0,0 0 0,0 0-1,0 0 1,0 0 0,0 0-1,1 0 1,-1 0 0,0 0-1,0 1 1,0-1 0,0 0-1,0 0 1,0 0 0,0 0-1,0 0 1,0 0 0,0 0-1,0 0 1,0 0 0,0 0-1,0 0 1,0 0 0,0 1 0,0-1-1,1 0 1,-1 0 0,0 0-1,0 0 1,0 0 0,0 0-1,0 0 1,0 0 0,0 1-1,0-1 1,-1 0 0,1 0-1,0 0 1,0 0 0,0 0-1,0 0 1,6-11 16,1-16 7,-3 7-13,2-21 1,2 0 0,1 0 1,17-40-1,-26 81-15,0-1 1,0 1-1,0 0 1,0-1-1,0 1 0,0 0 1,0-1-1,0 1 1,0 0-1,1 0 0,-1-1 1,0 1-1,0 0 0,0 0 1,0-1-1,1 1 1,-1 0-1,0 0 0,0-1 1,1 1-1,-1 0 1,0 0-1,0 0 0,1 0 1,-1-1-1,0 1 0,0 0 1,1 0-1,-1 0 1,0 0-1,1 0 0,-1 0 1,0 0-1,1 0 1,-1 0-1,0 0 0,1 0 1,-1 0-1,0 0 0,0 0 1,1 0-1,-1 0 1,11 14-73,4 26 3,-14-37 68,3 10-4,-1-4-8,0 1 1,0-1-1,1 1 0,0-1 1,1 0-1,8 11 0,-11-18 9,0 1-1,1-1 1,-1 0-1,1 0 1,0 0-1,-1 0 0,1 0 1,0 0-1,0-1 1,0 0-1,0 1 1,1-1-1,-1-1 1,0 1-1,0 0 0,1-1 1,-1 1-1,0-1 1,1 0-1,-1 0 1,1 0-1,-1-1 1,6-1-1,10-2-11,1-1 0,-1-1 1,0-1-1,0 0 0,-1-1 0,0-2 1,-1 0-1,0 0 0,20-17 0,-19 12 51,0 0-1,-1-1 0,-1 0 0,-1-2 0,0 0 1,-2 0-1,22-38 0,-33 54-11,-1-1 0,0 1 0,0 0-1,1 0 1,-1 0 0,-1-1 0,1 1 0,0-1 0,-1 1-1,1 0 1,-1-1 0,1 1 0,-1-1 0,0 1 0,0-1 0,0 1-1,-1-1 1,1 1 0,-1-1 0,1 1 0,-1-1 0,0 1 0,0 0-1,0-1 1,-2-3 0,1 4-5,-1 1 1,1 0-1,-1-1 1,1 1-1,0 0 1,-1 1-1,0-1 0,1 0 1,-1 1-1,1-1 1,-1 1-1,0 0 0,1 0 1,-1 0-1,0 0 1,1 0-1,-1 1 1,0-1-1,1 1 0,-1 0 1,1 0-1,-1 0 1,1 0-1,-4 2 0,-10 4-5,0 1-1,1 0 0,0 1 1,0 1-1,1 1 0,-14 12 0,21-17-10,0 1 0,0 0 0,1 1 0,0-1 0,0 1 0,1 0 0,0 1 0,0-1 0,1 1 0,0 0 0,1 0 0,-4 15 0,6-21 3,1 0 0,0 0 0,0 0 0,0 0 0,1 0 0,-1 0 0,0 0 0,1 0 0,0 0 0,0 0 0,0 0 0,0 0 0,0 0 0,1 0 0,-1-1 0,1 1 0,0 0 0,0-1 0,0 0 0,0 1 0,0-1 0,0 0 0,4 2 0,6 5 17,1 0 0,-1-1 0,25 10 0,-4-1 31,-22-11-8,0 1 0,0 0-1,0 0 1,-1 1 0,0 0-1,-1 1 1,0 0-1,0 1 1,-1 0 0,-1 0-1,1 1 1,-2 0-1,1 0 1,-1 0 0,-1 1-1,0 0 1,-1 0 0,0 0-1,-1 1 1,0-1-1,-1 1 1,-1 0 0,1 23-1,-2 13 53,-1 1 0,-3 0-1,-1-1 1,-3 0 0,-20 66-1,27-109-80,-1-1 0,0 0 1,0 0-1,-1 0 0,1 0 0,-1 0 0,0-1 0,-1 1 0,1-1 0,-1 0 0,1 0 0,-8 5 1,10-8-5,-1 0 0,0 0 1,0 0-1,0 0 1,1-1-1,-1 1 0,0-1 1,0 1-1,0-1 1,0 0-1,0 0 0,0 0 1,0 0-1,0 0 1,0 0-1,0 0 0,0-1 1,0 1-1,0-1 1,0 0-1,0 1 0,0-1 1,1 0-1,-1 0 1,0 0-1,0 0 0,1 0 1,-1-1-1,1 1 0,-1 0 1,1-1-1,0 1 1,-1-1-1,1 1 0,0-1 1,-1-2-1,-7-9 21,0-1-1,0 0 0,2-1 0,0 0 1,1 0-1,-9-30 0,-14-100-130,-2-124-3198,16-2-8396,15 218 9457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5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28 580,'39'-27'10828,"-45"32"-7461,4-2-3219,0 0-1,0 0 1,1 0 0,-1 0 0,0 0 0,1 0 0,0 0 0,0 1-1,0-1 1,0 0 0,0 1 0,1-1 0,-1 1 0,1-1 0,0 7-1,6 61-320,-4-53 328,27 162-62,-16-109-655,-2 0 0,0 80 0,-11-131-184,-1-9-209,1-1 1,0 1-1,0-1 1,1 1-1,1-1 0,0 1 1,0-1-1,6 15 1,2-14-1622,5-8 340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5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25 213 1260,'-1'0'302,"0"1"0,0-1 0,-1 0 0,1 1 0,0-1 0,0 1 0,0-1 0,0 1 0,0-1 0,0 1 0,0 0 0,0 0 0,0-1 0,0 1 0,0 0 0,1 0 0,-1 0 0,0 0 0,1 0 0,-1 0 0,0 0 0,1 0-1,-1 0 1,1 0 0,0 1 0,-1-1 0,1 0 0,0 0 0,0 0 0,-1 0 0,1 3 0,1-3-177,0 0 0,0 0 0,0 0-1,1 0 1,-1 0 0,0 0 0,0-1-1,0 1 1,1 0 0,-1-1 0,0 1-1,1-1 1,-1 0 0,0 1 0,1-1-1,-1 0 1,1 0 0,-1 0 0,1 0 0,-1 0-1,0 0 1,1 0 0,-1 0 0,1 0-1,-1-1 1,0 1 0,3-1 0,7-3 42,0 0 0,0 0 1,0-1-1,-1 0 1,1-1-1,-1 0 1,-1 0-1,1-1 0,-1-1 1,0 0-1,8-9 1,-12 13-145,-1 0 0,-1 0 0,1-1 1,0 1-1,-1-1 0,0 0 0,0 0 0,0 0 1,-1 0-1,0 0 0,0-1 0,0 1 1,0 0-1,-1-1 0,0 0 0,0 1 0,-1-1 1,0 0-1,0 1 0,0-1 0,0 0 1,-1 0-1,0 1 0,-3-10 0,4 13-18,-1 1 1,0-1-1,0 0 0,0 0 0,0 0 0,0 1 0,0-1 1,0 1-1,-1-1 0,1 1 0,-1-1 0,1 1 0,-1 0 1,1-1-1,-1 1 0,0 0 0,0 0 0,0 1 0,1-1 1,-1 0-1,0 0 0,-4 0 0,3 1-3,-1 0 0,0 0 1,1 0-1,-1 1 0,1-1 0,-1 1 0,1 0 1,-1 0-1,1 0 0,-1 1 0,-5 2 0,-1 2-5,1 0-1,0 0 1,1 1-1,-1 0 1,1 0-1,0 1 0,-10 14 1,12-14 2,1 0 0,0 1-1,0 0 1,1 0 0,0 0 0,1 1 0,0-1 0,0 1 0,1-1-1,0 1 1,0 12 0,2-17-12,0-1 0,0 1 0,1 0 0,-1-1-1,1 1 1,1-1 0,-1 1 0,0-1 0,1 1 0,0-1 0,0 0-1,1 0 1,-1 0 0,1 0 0,-1 0 0,1-1 0,1 1 0,-1-1 0,0 0-1,1 0 1,-1 0 0,1 0 0,0 0 0,0-1 0,9 4 0,-6-2-348,2-1 0,-1 0 1,0-1-1,1 0 1,-1 0-1,1-1 1,0 0-1,13 0 1,-12-2-513,-1 1 1,1-2 0,0 1 0,-1-1 0,1-1-1,-1 0 1,0 0 0,0-1 0,0 0-1,0 0 1,-1-1 0,10-7 0,9-8-1020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6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67 196 696,'-2'-28'2621,"-1"0"0,-1 0 0,-1 0 0,-14-40 0,19 67-2526,0 0 1,-1 1-1,1-1 0,0 0 0,0 1 1,0-1-1,-1 0 0,1 1 0,0-1 0,-1 0 1,1 1-1,0-1 0,-1 1 0,1-1 0,-1 1 1,1-1-1,-1 1 0,1-1 0,-1 1 0,1-1 1,-1 1-1,0-1 0,1 1 0,-1 0 0,0 0 1,1-1-1,-2 1 0,-5 16 767,1 41-987,6-51 303,-7 268 2,9-221-191,3 1 1,2-1-1,15 59 0,-18-97-12,1 0 1,1 0-1,0 0 1,1-1-1,0 0 1,1-1-1,1 0 1,0 0-1,16 17 1,-20-25-218,0 0 0,0 0 0,1 0 0,0-1 0,0 0 0,0 0 0,0 0 0,0-1 0,1 0-1,0 0 1,-1-1 0,1 1 0,0-1 0,0-1 0,0 0 0,1 0 0,-1 0 0,0-1 0,0 0 0,1 0 0,-1-1 0,11-2 0,-15 2-80,-1 0 0,1 0 0,0 0 0,0 0-1,-1-1 1,1 0 0,-1 1 0,1-1 0,-1 0 0,0 0 0,1 0 0,-1-1 0,0 1-1,-1 0 1,1-1 0,0 1 0,-1-1 0,1 0 0,-1 1 0,0-1 0,0 0-1,0 0 1,0 0 0,0 0 0,-1 0 0,0 0 0,1 0 0,-1 0 0,0-5 0,-4-21-1518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6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117 230 632,'-18'-1'950,"11"1"-395,0 0 0,1 0-1,-1-1 1,0 1-1,1-1 1,-1-1 0,1 1-1,-1-1 1,1 0-1,0-1 1,0 1 0,0-1-1,-6-4 1,12 6-487,-1 0 1,1 0-1,0 0 0,-1 0 0,1 0 1,0 0-1,0 0 0,0 0 1,0 0-1,0 0 0,0 0 1,0 0-1,0 0 0,0 0 1,0 0-1,0 0 0,1 0 1,-1 0-1,0 0 0,1 0 1,-1 0-1,1 1 0,-1-1 1,1 0-1,-1 0 0,1 0 1,0 1-1,-1-1 0,1 0 1,0 0-1,0 1 0,-1-1 1,1 1-1,0-1 0,0 1 1,0-1-1,0 1 0,0-1 1,0 1-1,1 0 0,42-22 161,-42 21-162,27-10-258,0 2-1,37-8 0,125-9-5314,-120 18 2715,-55 6 2614,-1 0 1,1-2-1,17-5 0,-28 7 584,1 0 0,-1-1 1,0 0-1,1 0 0,-1 0 1,7-6-1,-11 8-294,-1 1 0,1 0 0,-1-1 0,1 1 0,0-1 0,-1 1 0,1-1 0,-1 1 1,0-1-1,1 1 0,-1-1 0,1 0 0,-1 1 0,0-1 0,1 1 0,-1-1 0,0 0 0,0 1 0,0-1 0,1 0 0,-1 0 0,0 1 1,0-1-1,0 0 0,0 1 0,0-1 0,0 0 0,0 1 0,-1-1 0,1 0 0,0 0 0,0 1 0,0-1 0,-1 1 0,1-1 1,0 0-1,-1 1 0,1-1 0,-1 0 0,1 1 0,0-1 0,-1 1 0,1-1 0,-1 1 0,0-1 0,1 1 0,-1 0 0,1-1 1,-1 1-1,0 0 0,1-1 0,-1 1 0,0 0 0,1 0 0,-1 0 0,0-1 0,1 1 0,-1 0 0,0 0 0,0 0 0,-3-1 291,0 0-1,0 0 0,0 0 1,0 1-1,0-1 0,0 1 1,0 0-1,0 0 1,-7 2-1,6 0-329,-1 1-1,1 0 1,0 0 0,0 1 0,0-1 0,1 1-1,-1 0 1,1 0 0,0 1 0,0-1-1,0 1 1,1 0 0,0 0 0,-4 7 0,-5 13-45,-17 45 1,22-53 11,-2 9-41,1 0 0,-7 39 1,13-57-8,0 1 0,1-1 0,1 0 0,-1 0 0,1 1 0,1-1 0,0 0 0,0 1 0,0-1 0,1 0 0,0 0 0,5 11 0,-6-18 6,0 0 1,-1 1 0,1-1 0,0 0-1,0 0 1,0 0 0,0 0 0,0 0-1,0-1 1,0 1 0,1 0 0,-1 0-1,0-1 1,0 1 0,1-1 0,-1 1-1,0-1 1,1 0 0,-1 1 0,0-1-1,1 0 1,-1 0 0,0 0 0,1 0-1,-1 0 1,1 0 0,-1 0 0,0 0-1,1-1 1,-1 1 0,0 0 0,1-1-1,-1 0 1,0 1 0,0-1 0,0 1-1,1-1 1,-1 0 0,0 0 0,0 0-1,0 0 1,0 0 0,1-2 0,5-3-15,0 0 0,-1-1 0,1 1 1,-2-1-1,8-12 0,-5 4 4,-1 0 0,0 0-1,-1-1 1,-1 0 0,-1 0 0,0 0-1,-1-1 1,0 1 0,-2-1-1,0 0 1,-1 1 0,0-1 0,-4-21-1,-1 24 24,2 23-20,3 23-18,4-11-73,0 0-1,2 0 0,0 0 0,14 30 1,-16-42-240,1-1 0,0 0 0,0 0 0,1 0 0,10 10 1,-12-14-114,-1-1 0,1 1 1,0-1-1,0 0 1,1-1-1,-1 1 0,1-1 1,-1 0-1,1 0 1,0 0-1,6 1 1,-8-3 110,1 0 0,-1 0 0,1 0 0,-1 0 0,0 0 0,1-1 0,-1 0 0,0 0 0,0 0 0,1 0 0,-1 0 0,0-1 1,0 1-1,0-1 0,0 0 0,0 0 0,-1 0 0,1 0 0,-1 0 0,4-4 0,16-16-1481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17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49 135 44,'0'-3'267,"-3"-21"1650,-2 0-1,0 0 1,-13-36 0,27 85-341,-2-1 0,5 32 0,3 15-553,4 11-658,-5 0 0,-3 2 0,-3-1 1,-5 85-1,-3-190-307,-1 16-52,0-1 1,1 1 0,0 0 0,1 0 0,-1 0 0,1 0 0,0 0 0,1 0-1,-1 0 1,1 0 0,0 0 0,1 1 0,4-9 0,-1 6 2,0-1 0,1 2 0,0-1 1,1 1-1,0 0 0,0 0 0,0 1 0,1 0 1,0 1-1,0-1 0,0 2 0,13-5 0,-16 7 39,0 0-1,0 0 1,0 0-1,0 1 1,0 0 0,0 1-1,1-1 1,-1 1-1,0 0 1,1 1-1,-1-1 1,0 1-1,0 0 1,0 1-1,0 0 1,0 0 0,0 0-1,0 1 1,0-1-1,-1 1 1,8 6-1,-11-7-13,1 0 0,0 0 0,-1 0 0,1 1 0,-1-1 0,0 1 0,0 0 0,0 0 0,0 0 0,-1 0 0,1 0 0,-1 0 0,1 0 0,-1 0 0,0 0 0,0 1 0,-1-1 0,1 1 0,-1 3 0,0-1 1,0-1-1,-1 1 1,0 0 0,0-1 0,-1 1-1,1-1 1,-1 1 0,0-1 0,-1 0-1,-4 8 1,-2 1 0,-1 0 0,-1 0-1,0-1 1,-1-1 0,0 0-1,-23 17 1,17-16-67,-1 0 1,-1-2-1,0 0 0,-25 9 0,36-16-286,1-1 0,-1-1-1,0 1 1,0-2 0,0 1 0,0-1-1,0 0 1,-1-1 0,1 0 0,0-1-1,0 0 1,0 0 0,-11-3 0,18 3 6,-1 0 0,1 0 0,-1 0 0,1-1 1,0 1-1,0 0 0,-1-1 0,1 0 0,0 1 1,0-1-1,0 0 0,0 0 0,1 0 0,-1 0 1,1 0-1,-1-1 0,1 1 0,0 0 0,-1-1 1,1 1-1,1-1 0,-1 0 0,0 1 0,1-1 1,-1 1-1,1-1 0,-1 0 0,1 1 0,0-1 1,1 0-1,-1 1 0,0-1 0,1 0 0,0-2 1,6-20-1801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25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179 514 300,'-135'-6'3481,"92"2"1624,256-40-4189,-129 30-820,600-129 608,223-37-138,-292 97-539,4 48-176,-563 33-91,-51 1-206,-8 0-208,-31 0-1385,-58 6-2888,46-5 3327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8:26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71 312,'15'-27'2581,"-12"21"-1748,0 0 1,0 0-1,1 1 0,0-1 0,8-8 1,-11 13-374,-2 16 266,-5 7-604,-1-1 0,-1 1 1,-1-1-1,-22 39 0,-60 78 36,-2 3-141,76-109-1587,-22 60 0,38-112-2068,1 18 3632,-1-1-1,1 1 0,0-1 0,0 0 0,0 1 0,0-1 0,0 1 0,0-1 0,0 1 0,1-1 0,0 1 0,-1-1 0,1 1 0,0-1 0,2-2 0,-2 3 94,0 0 64,1-1-1,-1 1 1,1-1 0,0 1-1,0 0 1,0 0 0,0 0-1,0 0 1,0 0-1,0 0 1,1 1 0,-1-1-1,1 1 1,-1 0 0,1-1-1,0 1 1,-1 0 0,1 0-1,0 1 1,0-1 0,-1 1-1,1-1 1,0 1 0,4 0-1,50-2 534,0 1 0,1 4 0,-1 2 0,58 12 0,-75-8-478,-1 2 1,-1 1 0,0 1 0,0 3-1,-2 1 1,56 35 0,-83-48-402,-1 1 1,1-1 0,1-1 0,-1 1-1,0-1 1,1-1 0,15 2-1,-22-3-109,0 0-1,0-1 0,0 1 0,1-1 0,-1 0 1,0 0-1,0 0 0,0-1 0,0 1 1,0-1-1,1 1 0,-1-1 0,0 0 0,0 0 1,-1-1-1,1 1 0,0 0 0,0-1 0,0 0 1,-1 0-1,1 0 0,-1 0 0,0 0 1,0 0-1,1 0 0,2-5 0,-1-9-1399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0:5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98 222 152,'-4'1'101,"-39"12"3526,41-13-3386,0 0 1,0 0-1,0 0 1,0 0-1,0 0 0,-1 0 1,1 0-1,0-1 1,0 1-1,0-1 1,0 1-1,0-1 0,0 0 1,1 0-1,-1 0 1,0 0-1,0 0 0,-1-2 1,-9 1 1048,24 4-663,252 7 672,-103-1-1018,-128-6 46,1-2 0,-1-2 0,0 0 0,66-15 0,-89 14-182,13-7-139,-22 9-5,-1 1 0,1-1-1,-1 0 0,1 1 0,0-1 0,-1 1 1,1-1-1,0 1 0,-1-1 0,1 1 1,0 0-1,0-1 0,0 1 0,-1 0 0,1-1 1,0 1-1,0 0 0,0 0 0,-1 0 0,1 0 1,0 0-1,0 0 0,0 0 0,1 0 1,-22-38 82,10 24-56,-1 1 0,-1 0 0,0 0-1,-1 2 1,0-1 0,-1 2 0,-18-12 0,-41-33 116,108 79-81,2-1 0,40 19 0,-22-13-41,-34-18 4,-9-5 55,-1 1 0,1-1 0,16 15 0,-29-20-36,0 1 0,0-1 1,-1 1-1,1-1 0,0 0 0,-1 0 1,1 0-1,-1 1 0,1-1 0,-1-1 1,1 1-1,-1 0 0,0 0 0,1-1 0,-1 1 1,0 0-1,-2-1 0,-2 3 29,-78 40-143,3 3-1,1 4 0,-109 90 1,197-175-8641,5-28 4793,-7 19 1734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0:5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252 112 196,'1'-7'802,"0"0"0,0 1-1,-1-1 1,0 0 0,0 0 0,-3-10 0,3 14-523,0 0 0,-1 0 0,1 0 0,-1 0 0,0-1 1,0 1-1,0 0 0,-1 1 0,1-1 0,-1 0 0,1 0 0,-1 1 1,0-1-1,0 1 0,-4-5 0,4 7-249,0-1 0,0 0 0,0 1 0,0 0 1,0-1-1,0 1 0,0 0 0,0 0 0,0 0 0,0 0 0,0 0 0,0 1 0,0-1 1,0 0-1,1 1 0,-1 0 0,0-1 0,0 1 0,0 0 0,0 0 0,1 0 1,-1 0-1,0 0 0,1 1 0,-1-1 0,1 0 0,-1 1 0,1-1 0,-2 3 1,-8 8-70,1 0 0,-14 24 1,16-25 92,-15 22-83,2 1 0,1 1 1,1 1-1,-15 42 0,34-78 25,0 0 1,-1 0-1,1 0 0,0 1 1,0-1-1,0 0 0,0 0 1,0 0-1,-1 0 0,1 1 1,0-1-1,0 0 0,0 0 0,0 0 1,0 1-1,0-1 0,0 0 1,0 0-1,0 1 0,0-1 1,0 0-1,0 0 0,0 0 1,0 1-1,0-1 0,0 0 1,0 0-1,0 0 0,0 1 1,0-1-1,0 0 0,1 0 1,-1 0-1,0 1 0,0-1 1,0 0-1,0 0 0,0 0 1,1 0-1,-1 1 0,0-1 0,0 0 1,0 0-1,0 0 0,1 0 1,-1 0-1,0 0 0,0 0 1,0 0-1,1 1 0,-1-1 1,0 0-1,0 0 0,0 0 1,1 0-1,-1 0 0,0 0 1,0 0-1,1 0 0,18-10-66,16-20 78,-12 1 159,-1 0-1,-1-2 0,-2 0 0,25-57 1,-39 80-144,2-9-15,-7 17 73,-6 26 18,-35 255 136,20-158-207,21-121-23,0-1 1,-1 1 0,1-1-1,0 0 1,-1 1-1,1-1 1,-1 1 0,0-1-1,1 0 1,-1 1-1,0-1 1,0 0 0,0 1-1,0-1 1,0 0-1,0 0 1,0 0 0,0 0-1,0 0 1,-1 0-1,1-1 1,0 1 0,-1 0-1,-1 0 1,-38 4 49,36-5-60,0 0 1,0 0 0,0 0-1,1 1 1,-1-1 0,0 1-1,0 1 1,-7 2 0,-3 6-34,15-5 10,27-1 58,-16-3 10,22 0 222,1-1-1,-1-1 1,1-3-1,56-11 0,-244 44-11468,118-24 9235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9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16 212 164,'-6'-14'3572,"-4"-11"9834,20 49-12198,2 106-654,-11-122-404,-1-24-159,2-1 1,0 0-1,0 1 1,2-1-1,0 1 1,1 0-1,0 0 1,2 1-1,0 0 1,0 0-1,1 0 1,13-16-1,-21 30 10,1 0-1,0 0 1,-1 0 0,1 0-1,0 1 1,0-1 0,-1 0-1,1 0 1,0 1-1,0-1 1,0 0 0,0 1-1,0-1 1,0 1 0,0-1-1,0 1 1,0 0 0,0-1-1,0 1 1,0 0-1,1 0 1,-1 0 0,0 0-1,0 0 1,1 0 0,0 0 3,-1 1 0,1 0 0,-1 0 0,0 0 1,0 0-1,1 0 0,-1 0 0,0 0 0,0 0 1,0 0-1,0 0 0,0 0 0,0 1 0,0-1 1,0 3-1,3 4 19,-1 0 1,0 1 0,0-1-1,-1 1 1,1 9-1,-1 4 30,-1 0-1,-3 27 0,0 1 206,27-133 211,-20 62-513,1 0 1,15-31-1,-21 52 42,0-1 0,0 1 0,0-1-1,0 1 1,1 0 0,-1-1 0,0 1 0,0-1 0,1 1-1,-1 0 1,0-1 0,0 1 0,1 0 0,-1-1 0,0 1-1,1 0 1,-1 0 0,0-1 0,1 1 0,-1 0 0,1 0-1,-1 0 1,0 0 0,1-1 0,-1 1 0,1 0 0,-1 0-1,1 0 1,0 0 0,8 10-25,3 23 31,-11-31-3,5 23 10,-4-16-10,1 0-1,-1 0 0,1 0 1,1 0-1,0-1 0,6 12 1,-8-18-14,-1 0 0,1 0-1,0-1 1,0 1 0,0 0 0,0-1 0,0 1 0,0-1 0,0 0 0,0 0-1,0 1 1,1-2 0,-1 1 0,1 0 0,-1 0 0,0-1 0,1 1 0,-1-1-1,1 0 1,-1 0 0,1 0 0,-1 0 0,1 0 0,-1 0 0,1-1-1,-1 1 1,1-1 0,4-1 0,7-3-73,-1 0 0,0-1-1,0-1 1,0 0 0,0-1 0,-1 0-1,11-10 1,-7 4 47,-1 0 1,0-1-1,-1 0 1,15-23-1,-23 29 55,-1 0-1,0 0 1,0 0-1,4-16 1,-8 21 19,1 1 0,-1-1 0,-1 1 0,1-1 0,0 0 0,-1 1 0,0-1 0,0 0-1,0 0 1,0 1 0,0-1 0,-1 0 0,0 1 0,0-1 0,-2-6 0,2 9-22,1 0 1,0 0-1,-1 1 0,1-1 1,-1 0-1,1 1 0,-1-1 1,0 0-1,1 1 0,-1-1 1,1 0-1,-1 1 0,0-1 0,0 1 1,1 0-1,-1-1 0,0 1 1,0-1-1,0 1 0,1 0 1,-1 0-1,0 0 0,0-1 1,0 1-1,-1 0 0,1 0-4,-1 1 1,0-1-1,1 1 0,-1-1 0,1 1 0,-1-1 0,1 1 1,0 0-1,-1 0 0,1 0 0,0 0 0,-3 2 0,0 0-1,1 1 0,-1 0-1,1 0 1,0 1 0,0-1-1,0 1 1,-3 7 0,4-8 8,1 0 0,0 0 0,0 1 0,0-1 0,0 0 0,1 1 0,-1-1 0,1 1 0,0-1 0,0 1 0,1-1 0,0 0 1,-1 1-1,2-1 0,-1 0 0,0 1 0,1-1 0,0 0 0,0 0 0,0 0 0,0-1 0,0 1 0,1 0 0,0-1 0,0 1 0,0-1 0,5 4 0,-1-1 3,1-1 0,-1 0 0,1 0-1,0-1 1,0 0 0,0-1-1,0 0 1,1 0 0,-1-1-1,1 0 1,0 0 0,17 1 0,-20-3-308,24 0-571,-12-4-5284,-31-5-3372,1 4 6904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244 207 164,'-244'20'11711,"435"-22"-11294,326-47 0,-490 48-288,-10 0 65,-30-5-94,8 4-99,0 0 0,0-1 0,0 0 0,1 0 0,-1-1 1,1 1-1,0-1 0,0 0 0,0 0 0,-5-7 0,-24-21 6,-81-60 290,170 111-246,-5-3 107,2-3 0,-1-2-1,99 8 1,-134-18-34,-12-1 364,-16 3-140,9-2-339,-14 5 12,1 0 0,0 2 1,1 0-1,0 0 0,0 2 1,-16 13-1,14-11-2,-36 29-179,1 3 1,-79 88 0,130-131 49,0-1 1,0 0-1,-1 0 1,1 0-1,0 0 1,0 0-1,0 1 1,0-1 0,-1 0-1,1 0 1,0 0-1,0 0 1,0 0-1,-1 0 1,1 0-1,0 0 1,0 0-1,0 0 1,-1 0-1,1 0 1,0 0 0,0 0-1,0 0 1,-1 0-1,1 0 1,0 0-1,0 0 1,-1 0-1,1 0 1,0 0-1,0 0 1,0 0-1,-1 0 1,1 0 0,0-1-1,0 1 1,0 0-1,0 0 1,-1 0-1,1 0 1,0 0-1,0-1 1,0 1-1,0 0 1,0 0-1,0 0 1,0-1-1,-1 1 1,1 0 0,0 0-1,0 0 1,0-1-1,0 1 1,0 0-1,0 0 1,0 0-1,0-1 1,0 1-1,0 0 1,0-1-1,-5-23-2761,1 2 803,-6-5-96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158 156 440,'8'-17'2609,"-7"16"-2229,0-1 0,0 0 0,0 0 0,0 0 0,0 0 0,-1 0 0,1 0 0,0 0 0,-1 0-1,0 0 1,1 0 0,-1 0 0,0 0 0,0 0 0,0 0 0,0 0 0,-1 0 0,1 0 0,-2-4 0,2 6-336,0-1 0,0 1 0,0 0 0,0-1 0,0 1 0,0 0 0,0-1 0,-1 1 0,1 0 0,0-1 0,0 1 0,0 0 0,-1 0 0,1-1 0,0 1-1,0 0 1,0 0 0,-1 0 0,1-1 0,0 1 0,-1 0 0,1 0 0,0 0 0,-1 0 0,1-1 0,0 1 0,-1 0 0,1 0 0,0 0 0,-1 0 0,1 0 0,0 0 0,-1 0 0,1 0 0,0 0 0,-1 0 0,0 0 0,-12 11 420,-13 28-696,22-34 362,-10 18-135,0 0-1,1 0 1,-19 51 0,66-140 110,39-155 467,-73 221-570,0 1-1,0-1 0,0 0 1,0 0-1,0 0 0,0 0 1,0 0-1,0 0 0,0 1 1,0-1-1,0 0 0,0 0 1,0 0-1,1 0 1,-1 0-1,0 0 0,0 0 1,0 0-1,0 0 0,0 1 1,0-1-1,0 0 0,0 0 1,1 0-1,-1 0 0,0 0 1,0 0-1,0 0 1,0 0-1,0 0 0,0 0 1,1 0-1,-1 0 0,0 0 1,0 0-1,0 0 0,0 0 1,0 0-1,0 0 0,1 0 1,-1 0-1,0 0 0,0 0 1,0 0-1,0 0 1,0 0-1,0 0 0,0-1 1,1 1-1,-1 0 0,0 0 1,0 0-1,0 0 0,0 0 1,0 0-1,0 0 0,0 0 1,0 0-1,0-1 1,6 24 9,-1 29 0,-8-6 5,-2 0-1,-2 0 1,-17 61-1,1-6-47,1-9 66,21-92-34,1 0 1,-1 1 0,0-1 0,1 0 0,-1 1 0,0-1 0,1 0 0,-1 0 0,1 0 0,-1 1 0,0-1 0,0 0 0,1 0-1,-1 0 1,0 0 0,1 0 0,-1 0 0,0 0 0,1-1 0,-1 1 0,0 0 0,1 0 0,-1 0 0,0-1 0,1 1 0,-1 0-1,1-1 1,-2 0 0,-29-13 31,17 8-24,-6-4-13,48 13 4,16 1 30,-10-6 213,0-2 1,0-1-1,45-13 1,-76 15-2839,-13-1-3368,-5-1 1776,9 2 2416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2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16 904,'0'-1'224,"-1"1"0,1-1 1,0 1-1,0-1 0,0 1 0,0-1 0,0 1 0,-1-1 0,1 1 1,0-1-1,0 1 0,0-1 0,1 1 0,-1-1 0,0 1 1,0-1-1,0 1 0,0-1 0,0 1 0,0-1 0,1 1 1,-1-1-1,0 1 0,1-1 0,-1 1 0,0-1 0,0 1 0,1 0 1,-1-1-1,1 1 0,0-1 0,9 15 3447,-2-2-4233,0 5 653,0 1 1,0 0-1,-2 0 0,-1 0 0,0 1 0,-1 0 0,-1 0 0,1 30 0,10 43 37,-10-71-99,1 0 1,1-1-1,1 0 1,1 0-1,1-1 1,11 19-1,-12-26 11,0-1 0,0-1 0,1 0 0,0 0 0,1 0 0,0-2 0,0 1 0,1-1 0,0 0 0,22 10 0,-3-5 13,0-1 0,1-1-1,0-2 1,1-1 0,-1-2 0,58 5 0,202-9 1,-184-5-54,255-5-73,177-1 95,-229 9-761,-341 2-4958,-63 6 1944,33-3 1869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3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50 548,'0'-1'384,"1"0"0,0 0 0,-1 0 0,1 0 0,-1 0 0,0-1 1,1 1-1,-1 0 0,0 0 0,0-1 0,0 1 0,0 0 0,0 0 0,0-1 0,0 1 0,0 0 0,0 0 0,-1-3 0,0 4-204,1 0-1,-1 0 0,0-1 0,1 1 0,-1 0 0,1 0 1,-1 0-1,0 0 0,1 0 0,-1 0 0,1 0 0,-1 0 1,0 0-1,1 0 0,-1 1 0,0-1 0,1 0 1,-1 0-1,1 0 0,-1 1 0,1-1 0,-1 0 0,1 1 1,-1-1-1,0 1 0,-39 32 1183,22-13-1363,2 1 1,0 0-1,1 1 1,2 1-1,0 0 1,1 1-1,2 0 1,-14 46-1,55-112-238,-12 14 213,16-20 11,55-102 1,-88 147 7,0 1 1,-1 0-1,1 0 1,0 0-1,0 0 1,0 0-1,0 0 1,0 0-1,1 1 1,3-3-1,14-13 851,0 50-641,17 16-175,3-2 0,47 43 0,-97-99-1708,-3-3-457,0 0 0,-1 1 0,-1 0 0,-26-14 1,13 12 146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88 106 356,'-41'-24'3977,"34"21"-3739,1 1 1,0-2-1,0 1 0,1 0 0,-8-7 1,13 10-232,-1 0 1,1 0 0,0-1 0,0 1 0,-1 0 0,1 0-1,0-1 1,0 1 0,-1 0 0,1-1 0,0 1 0,0 0-1,0 0 1,0-1 0,0 1 0,0-1 0,-1 1 0,1 0 0,0-1-1,0 1 1,0 0 0,0-1 0,0 1 0,0 0 0,0-1-1,0 1 1,1 0 0,-1-1 0,0 1 0,0 0 0,0-1 0,0 1-1,0 0 1,0-1 0,1 1 0,-1 0 0,0-1 0,0 1-1,1 0 1,17-12 17,31-5-164,-42 16 183,5-3-14,-8 2-5,1 0 1,0 0-1,-1 1 1,1 0-1,0 0 1,0 0-1,0 1 1,9-1-1,-14 2-8,1 0 0,-1-1 0,0 1 0,1 0 0,-1-1-1,0 1 1,0 0 0,0-1 0,0 1 0,0 0 0,0 0 0,0-1-1,0 1 1,0 0 0,0 0 0,0-1 0,0 1 0,0 0 0,-1-1 0,1 1-1,0 0 1,0-1 0,-1 1 0,1 0 0,-1 0 0,-9 22 248,9-21-237,-90 175 665,82-161-703,9-15 13,-1 0 0,0 0 0,1 0 0,-1-1-1,1 1 1,-1 0 0,1 0 0,-1 0 0,1 0 0,0 0 0,-1 0 0,1 0 0,0 0 0,0 0 0,0 0 0,0 0 0,0 0 0,0 2 0,1-2-3,1 0 1,0-1 0,0 1-1,0 0 1,0-1 0,-1 1-1,1-1 1,0 0 0,0 0-1,0 1 1,0-1-1,0-1 1,3 1 0,154-20-72,-137 20 329,-31 2-1679,-41 1-2758,42-3 3532,-16 2-814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4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73 131 248,'11'-53'2475,"-8"38"-1218,0 0 0,0 0-1,0-18 1,5 82 191,-26 190-410,-3 109-900,21-343-380,0 0 0,0 0 0,-1 1 0,0-1 0,0 0 0,0 0 0,-1 0-1,-2 5 1,4-9 111,-1 0 0,1 0 0,-1 0 0,1 0 0,-1-1 0,0 1 0,1 0 0,-1 0-1,0-1 1,0 1 0,1-1 0,-1 1 0,0-1 0,0 1 0,0-1 0,0 1 0,0-1-1,0 0 1,0 1 0,0-1 0,0 0 0,0 0 0,0 0 0,0 0 0,0 0 0,0 0-1,0 0 1,0 0 0,0 0 0,0 0 0,0 0 0,0-1 0,0 1 0,0 0 0,0-1-1,0 1 1,1-1 0,-1 1 0,0-1 0,0 0 0,0 1 0,0-1 0,1 0 0,-1 1 0,0-1-1,1 0 1,-1-1 0,-13-10-1447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7 157 700,'0'-1'152,"-1"-1"-1,0 1 1,1 0-1,-1 0 1,0 0-1,1 0 1,-1 0-1,1-1 1,0 1-1,-1 0 1,1 0-1,0 0 1,0-1-1,0 1 1,0 0-1,0-1 1,0 1-1,0 0 0,0 0 1,0-1-1,1 1 1,-1 0-1,0 0 1,1-1-1,-1 1 1,2-1-1,0-2 50,0 1-1,1 0 0,0 0 0,-1 0 0,1 1 0,0-1 1,0 1-1,6-4 0,6-3 173,-1 2-1,1 0 1,17-5-1,18-3 8,0 1 1,1 3-1,82-7 1,-117 20-3613,-34 5-435,-1-1 1910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 60,'-20'1'6455,"29"-2"-5477,-3 0-879,0 0 1,-1 1-1,1-1 1,0 1-1,0 1 1,-1-1-1,1 1 1,0 0 0,-1 0-1,1 1 1,-1-1-1,1 1 1,-1 1-1,0-1 1,0 1-1,0 0 1,0 0-1,0 0 1,4 5-1,-4-3-26,0 1-1,-1 0 0,1 0 0,-1 1 0,-1-1 0,1 1 0,-1 0 0,0 0 0,-1 0 0,0 0 0,0 0 0,0 0 0,-1 1 0,0 9 0,1 1 75,0 0 0,-2 0 0,0 0 0,-1 0 0,-1 0 0,0-1 0,-7 25 0,9-92 1114,7 13-1354,2 1-1,1 1 0,2 0 0,1 1 1,22-39-1,-32 67-600,0 1 1,1-1-1,-1 1 0,1 0 1,0 0-1,10-8 0,-13 20-3736,-4 5 2441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4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98 1072,'3'-3'492,"1"-1"-1,-1-1 1,0 1 0,0 0-1,0-1 1,-1 1-1,1-1 1,-1 0 0,0 0-1,1-7 1,-2 10-379,-1 1 0,0-1 1,0 0-1,0 1 0,-1-1 1,1 1-1,0-1 1,0 1-1,-1-1 0,1 1 1,-1-1-1,0 1 0,1-1 1,-1 1-1,0 0 0,0-1 1,0 1-1,0 0 0,0-1 1,0 1-1,0 0 0,0 0 1,0 0-1,-1 0 0,1 0 1,0 1-1,-1-1 0,1 0 1,0 0-1,-1 1 1,1-1-1,-1 1 0,0 0 1,1-1-1,-1 1 0,1 0 1,-1 0-1,1 0 0,-1 0 1,-2 0-1,-2 0 17,-1 0 0,0 0-1,0 1 1,0 0 0,1 0 0,-1 1-1,0 0 1,1 0 0,-1 1 0,1-1 0,0 1-1,0 1 1,0-1 0,0 1 0,1 0-1,-11 9 1,2 1 4,0 0-1,0 1 1,1 0 0,-17 27-1,25-33-103,0 0 0,0 0 0,1 0-1,0 1 1,1-1 0,0 1 0,1 0-1,-1 0 1,2 0 0,-2 20 0,3-27-27,1 0 0,-1 0 1,0 0-1,1 0 0,0 0 0,0 0 1,0 0-1,0 0 0,0 0 1,0-1-1,1 1 0,-1 0 0,1-1 1,0 1-1,0-1 0,3 4 0,-2-4-3,0 0 0,0 0 0,1 0 0,-1 0 0,1-1 0,-1 0-1,1 1 1,-1-1 0,1 0 0,0-1 0,0 1 0,-1-1 0,1 0-1,0 1 1,0-2 0,6 0 0,1 0-2,-1-2 0,1 0 0,-1 0 0,0 0 0,0-1 0,0-1 0,0 0 0,-1 0 0,0-1 0,0 0 0,0-1 0,-1 0 0,0 0 0,0-1 0,-1 1 0,0-2 0,6-8 0,5-8 25,-2-1 0,0 0 0,-2-1 0,21-53 0,-29 56 93,-13 28-12,4 2-95,-1-1 1,1 0 0,0 1 0,1 0-1,0-1 1,-2 8 0,-1 7-3,1 1 1,2 1 0,-1 28-1,3-44-228,0 0-1,1 0 1,0 0-1,0 0 1,1 0-1,-1 0 0,5 8 1,-5-12-139,0 1 0,1 0 0,0 0 0,-1-1 0,1 0 0,0 1 0,1-1 0,-1 0 0,0 0 0,0 0 0,1 0 0,0 0 0,-1 0 0,1-1 0,4 2 0,-6-2 71,1-1 1,0 1-1,-1-1 1,1 1-1,0-1 1,0 0 0,0 0-1,-1 1 1,1-1-1,0-1 1,0 1-1,0 0 1,-1 0-1,1-1 1,3 0 0,14-4-1640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153 169 48,'6'-12'933,"-1"0"-1,-1 0 1,0-1 0,-1 1-1,0-1 1,0 0-1,-2 0 1,1 0 0,-2 0-1,-1-17 1,1 29-885,0 1 0,0-1 0,0 1 0,0-1 0,0 1 0,0-1 0,0 1 0,-1-1 0,1 1 0,0-1-1,0 1 1,-1-1 0,1 1 0,0-1 0,-1 1 0,1-1 0,-1 1 0,1 0 0,0-1 0,-1 1 0,1-1 0,-1 1 0,1 0 0,-1 0 0,1-1 0,-1 1 0,1 0 0,-1 0 0,1 0 0,-1-1 0,0 1 0,-20 7 570,-14 22-315,22-14-204,1-1 0,1 2 1,0 0-1,1 0 1,1 1-1,0 0 1,-6 20-1,9-23-34,2 1 0,-1-1 0,2 1 0,0 0 0,1-1 0,0 2 0,2-1 0,-1 0-1,4 23 1,-2-32-62,1 1-1,0 0 0,1-1 1,-1 1-1,1-1 0,1 0 1,-1 0-1,1 0 0,0 0 0,0-1 1,1 1-1,0-1 0,0 0 1,0-1-1,0 1 0,1-1 1,0 0-1,-1 0 0,2-1 1,-1 0-1,0 0 0,1 0 1,-1-1-1,1 0 0,0 0 1,9 1-1,-1 0-544,1 0-1,0-2 1,-1 0-1,1 0 1,0-1-1,0-1 1,0-1 0,0 0-1,-1-2 1,25-7-1,-31 8-395,-1-1-1,1-1 0,-1 1 0,12-10 1,3-5-1184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2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1156 232,'-10'-2'3253,"11"-3"-1826,-1 5-1381,1 0-1,-1-1 0,0 1 0,0 0 0,0-1 0,1 1 0,-1 0 0,0-1 0,0 1 0,0-1 0,0 1 0,0 0 0,0-1 0,0 1 0,0-1 1,0 1-1,0 0 0,0-1 0,0 1 0,0-1 0,0 1 0,0 0 0,0-1 0,0 1 0,-1-1 0,1 1 0,0 0 0,0-1 0,0 1 0,-1 0 0,1-1 1,0 1-1,0 0 0,-1 0 0,1-1 0,0 1 0,-1 0 0,1 0 0,0-1 0,-1 1 0,1 0 0,0 0 0,-1 0 0,1 0 0,-1-1 0,1 1 1,0 0-1,-1 0 0,0 0 244,1-1 0,-1 1 0,1 0 0,-1-1 0,1 1 0,-1-1 0,1 1 0,0-1 0,-1 1 0,1-1 0,0 1 0,-1-1 0,1 1 0,0-1 1,0 0-1,0 1 0,-1-1 0,1 0 0,0 1 0,0-1 0,0 1 0,0-1 0,0 0 0,0 0 0,5-25 1544,15-22-1644,-5 23-128,2 1 0,1 0-1,0 2 1,2 0-1,0 1 1,27-21-1,152-105-12,-116 90 85,672-421 357,-669 434-428,3 4 0,1 3 0,100-25 0,-330 93-14586,100-24 12348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1:4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43 274 696,'-3'-4'5344,"11"-5"-2451,11-6-1304,10 2-1185,18-8-96,49-29-1,-84 43-283,-1 0 0,1-2-1,-1 1 1,-1-1 0,1-1-1,-2 0 1,1-1-1,-1 1 1,7-14 0,-15 23-18,0 0 1,0 0 0,0 0 0,0 0-1,0 0 1,-1 0 0,1 0 0,0-1-1,-1 1 1,1 0 0,-1-1 0,0 1-1,1 0 1,-1-1 0,0 1 0,0-1-1,1 1 1,-1 0 0,-1-1 0,1 1-1,0-1 1,0 1 0,0 0 0,-1-1-1,1 1 1,0 0 0,-1-1-1,0 1 1,1 0 0,-1 0 0,0-1-1,1 1 1,-1 0 0,0 0 0,0 0-1,0 0 1,0 0 0,0 0 0,0 0-1,0 0 1,-1 1 0,1-1 0,0 0-1,0 1 1,0-1 0,-1 1 0,1-1-1,0 1 1,-1-1 0,1 1-1,-1 0 1,1 0 0,0 0 0,-1 0-1,-1 0 1,-7-1 14,0 0 0,0 1-1,0 1 1,0 0 0,0 0 0,-13 3-1,5 2 39,0 0 0,1 1 0,0 0 0,1 2 0,-1 0 0,2 0 0,-1 2 0,1 0 0,-17 17 0,26-23-27,1 0 0,0 1 0,0-1 0,0 1 0,1 0 0,0 0 0,0 0 0,0 0 0,1 1 0,0 0 0,0-1 0,1 1 0,0 0 0,0 1 0,1-1 0,0 0 0,0 0 0,0 1 0,1-1 0,0 0 0,1 1 0,-1-1 0,2 0 0,-1 0 0,1 0 0,3 9 0,-2-10-21,0-1 0,1 1 0,0-1 0,0 0 0,1 0-1,-1 0 1,1-1 0,0 1 0,0-1 0,1 0 0,-1-1 0,1 1 0,0-1 0,0-1 0,0 1 0,0-1 0,0 0 0,1 0-1,-1 0 1,1-1 0,8 1 0,9 1-276,0-1 0,0-1 0,0-1 0,37-5 0,-51 4-293,42-9-3305,-50 9 3268,1 0-1,-1 0 0,1 0 1,-1 0-1,1 0 0,-1-1 1,0 1-1,0-1 0,4-3 1,-2 0-1297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1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1 167 260,'0'0'941,"4"-9"5381,13-26-4461,-11 24-1500,-2-1 0,1 1 0,-2-1 1,0 0-1,0-1 0,-1 1 1,0 0-1,-1-15 0,-1 27-168,0 3-201,0 0 0,-1 1 0,1-1 0,0 0 1,1 1-1,-1-1 0,1 0 0,1 6 0,-1-4-2,9 164 14,-10-164-6,0 0 1,1-1 0,-1 1-1,1 0 1,0 0 0,0 0-1,0-1 1,1 1 0,0-1-1,0 1 1,0-1 0,0 0-1,1 1 1,-1-1 0,1 0-1,0-1 1,5 6 0,-2-4 2,0-1 1,0 0-1,0 0 1,1 0-1,-1 0 1,1-1-1,0-1 1,0 1-1,0-1 1,10 2-1,14 0 13,0-1 0,1-1 0,-1-2 0,40-4 0,-61 3-11,79-5 3,124-26 1,-213 32-4,0 0 0,0 0 0,1 0 1,-1 0-1,0 0 0,0 0 0,1-1 1,-1 1-1,0 0 0,0 0 0,1 0 1,-1 0-1,0 0 0,0-1 0,1 1 1,-1 0-1,0 0 0,0 0 0,0-1 1,0 1-1,1 0 0,-1 0 0,0-1 1,0 1-1,0 0 0,0 0 0,0-1 1,0 1-1,0 0 0,0 0 0,0-1 1,0 1-1,0 0 0,0-1 0,0 1 1,0 0-1,0 0 0,0-1 1,0 1-1,0 0 0,0 0 0,0-1 1,0 1-1,0 0 0,-1 0 0,1-1 1,0 1-1,0 0 0,0 0 0,0-1 1,-1 1-1,1 0 0,0 0 0,-21-21 47,-37-23-89,51 39 41,-18-12-11,0-2 19,-1 2-1,-44-22 1,112 44-66,-14 5 19,49 10 0,-54-16 60,-1 2-1,0 0 1,0 2-1,24 11 1,-45-18-14,-1-1 1,1 1-1,-1-1 1,1 1-1,-1 0 1,1-1-1,-1 1 1,1-1-1,-1 1 1,0 0-1,1 0 1,-1-1-1,0 1 1,0 0-1,1-1 1,-1 1-1,0 0 1,0 0 0,0 0-1,0-1 1,0 1-1,0 0 1,0 0-1,0-1 1,0 1-1,-1 0 1,1 0-1,0-1 1,0 1-1,-1 0 1,1-1-1,0 1 1,-1 0-1,1-1 1,-1 1-1,1 0 1,-1-1-1,1 1 1,-1-1-1,1 1 1,-1-1-1,0 1 1,-30 29 149,27-26-133,-39 38 64,27-26-535,1 0 1,-2-2-1,-32 23 0,44-35-1598,21-16-4317,4 1 4246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2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1 920,'0'11'8923,"2"8"-4152,0 7-3010,0 14-2445,-2 42 0,-4-48 484,-2 59-1181,10-34-3193,2-44 1919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2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13 656,'1'-13'5905,"5"15"-3916,18 6-5151,-22-8 2829,0 1-1,0-1 0,1 0 0,-1 0 1,0 0-1,0 0 0,1-1 0,-1 1 0,0 0 1,4-2-1,11-3-1311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0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81 240,'-14'-63'11851,"23"92"-11394,1 9-402,-1 1 0,-1 0 0,-3 0 0,2 49 0,-6-87 195,3-6-75,10-20 5,11-27-96,-3 5-69,54-109-140,-76 156 122,0 0 1,0-1-1,0 1 1,0 0 0,1 0-1,-1-1 1,0 1-1,0 0 1,0 0-1,0-1 1,1 1-1,-1 0 1,0 0-1,0-1 1,1 1-1,-1 0 1,0 0-1,1 0 1,-1 0-1,0-1 1,0 1-1,1 0 1,-1 0 0,0 0-1,1 0 1,-1 0-1,0 0 1,1 0-1,-1 0 1,0 0-1,1 0 1,-1 0-1,0 0 1,1 0-1,-1 0 1,0 0-1,1 0 1,-1 0-1,0 1 1,0-1-1,1 0 1,11 15-42,5 22 29,8 49 23,-18-60-20,0-1 0,20 46 0,-26-68-4,0-1-1,1 0 0,-1 1 0,0-1 1,1 0-1,0 1 0,-1-1 1,1 0-1,0 0 0,0 0 1,0-1-1,0 1 0,1 0 1,-1-1-1,0 1 0,1-1 0,-1 0 1,1 0-1,-1 0 0,1 0 1,4 1-1,-3-2-1,-1 0-1,1-1 1,0 1 0,-1-1-1,1 1 1,0-1 0,-1 0-1,1 0 1,-1-1-1,0 1 1,1-1 0,-1 0-1,0 0 1,4-2 0,1-3 23,1 0-1,-1 0 1,0-1 0,-1 0 0,0 0-1,0-1 1,-1 1 0,0-2 0,9-18-1,-9 10 141,0 0 0,-1-1 0,-1 0 0,-1 0 0,-1 0 0,0-27 0,-8 128 6,8-52-478,1 1-1,1 0 1,2-1-1,10 32 1,-8-35-1394,6 16-5400,-13-55 3862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43 632,'-4'-31'5786,"3"20"-1881,29 51-12246,-15-23 6607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38 129 516,'-11'-49'4212,"7"36"-1892,1-1-1,0 0 0,-2-25 2489,1 53-4307,-2 21-649,6 45 262,11 98 1,0 24-3485,-11-196 2582,0 0 0,0 1 0,-1-1 0,0 0-1,-4 12 1,-12 8-5565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50 173 580,'-11'-15'1521,"-18"-27"1845,28 40-3104,0 0 0,0 1 0,0-1 0,0 0 0,0 0 0,0 0 0,0 0 0,1 0 0,-1 0 1,1 0-1,0 0 0,-1 0 0,1 0 0,0 0 0,0 0 0,0 0 0,1-3 0,1 3-193,-1 0 0,1 1 0,-1-1-1,1 0 1,0 1 0,0 0 0,0-1 0,0 1 0,0 0-1,0 0 1,0 0 0,1 0 0,-1 0 0,4 0-1,40-10-13,-35 8 4,209-38 875,-217 40-881,0 1 1,0-1 0,0 1-1,0 0 1,0 0 0,0 0-1,0 0 1,-1 1 0,1-1-1,0 1 1,0 0 0,0-1-1,0 1 1,0 1 0,-1-1-1,1 0 1,0 1 0,-1-1-1,1 1 1,-1 0 0,0 0-1,0 0 1,1 0 0,-1 0-1,0 0 1,-1 1-1,1-1 1,0 1 0,-1-1-1,1 1 1,-1 0 0,1 3-1,4 10 26,-1 1-1,-1 0 1,-1 0-1,2 29 0,3 6-411,-8-52 214,0 1-1,0-1 0,0 1 0,0 0 1,0-1-1,0 1 0,0-1 1,0 1-1,0 0 0,0-1 1,1 1-1,-1-1 0,0 1 0,0-1 1,1 1-1,-1-1 0,0 1 1,1-1-1,-1 1 0,0-1 1,1 0-1,-1 1 0,1-1 0,-1 1 1,1-1-1,-1 0 0,1 0 1,-1 1-1,1-1 0,-1 0 1,1 0-1,0 1 0,-1-1 0,1 0 1,-1 0-1,1 0 0,-1 0 1,1 0-1,0 0 0,-1 0 1,1 0-1,-1 0 0,1 0 0,-1 0 1,1-1-1,0 1 0,23-20-5585,-10 4 3851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45 142 992,'-8'-23'1580,"-4"0"276,7 3 169,-1 2-473,3 6-376,1-1-276,-4 1-348,6 2-476,-3 2-496,3 6-696,0 9-2440,0 3 1579,0 3 117,0-1 300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388 542 300,'4'-5'765,"-1"-1"0,0 0-1,-1 0 1,1 0 0,-1 0-1,0-1 1,-1 1 0,0-1 0,0 1-1,1-12 1,-3 14-539,1 1 1,-1 0-1,0 0 1,0 0-1,0 0 0,0 0 1,0 0-1,0 0 0,-1 0 1,0 1-1,1-1 0,-1 0 1,0 1-1,0-1 0,0 1 1,-1 0-1,1 0 0,-1 0 1,1 0-1,-1 0 0,0 0 1,1 1-1,-1-1 0,-5-1 1,-5-1-57,0-1 0,-1 2 0,0 0 1,0 0-1,0 1 0,0 1 0,0 0 1,0 1-1,0 1 0,0 0 0,0 1 0,-23 6 1,28-6-165,0 0 1,1 0-1,-1 1 1,1 1 0,0-1-1,0 1 1,0 1-1,0 0 1,1 0-1,0 0 1,0 1 0,0-1-1,1 2 1,0-1-1,0 1 1,1 0-1,-1 0 1,1 1-1,1-1 1,0 1 0,-4 10-1,7-16-5,0 1-1,0 0 1,0-1-1,1 1 1,-1 0 0,1 0-1,0-1 1,0 1-1,0 0 1,0 0-1,0-1 1,0 1 0,1 0-1,0 0 1,-1-1-1,1 1 1,0-1-1,0 1 1,0 0 0,1-1-1,-1 0 1,3 4-1,-1-3 2,0 0 0,0-1 0,1 1 0,0-1 0,-1 1-1,1-1 1,0 0 0,0 0 0,0-1 0,0 1 0,0-1-1,8 2 1,2-1 5,0 0 0,-1-1 1,1-1-1,0 0 0,-1-1 0,1 0 0,26-7 0,-27 5 46,-1-1 0,0 0 0,0-1 0,0 0-1,-1-1 1,0 0 0,0-1 0,0 0 0,-1 0 0,0-2-1,0 1 1,-1-1 0,0 0 0,-1-1 0,0 0-1,0 0 1,-1-1 0,-1 0 0,0 0 0,5-13 0,-11 28-45,0 0 0,0 0 0,0 0 1,1-1-1,-1 1 0,1 0 1,0 0-1,0 0 0,0-1 0,1 1 1,-1-1-1,3 4 0,27 46-322,-27-48 243,0-1 0,0 0 0,0 0 1,1 0-1,-1-1 0,1 1 0,0-1 0,0 0 1,0-1-1,1 1 0,-1-1 0,1 0 0,-1-1 0,1 1 1,6 0-1,-3-1-12,1 0 0,-1-1-1,1-1 1,-1 1 0,1-1 0,-1-1 0,0 0 0,16-5 0,-10 1 39,0 0 0,0-1 1,0 0-1,-1-2 0,0 1 1,-1-2-1,0 0 0,-1 0 1,0-1-1,17-20 0,-18 15 85,-1 0-1,0-1 1,-1 0-1,-1 0 1,-1 0-1,0-1 1,-2 0-1,0-1 1,0 1-1,-2-1 1,1-24-1,-3 32 12,-1 0 0,-1 0-1,0 0 1,0 0 0,-1 1 0,0-1-1,-1 1 1,-1-1 0,-5-13 0,5 17-35,0 1 0,0-1 0,0 1 0,-1 0 0,0 0 0,0 0 0,-1 0 0,0 1 0,0 0 0,0 0 1,0 1-1,-1 0 0,1 0 0,-10-4 0,13 7-10,0-1-9,0 1-1,0-1 0,0 1 0,0 0 0,0 0 0,0 0 0,0 0 0,-1 1 1,1-1-1,-5 1 0,6 0 0,0 1 0,1 0 1,-1 0-1,1 0 0,-1 0 0,1 0 1,0 1-1,-1-1 0,1 0 0,0 1 1,0-1-1,0 1 0,0-1 0,0 1 1,0-1-1,0 1 0,1 0 0,-1-1 1,0 1-1,1 0 0,0 0 0,-1 2 1,-7 21-1,1 1 0,1 0 1,1 0-1,2 0 1,0 1-1,2-1 1,1 1-1,3 27 1,-2-44 19,1 0 1,0-1-1,0 1 1,1-1-1,0 1 1,1-1-1,0 0 1,0-1-1,1 1 1,0-1-1,0 1 1,1-1-1,1-1 1,-1 1-1,1-1 1,0-1-1,0 1 1,1-1-1,0 0 1,0-1-1,1 0 1,-1 0-1,1-1 1,17 6-1,1 1-302,13 4-1902,-16-11-4134,-23-19-1272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2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40 107 816,'0'-2'345,"1"0"0,0 0 0,-1 0 0,1-1 0,-1 1 0,0 0 0,1 0 0,-1-1 0,0 1-1,-1 0 1,1-1 0,0 1 0,-1 0 0,1 0 0,-1 0 0,0-1 0,1 1 0,-1 0 0,0 0 0,0 0 0,-1 0 0,1 0 0,0 0 0,-1 1 0,1-1 0,-2-1 0,-14-21 3200,8 1-1038,9 21-1653,4 17-736,65 200-4,-53-184-123,3 13 28,-19-44-10,33-4 138,33-13 110,0-4 1,-2-2-1,0-2 1,107-62-1,-152 75 55,-36 13-3783,14 0 2445,0 0-1,0 0 0,0 0 0,0-1 0,0 0 0,0 1 1,0-1-1,0 0 0,0-1 0,0 1 0,-1-1 0,-4-1 1,3-4-916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77 872,'2'-1'782,"0"-1"1,1 0-1,-2 0 0,1 0 1,0-1-1,0 1 0,-1 0 1,1-1-1,-1 1 0,1-1 1,-1 1-1,0-1 0,0 0 1,-1 1-1,1-1 0,0 0 1,-1 0-1,1-3 0,-2 5-698,1-1-1,-1 1 0,0-1 1,1 1-1,-1-1 0,0 1 0,0 0 1,0-1-1,0 1 0,0 0 0,0 0 1,0-1-1,0 1 0,-1 0 1,1 0-1,0 0 0,-1 1 0,1-1 1,-1 0-1,1 0 0,-1 1 0,1-1 1,-1 1-1,1-1 0,-1 1 1,0 0-1,1 0 0,-1 0 0,0 0 1,1 0-1,-1 0 0,1 0 0,-1 0 1,-1 1-1,-9 0-64,1 0 0,0 2 0,0-1 0,0 1 0,0 1-1,0 0 1,1 0 0,-1 1 0,1 0 0,0 1 0,1 0 0,-1 1 0,1 0 0,1 0 0,-1 1-1,-11 14 1,9-10 4,0 1-1,1 0 0,1 1 1,0 0-1,1 1 0,0-1 1,1 1-1,1 1 0,1 0 0,-8 31 1,12-41-48,0 0-1,1-1 1,0 1 0,0 0 0,0-1-1,0 1 1,1 0 0,0-1 0,0 1-1,1 0 1,-1-1 0,1 0 0,0 1-1,1-1 1,-1 0 0,7 8 0,-5-7-58,2 0 0,-1-1 0,1 0 0,-1 0 0,1-1 1,1 1-1,-1-1 0,1-1 0,-1 1 0,1-1 1,9 3-1,10 1-191,0-1 0,0-1 0,0-1 0,1-1 0,-1-2 0,29-1 0,-6-1-751,34 0-3392,0-4 0,107-19 0,-155 15 3088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282 201 320,'3'-3'313,"0"0"-1,1 0 1,-1 0 0,-1 0-1,1 0 1,0-1 0,-1 1 0,0-1-1,0 0 1,0 0 0,0 0-1,-1 0 1,1 0 0,-1 0-1,0 0 1,0-1 0,0 1-1,-1 0 1,0 0 0,0-1 0,0 1-1,0 0 1,-1-1 0,1 1-1,-1 0 1,0 0 0,0 0-1,-1-1 1,1 1 0,-1 0-1,0 1 1,0-1 0,0 0 0,-1 1-1,1-1 1,-4-3 0,1 2-123,1 0 0,-1 1 1,1 0-1,-1 0 1,-1 0-1,1 0 1,0 1-1,-1-1 0,0 1 1,0 1-1,0-1 1,0 1-1,0 0 1,0 1-1,0-1 0,-1 1 1,1 1-1,-1-1 1,1 1-1,-1 0 0,1 0 1,0 1-1,-1 0 1,-6 2-1,2 0-136,1 2 0,-1 0 0,1 0 0,0 1 0,1 0 1,0 0-1,-1 1 0,-10 11 0,17-15-42,-1 1 1,1-1 0,-1 0-1,1 1 1,0 0 0,1 0-1,-1 0 1,1 0 0,-1 0-1,1 1 1,1-1 0,-1 0-1,0 1 1,1 0-1,0-1 1,0 1 0,1 0-1,-1 0 1,1-1 0,0 1-1,0 0 1,1 6 0,1-8-7,-1 0 0,1 0 0,0 0 0,-1-1 0,1 1 0,1 0 1,-1-1-1,0 1 0,0-1 0,1 0 0,0 0 0,-1 0 0,1 0 1,0 0-1,0 0 0,0-1 0,0 0 0,0 1 0,0-1 0,0 0 0,1-1 1,-1 1-1,0 0 0,1-1 0,4 0 0,10 2 36,0-2-1,0 0 1,23-4 0,6-9 24,-41 10-63,0 1 0,0 0 0,0 0 0,1 1 0,-1-1 0,0 1 1,1 1-1,-1-1 0,11 1 0,-14 2-18,-1-1 0,1 0 1,-1 1-1,1 0 0,-1 0 1,0 0-1,1 0 0,-1 0 0,0 0 1,0 0-1,-1 1 0,1-1 0,0 1 1,-1-1-1,2 4 0,19 44-1073,-20-45 846,1 1-12,1 6-1051,0-1 0,2-1 1,8 16-1,-13-24 1018,0-1-1,0 1 1,0 0-1,0-1 1,1 1-1,-1-1 1,0 1 0,1-1-1,-1 0 1,1 0-1,0 0 1,-1 1 0,1-1-1,0-1 1,-1 1-1,1 0 1,0 0-1,0-1 1,0 1 0,0-1-1,0 0 1,0 1-1,0-1 1,0 0 0,0 0-1,0 0 1,0 0-1,2-1 1,13-6-1518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4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5 148 96,'3'-26'1228,"-1"12"1036,0 0-1,-1 0 0,-1 1 1,0-1-1,-1 0 1,-5-25-1,0 142-151,7 46-2052,-1-24-1695,5-43-2913,1-58 308,-6-24 4097,0 1 0,0-1 0,1 1 0,-1-1 0,0 0 0,1 1 0,-1-1 0,0 1 0,1-1 0,-1 0-1,0 1 1,1-1 0,-1 0 0,1 0 0,-1 1 0,1-1 0,-1 0 0,1 0 0,-1 1 0,1-1 0,-1 0 0,1 0 0,-1 0 0,1 0 0,-1 0 0,1 0 0,-1 0-1,1 0 1,-1 0 0,1 0 0,-1 0 0,1 0 0,-1-1 0,1 1 0,-1 0 0,1 0 0,-1 0 0,1-1 0,-1 1 0,1 0 0,-1-1 0,1 0 0,10-7-1543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3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1080,'13'-56'4278,"-6"29"-785,-1 0-1,-1 0 1,1-37 0,5 145-2661,25 397-1092,-37-459 646,-1 4-5931,5-42-8357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2:40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48,'0'-2'249,"1"0"0,-1 0 0,1 0 1,-1 0-1,1 0 0,0 0 0,0 0 0,0 0 0,0 1 0,0-1 1,0 0-1,0 1 0,0-1 0,1 1 0,-1-1 0,1 1 0,-1-1 1,1 1-1,0 0 0,-1 0 0,1 0 0,0 0 0,0 0 1,0 0-1,-1 1 0,4-2 0,68-15-832,-28 7 1045,-33 6-430,0 1 1,1 0-1,-1 1 1,1 0-1,18 1 1,-34 4 40,1 0-1,-1 0 1,0 0 0,1-1 0,-1 1 0,0-1 0,-7 5 0,-3 1 16,-6 4 12,0 0-1,1 2 1,0 0 0,1 1-1,-20 22 1,37-37-100,0 1 0,1 0 0,-1-1 0,0 1 0,1-1 0,-1 1 0,1-1 0,-1 1 0,0-1 0,1 1 1,-1-1-1,1 0 0,0 1 0,-1-1 0,1 0 0,-1 1 0,1-1 0,-1 0 0,1 0 0,0 0 0,-1 1 0,1-1 0,0 0 1,-1 0-1,1 0 0,0 0 0,-1 0 0,1 0 0,0 0 0,-1 0 0,1-1 0,-1 1 0,1 0 0,1-1 0,27 1-29,16-6-92,-34 4 128,-1 0 1,1 0-1,-1 2 0,1-1 1,0 1-1,11 2 0,-21-2 4,-1 0 1,0-1-1,1 1 1,-1 0-1,0 0 0,1 0 1,-1 0-1,0 0 1,1 0-1,-1 1 0,0-1 1,1 0-1,-1 0 0,0 0 1,1 0-1,-1 0 1,0 0-1,0 0 0,1 1 1,-1-1-1,0 0 1,0 0-1,1 0 0,-1 1 1,0-1-1,0 0 0,1 0 1,-1 1-1,0-1 1,0 0-1,0 1 0,0-1 1,1 0-1,-1 1 0,0-1 1,0 0-1,0 1 1,0-1-1,0 0 0,0 1 1,0-1-1,0 0 1,0 1-1,0-1 0,0 0 1,0 1-1,0-1 0,-16 15 314,-25 8-2,17-12-180,-131 58 317,143-70-2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0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8 604,'-35'0'890,"1"-2"-12,0 3 0,1 0-1,0 3 1,-1 0 0,-33 10 0,-116 42 263,184-53-777,14 0-148,20 1 79,610-8 192,-407-3-472,148-15 500,-384 22-545,29-5 123,-23 0-351,-19-3-668,-16-1-1023,0 1 1,-46-7-1,57 12 1409,-41-7-1139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0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59 60,'1'-2'182,"0"0"0,0 0 0,-1 0 0,1 0 0,0 0 0,-1 0 0,0 0 0,1 0 0,-1 0 0,0 0 0,0-1 0,0 1 0,0 0 0,-1 0 0,1 0 0,0 0 0,-1 0 0,0 0 0,1 0 0,-1 0 0,0 0 0,0 0 0,0 0 0,0 1 0,-2-3 0,1 3-66,-1 0 1,0 1-1,0-1 0,0 0 1,0 1-1,0 0 0,0 0 1,0 0-1,0 0 0,1 0 0,-1 0 1,0 1-1,0 0 0,0-1 1,0 1-1,0 0 0,1 0 1,-4 2-1,-11 7 8,0 0 0,0 1 1,1 1-1,1 0 0,0 1 0,0 1 1,-18 23-1,25-28-83,-21 26 58,1 0-1,-23 42 0,8-13-88,41-61-70,1 0 0,-1-1 0,1 1-1,0 0 1,0 0 0,0 0 0,0 0 0,0 0 0,0 0-1,1 0 1,-1 1 0,1 5 0,0-9-6,0 1 0,0-1 1,0 1-1,1-1 0,-1 1 0,0-1 0,0 1 1,0-1-1,0 1 0,1-1 0,-1 1 1,0-1-1,0 1 0,1-1 0,-1 0 0,0 1 1,1-1-1,-1 1 0,1-1 0,-1 0 1,0 1-1,1-1 0,-1 0 0,1 0 0,-1 1 1,1-1-1,-1 0 0,2 0 0,-1 0-109,1 0 0,-1 0 0,1 0 0,0-1-1,-1 1 1,1 0 0,-1-1 0,1 0 0,-1 1-1,1-1 1,-1 0 0,1 0 0,-1 1-1,2-3 1,8-8-1324,-2-2 122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0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7 620,'17'-7'5430,"38"65"-3026,-45-45-2160,2-1 1,-1 0-1,1 0 0,1-1 1,25 16-1,-11-13-90,0-1 0,1-1 0,0-2 0,1-1 0,1-1 0,-1-1 0,1-2 0,0-1 0,50 0 0,-80-3-185,1-1 0,-1 0-1,0 0 1,1 0 0,-1 0 0,1 0 0,-1 0 0,1 0 0,-1 0 0,1 0 0,-1 0-1,1 0 1,-1-1 0,1 1 0,-1 0 0,0 0 0,1 0 0,-1 0 0,1-1 0,-1 1-1,0 0 1,1-1 0,-1 1 0,1 0 0,-1-1 0,0 1 0,1 0 0,-1-1 0,0 1 0,0 0-1,1-1 1,-1 1 0,0-1 0,0 1 0,0-1 0,1 0 0,-10-17-2403,-26-20-2490,32 35 4510,-14-13-1475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06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72 304,'-3'-5'578,"1"0"0,0 0-1,0-1 1,1 0 0,-1 1 0,1-1 0,1 0 0,-1 1-1,1-1 1,0-6 0,0 12-551,0-1 0,0 1 0,0 0 0,-1 0 0,1 0 0,0-1 0,0 1 1,0 0-1,0 0 0,0 0 0,0-1 0,-1 1 0,1 0 0,0 0 0,0 0 0,0 0 0,-1-1 0,1 1 0,0 0 0,0 0 0,0 0 0,-1 0 1,1 0-1,0 0 0,0 0 0,-1 0 0,1 0 0,0 0 0,0 0 0,0 0 0,-1 0 0,1 0 0,0 0 0,0 0 0,-1 0 0,1 0 1,0 0-1,0 0 0,-1 0 0,1 0 0,0 0 0,0 0 0,0 0 0,-1 1 0,1-1 0,0 0 0,0 0 0,0 0 0,0 0 0,-1 1 1,1-1-1,0 0 0,0 0 0,0 0 0,0 1 0,0-1 0,0 0 0,-1 0 0,1 0 0,0 1 0,0-1 0,0 0 0,0 0 0,0 1 0,-12 13 273,2 7-244,-1-1-1,-1 0 1,-14 17-1,-18 31 53,44-66-108,-1-1-1,1 1 1,0 0 0,-1 0-1,1 0 1,0 0 0,0-1-1,0 1 1,1 0 0,-1 0 0,0 0-1,1 0 1,-1 0 0,1-1-1,-1 1 1,1 0 0,0-1-1,0 1 1,0 0 0,0-1 0,0 1-1,0-1 1,0 1 0,1-1-1,-1 0 1,0 1 0,1-1-1,-1 0 1,1 0 0,-1 0 0,1 0-1,3 1 1,57 30-10,-61-32 10,9 4 0,-1 0 1,1-1-1,0 0 1,1 0-1,-1-2 1,0 1-1,1-1 1,-1-1-1,1 1 1,-1-2-1,1 0 1,-1 0-1,0-1 1,1 0-1,-1 0 1,15-7-1,-13 3 3,-1 0 0,0 0-1,0-1 1,-1-1 0,0 1 0,0-2-1,-1 0 1,0 0 0,-1 0 0,0-1-1,0 0 1,-1-1 0,8-14-1,-7 2 385,-8 23-374,0-1 1,0 1 0,0 0 0,0 0 0,0 0-1,0-1 1,0 1 0,-1 0 0,1 0 0,0-1-1,0 1 1,0 0 0,0 0 0,0 0 0,0-1-1,0 1 1,-1 0 0,1 0 0,0 0 0,0 0-1,0-1 1,0 1 0,-1 0 0,1 0 0,0 0-1,0 0 1,-1 0 0,1 0 0,0 0 0,0 0-1,0-1 1,-1 1 0,1 0 0,0 0 0,0 0-1,-1 0 1,1 0 0,0 0 0,0 0 0,-1 0-1,1 0 1,0 0 0,-1 1 0,-1 0 6,0 0 1,0 0-1,1 0 1,-1 0-1,0 1 0,0-1 1,0 1-1,1-1 1,-1 1-1,1 0 1,-1-1-1,1 1 1,0 0-1,0 0 1,0 0-1,0 0 0,-1 3 1,-4 18-13,0 0-1,2 1 1,1 0 0,1-1 0,1 1-1,1 0 1,5 41 0,-2 19-461,-3-83 274,-1-1-1,1 1 0,0 0 1,-1 0-1,1 0 0,0-1 1,-1 1-1,1 0 0,-1-1 1,1 1-1,-1 0 0,0-1 0,1 1 1,-1-1-1,1 1 0,-1-1 1,0 1-1,0-1 0,1 1 1,-1-1-1,0 0 0,0 1 1,0-1-1,1 0 0,-1 0 1,0 1-1,0-1 0,0 0 1,0 0-1,0 0 0,1 0 1,-1 0-1,0 0 0,0-1 1,0 1-1,0 0 0,1 0 1,-1 0-1,-1-1 0,-1 0-83,-14-1-1485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2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89 96,'-5'1'469,"1"0"-1,-1-1 1,1 1 0,-1-1-1,1 0 1,-1 0 0,0-1 0,1 0-1,-1 1 1,1-1 0,0-1-1,-8-2 1,-34-5 894,-4 6-725,217 16 101,-7-20-732,212-38 0,-224 24-51,-128 20 53,-15 1 1,0 0-1,0 0 0,0 0 1,-1-1-1,1 0 0,0 0 1,0 0-1,8-4 0,-68 8-4281,7-2 1093,21-3 1766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32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134 360 1148,'-134'-19'11699,"153"25"-11620,0-1 1,0-1 0,0-1 0,0 0-1,1-1 1,-1-2 0,0 0 0,40-5 0,-34 1-73,0-2 0,0-1 1,0-1-1,35-16 0,-53 21-6,1-1 0,-1 0 0,0 0 0,0 0 0,-1-1 0,1 0 0,-1 0 0,0-1 0,0 1-1,-1-1 1,0-1 0,0 1 0,0-1 0,-1 0 0,0 0 0,0 0 0,-1 0 0,4-13 0,-6 14 0,-1-1 0,0 0 0,0 0 0,-1 0 0,0 1 0,0-1 0,-1 0 0,0 1 0,0-1 0,0 1 0,-1 0 0,0-1 1,0 1-1,-1 1 0,1-1 0,-1 0 0,-1 1 0,1 0 0,-9-8 0,8 8-7,0-1 1,-1 1-1,1 0 0,-1 1 0,0 0 1,-1 0-1,1 0 0,-1 0 1,1 1-1,-1 0 0,0 1 0,0 0 1,0 0-1,-1 0 0,1 1 0,0 0 1,-1 0-1,-7 1 0,12 0 5,0 1 1,0 0-1,1-1 0,-1 1 0,0 1 0,1-1 0,-1 0 1,1 1-1,-1-1 0,1 1 0,-1 0 0,1 0 0,0-1 0,0 2 1,0-1-1,0 0 0,1 0 0,-1 1 0,0-1 0,1 1 1,0-1-1,-1 1 0,1-1 0,0 1 0,0 0 0,1 0 1,-1 0-1,1-1 0,-1 1 0,1 6 0,-1 8 13,1 1-1,0-1 1,6 34 0,-4-41-7,4 36 5,14 96-2815,3 176-1,-23-288 1900,-1-10-133,1-1 0,1 0-1,0 0 1,5 20 0,-1-24-239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2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87 540,'1'-4'388,"-1"0"0,0-1 1,0 1-1,-1 0 0,1 0 0,-1 0 0,0 0 0,0 0 1,0 0-1,-1 0 0,1 0 0,-1 0 0,0 0 0,0 1 0,0-1 1,-1 1-1,1-1 0,-1 1 0,0 0 0,-3-3 0,5 5-331,0 1-1,1 0 0,-1-1 0,0 1 0,0-1 1,1 1-1,-1 0 0,0 0 0,0-1 0,0 1 0,1 0 1,-1 0-1,0 0 0,0 0 0,0 0 0,1 0 1,-1 0-1,0 0 0,0 0 0,0 1 0,1-1 0,-1 0 1,0 0-1,0 1 0,1-1 0,-2 1 0,-25 20 426,-24 37-604,43-48 234,-23 33-98,-28 48 0,34-48-159,-45 54 0,68-98-308,0 0 1,0 0 0,0 0 0,0 0 0,0 1 0,0-1-1,0 1 1,0-1 0,0 1 0,-1-1 0,1 1 0,0 0-1,0 0 1,-5 1 805,47 7 2552,114 49-406,-43-13-2161,-69-29-372,2 1-649,63 15 0,-105-31 461,0 1 0,0-1 0,-1 0 0,1 1 0,0-1 0,0 0 0,0 0 0,0 0 0,0 0 0,0-1 0,0 1 0,0-1 0,-1 1 0,1-1 0,0 1 0,0-1 0,0 0 0,-1 0 0,1 0 0,-1 0 0,1 0 0,0 0 0,-1 0 0,0-1 0,1 1 0,-1-1 0,0 1 0,0-1 0,0 1 0,2-4 0,3-12-1482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2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57 154 780,'0'-13'1073,"1"-10"1792,-2 0 1,0 1-1,-9-43 1,10 65-2825,1 0 0,-1-1 1,0 1-1,0 0 0,0 0 1,0-1-1,0 1 1,0 0-1,0 0 0,0 0 1,0-1-1,0 1 0,0 0 1,-1 0-1,1-1 1,0 1-1,0 0 0,0 0 1,0 0-1,0-1 1,0 1-1,0 0 0,-1 0 1,1 0-1,0 0 0,0-1 1,0 1-1,0 0 1,-1 0-1,1 0 0,0 0 1,0 0-1,0-1 0,-1 1 1,1 0-1,0 0 1,0 0-1,0 0 0,-1 0 1,1 0-1,0 0 1,0 0-1,-1 0 0,1 0 1,0 0-1,0 0 0,-1 0 1,1 0-1,0 0 1,0 0-1,-8 14 480,-1 23-541,-3 70 100,3 111-1,8-77-3607,1-100 1379,0-36 1497,0-4 334,0 1 0,-1 0 0,1-1 1,0 1-1,0 0 0,1-1 0,-1 1 1,0-1-1,0 1 0,1 0 1,-1-1-1,1 1 0,0-1 0,-1 1 1,1-1-1,0 1 0,0-1 0,0 1 1,1 0-1,6 2-1703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2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74 165 132,'16'-110'5880,"-10"65"-1719,-5 36-2214,-1 13-264,-43 233-1214,-9 86-422,52-322-45,-1-1 0,1 0 0,0 1-1,0-1 1,0 1 0,0-1 0,0 1-1,-1-1 1,1 1 0,0-1 0,0 0-1,0 1 1,0-1 0,0 1 0,0-1-1,0 1 1,1-1 0,-1 1 0,0-1-1,0 0 1,0 1 0,0-1 0,0 1-1,1-1 1,-1 1 0,0-1 0,0 0-1,1 1 1,-1-1 0,0 0 0,1 1-1,-1-1 1,0 0 0,1 0 0,-1 1 0,0-1-1,1 0 1,-1 0 0,1 1 0,-1-1-1,1 0 1,-1 0 0,0 0 0,1 0-1,0 0 1,23-15 59,19-32 8,12-37-35,12-16-65,-66 99 29,-1 0 1,1 1-1,-1-1 0,1 0 1,-1 1-1,1-1 1,-1 0-1,1 1 0,0-1 1,-1 1-1,1-1 1,0 1-1,-1 0 1,1-1-1,0 1 0,0-1 1,0 1-1,-1 0 1,1 0-1,0 0 0,0-1 1,0 1-1,-1 0 1,1 0-1,0 0 1,0 0-1,0 0 0,0 0 1,0 1-1,-1-1 1,1 0-1,0 0 0,0 1 1,0-1-1,-1 0 1,1 1-1,0-1 1,0 1-1,-1-1 0,1 1 1,0-1-1,-1 1 1,1-1-1,-1 1 0,1 0 1,-1-1-1,1 1 1,-1 0-1,1 0 1,26 52-1,-11-20 13,-14-29-6,1-1-1,0 0 1,0 0-1,0 0 1,0 0-1,0 0 1,0-1-1,1 1 1,0-1-1,-1 0 1,1 0-1,0 0 1,0-1-1,0 1 1,0-1-1,0 0 1,7 1-1,-4-2 1,0 0 1,0 0-1,0-1 0,0 0 0,0 0 1,-1 0-1,1-1 0,0 0 0,12-6 1,-4 0-8,0 0 1,-1 0-1,-1-2 0,1 0 1,-1 0-1,-1-1 1,0-1-1,14-17 1,-22 24-2,32-47-2,-34 49 5,-1 0-1,1-1 0,0 0 0,-1 1 0,0-1 0,0 0 0,0 0 0,0 1 0,0-1 0,-1 0 0,0 0 0,0 0 1,0-6-1,-1 9-1,1 0 0,0 0 0,0 0 0,0 1 1,0-1-1,-1 0 0,1 0 0,0 0 0,-1 1 0,1-1 1,-1 0-1,1 1 0,-1-1 0,1 0 0,-1 1 1,0-1-1,1 0 0,-1 1 0,0-1 0,1 1 0,-1-1 1,0 1-1,1 0 0,-1-1 0,0 1 0,0 0 1,-1-1-1,-24 7-45,19-3 40,1 0-1,0 1 1,0 0 0,0 1 0,1-1 0,-6 7 0,4-3 12,0 1 0,1 0 0,0 1 0,0-1 0,1 1 0,1 1 0,-1-1 0,2 0 0,-1 1 0,2 0 0,-1 0 1,1 0-1,1 0 0,0 0 0,1 0 0,0 0 0,3 20 0,-2-21-58,1-1 1,0 0-1,1 1 1,0-1-1,1-1 0,0 1 1,0 0-1,1-1 0,0 0 1,0 0-1,1-1 1,0 1-1,0-1 0,1 0 1,0-1-1,0 0 1,1 0-1,-1 0 0,1-1 1,0 0-1,11 4 1,-8-4-444,0-1 1,0 0 0,1-1 0,-1-1 0,1 1-1,-1-2 1,20 1 0,-26-2 95,1 0 0,0 0 0,-1-1 1,1 0-1,0 0 0,-1 0 0,1-1 0,-1 0 1,0 0-1,0 0 0,0 0 0,0-1 0,0 0 0,0 0 1,0-1-1,-1 1 0,7-8 0,5-11-1402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2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49 420,'-6'0'1172,"1"2"176,2-2 8,3 3-236,3-1-119,11-2-69,8 3-140,6-1-128,11-2-108,3-2-232,6 2-828,-3-3-732,-9-4-384,-2-6-209,-15-5-91,-5 1 48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2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449 176 436,'0'-13'1440,"0"1"-1,-1-1 1,0 0 0,-2 1 0,1 0-1,-1-1 1,-7-16 0,8 25-1339,1 0 0,-1 1 0,0-1 1,0 1-1,-1 0 0,1 0 0,-1 0 0,1 0 1,-1 0-1,0 0 0,0 1 0,0-1 0,-1 1 1,1 0-1,-1 0 0,1 0 0,-1 0 0,1 1 1,-1-1-1,0 1 0,0 0 0,0 0 0,0 1 1,0-1-1,1 1 0,-1 0 0,-6 0 0,-5 2-77,0 0 0,1 1-1,-1 1 1,1 0 0,0 1-1,0 0 1,0 1-1,0 1 1,1 0 0,0 1-1,1 1 1,0 0 0,0 0-1,-15 17 1,15-14-18,0 0 1,2 1-1,-1 0 1,2 0-1,0 1 0,0 1 1,1 0-1,1 0 1,1 0-1,0 1 1,1-1-1,-6 34 0,10-44-3,0-1-1,1 1 0,0 0 0,0 0 0,0 0 0,1 0 1,-1 0-1,1 0 0,0 0 0,1 0 0,-1 0 0,1-1 1,0 1-1,0-1 0,1 1 0,-1-1 0,1 0 0,0 0 1,0 0-1,0 0 0,5 4 0,-4-5 1,0-1 0,0 1 0,0-1 0,0 0 0,1 0 0,-1-1 0,1 1-1,-1-1 1,1 0 0,0 0 0,-1 0 0,1-1 0,0 0 0,0 0 0,-1 0 0,1 0 0,0-1 0,0 1-1,-1-1 1,1-1 0,-1 1 0,6-3 0,4-2-4,-1 0-1,-1-1 1,1 0 0,-1-1-1,0 0 1,-1-1 0,0-1-1,-1 0 1,1 0 0,14-20-1,-12 11 18,0 0 0,0-1 0,-2 0 0,-1-1 0,15-43 0,-25 64-12,0 0 0,0 0 0,0 0 0,0 0 0,0 0 0,0 0 0,0 0 0,0 0 1,0 0-1,0 0 0,0 0 0,0 0 0,0 0 0,-1 0 0,1 0 0,0 0 0,0 0 0,0 0 0,0 0 1,0 0-1,0 0 0,0 0 0,0 0 0,0 0 0,0-1 0,0 1 0,0 0 0,0 0 0,0 0 0,0 0 0,0 0 1,0 0-1,0 0 0,0 0 0,0 0 0,0 0 0,0 0 0,0 0 0,0 0 0,0 0 0,0-1 0,0 1 1,0 0-1,0 0 0,-8 10 58,-8 19-22,12-10-20,0 1-1,1 0 1,1 0-1,1 0 1,1 0-1,3 25 1,-2-37-240,0 0 0,0 0 0,0 0 0,1 0 0,1 0 0,-1 0 0,1-1 0,1 1 0,-1-1 0,1 0 0,0 0 0,1 0 0,0-1 0,0 1 0,0-1 0,1 0 0,12 9 0,-13-12-240,0-1-1,0 0 0,1 0 0,-1-1 0,0 0 0,1 0 0,-1 0 0,1 0 0,0-1 0,-1 0 0,1 0 0,-1-1 0,1 0 1,-1 0-1,1 0 0,-1 0 0,1-1 0,5-2 0,23-10-1458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2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151 328 188,'4'-11'1011,"-1"0"1,0 0-1,2-21 0,-5 29-742,1 1 1,-1 0-1,0-1 0,1 1 0,-1 0 0,0-1 0,-1 1 1,1-1-1,0 1 0,-1 0 0,1-1 0,-1 1 1,0 0-1,0-1 0,0 1 0,0 0 0,0 0 0,0 0 1,0 0-1,-1 0 0,1 0 0,-1 0 0,0 1 0,1-1 1,-3-1-1,2 3-186,0-1 0,0 1 0,-1 0 0,1 0 0,0 1 0,0-1 0,0 0 0,0 1 0,0-1 1,0 1-1,0 0 0,0-1 0,0 1 0,0 0 0,1 0 0,-1 0 0,0 1 0,0-1 0,1 0 0,-1 1 0,1-1 1,-1 1-1,1-1 0,0 1 0,-2 2 0,-32 44 158,26-31-201,0 1 0,1 0 0,0 0 0,2 1 0,0 0 0,-5 30 0,10-42-37,-1 1 0,1-1 1,1 1-1,-1-1 1,1 1-1,1-1 0,0 1 1,0-1-1,0 1 1,0-1-1,1 1 0,1-1 1,-1 0-1,1 0 1,0 0-1,1-1 0,0 1 1,0-1-1,9 12 1,-9-14-26,1-1 0,-1 1 0,1-1 0,-1 0 0,1 0 1,0 0-1,0-1 0,0 0 0,1 0 0,-1 0 0,0 0 1,1-1-1,-1 0 0,1 0 0,8 0 0,-5-1-96,0-1 0,0 0 0,0-1 0,0 1 0,0-2-1,0 1 1,0-1 0,15-8 0,-8 2-171,1-1 0,-1 0 0,-1-1-1,0-1 1,0-1 0,-1 0 0,-1 0 0,18-25 0,-17 17 116,0 0 1,-2-1-1,-1-1 1,0 0-1,-2 0 1,8-29-1,-6 3 561,-1 0 0,3-57 0,-2 23 3149,-11 83-3390,-1 0-130,1 0 0,-1 0-1,1 0 1,-1 1 0,1-1 0,-1 0 0,1 0-1,0 1 1,-1-1 0,1 0 0,-1 0 0,1 1-1,0-1 1,-1 0 0,1 1 0,0-1 0,0 1-1,-1-1 1,1 0 0,0 1 0,0-1 0,-1 1-1,1-1 1,0 1 0,0-1 0,0 0 0,0 1-1,0-1 1,0 1 0,0-1 0,0 1 0,0-1-1,0 1 1,0 0 0,-6 23-25,6-22 40,-8 62-12,2 1 0,4-1 0,7 95 0,-1-87-85,-4-63-3,0 1-182,0 1 1,0 0 0,2-1-1,-1 0 1,1 1 0,1-1 0,0 0-1,5 13 1,-8-23 198,0 0 1,0 0-1,0 0 0,0 0 1,0 1-1,0-1 0,0 0 1,0 0-1,0 0 0,0 0 1,0 0-1,0 1 0,0-1 1,0 0-1,0 0 0,0 0 1,0 0-1,0 0 0,1 0 1,-1 1-1,0-1 0,0 0 1,0 0-1,0 0 0,0 0 1,0 0-1,0 0 0,1 0 1,-1 0-1,0 0 0,0 0 1,0 0-1,0 0 0,0 0 1,0 0-1,1 0 0,-1 1 1,0-1-1,0 0 0,0 0 0,0-1 1,0 1-1,1 0 0,-1 0 1,0 0-1,0 0 0,0 0 1,0 0-1,0 0 0,1 0 1,-1 0-1,0 0 0,0 0 1,0 0-1,0 0 0,0 0 1,0 0-1,0-1 0,1 1 1,-1 0-1,0 0 0,0 0 1,2-14-2050,-5-19-742,-3 8 1114,-4-2 193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40,'0'-3'196,"0"-1"-1,1 1 1,-1-1 0,1 1-1,0-1 1,0 1 0,0 0-1,0-1 1,1 1 0,-1 0-1,1 0 1,0 0 0,0 0-1,0 0 1,0 0 0,5-4 0,0 1 13,-1 1 0,1 0 1,0 1-1,0-1 1,0 2-1,1-1 0,8-3 1,6 0 291,0 1 1,1 0 0,0 2-1,33-3 1,-53 7-434,-1 0-1,1 0 1,-1 0-1,1 0 1,-1 0 0,0 0-1,1 1 1,-1-1-1,1 1 1,-1 0 0,0-1-1,1 1 1,-1 0-1,0 0 1,0 1 0,0-1-1,0 0 1,0 1-1,0-1 1,0 1 0,0 0-1,0 0 1,-1 0-1,1-1 1,-1 1 0,1 1-1,-1-1 1,0 0-1,0 0 1,0 0 0,0 1-1,0-1 1,-1 0-1,1 1 1,-1-1-1,1 1 1,-1 3 0,1 11 12,-1 0 0,0 0 0,-1 1 1,-6 25-1,2-5-2,3-22-62,2 0 0,-1 1 0,2-1 0,0 0 0,5 23 1,-5-36-5,-1-1 0,1 0 0,-1 1 0,1-1 0,0 0 0,-1 1 0,1-1 0,0 0 0,1 0 0,-1 0 0,0 0 0,1 0 0,-1 0 0,1 0 1,-1-1-1,1 1 0,0 0 0,0-1 0,0 1 0,0-1 0,0 0 0,0 0 0,0 1 0,0-2 0,1 1 0,-1 0 0,0 0 0,1-1 1,-1 1-1,0-1 0,1 0 0,-1 1 0,1-1 0,-1 0 0,0-1 0,1 1 0,-1 0 0,1-1 0,-1 1 0,0-1 0,1 0 0,-1 0 0,0 0 1,0 0-1,4-2 0,3-2 54,0 0 1,-1-1 0,0 0 0,0-1 0,-1 1-1,0-1 1,0-1 0,0 1 0,-1-1 0,0 0-1,-1-1 1,0 1 0,0-1 0,6-16-1,-4 7 105,-1 0-1,0 0 0,-1 0 0,-1-1 0,-1 1 0,1-38 1,-8 35 58,-5 32-135,-6 34-77,15-32-10,0-1 0,1 1 0,0-1 0,1 0 0,0 1 0,1-1 0,0 0 0,1-1 0,0 1 0,1 0 0,0-1 0,1 0 0,0 0 0,1-1 0,12 15 0,-14-19-111,1 0 1,-1-1-1,1 0 1,0 0-1,0 0 1,1-1-1,-1 0 1,1 0-1,0 0 0,0-1 1,0 0-1,1-1 1,-1 1-1,1-1 1,-1-1-1,1 0 1,0 0-1,0 0 1,0-1-1,-1 0 1,1 0-1,0-1 1,0 0-1,-1-1 1,10-2-1,1-2-336,0-1-1,-1-1 1,0-1-1,-1 0 1,0-1 0,0 0-1,-1-2 1,-1 0-1,0 0 1,24-29 0,-28 30 411,-1-2 0,0 1-1,-1-1 1,-1-1 0,0 1 0,5-16 0,-8 19 359,-1-1-1,-1 1 1,0 0-1,0-1 1,-1 1 0,0-1-1,-1 0 1,0 1-1,-2-14 1,2 21-211,-1 0 1,1 0-1,-1 0 1,1 0-1,-1 0 0,0 0 1,0 0-1,0 0 1,-1 0-1,1 0 1,-1 1-1,1-1 1,-1 1-1,0-1 0,0 1 1,0-1-1,0 1 1,0 0-1,-1 0 1,1 0-1,-1 0 0,1 1 1,-1-1-1,0 1 1,0-1-1,1 1 1,-1 0-1,0 0 1,0 0-1,0 1 0,0-1 1,-1 1-1,1 0 1,0-1-1,-4 2 1,0-1-74,0 1 1,0 1-1,0-1 1,0 1-1,0 0 1,0 1-1,1 0 1,-1 0-1,1 0 1,-1 1-1,1 0 1,0 0-1,1 1 1,-6 5-1,-1 2-31,1 0 1,0 1-1,2 1 1,-1 0-1,2 0 1,-13 26-1,17-31-10,1 0-1,-1 1 0,2-1 0,-1 1 0,1-1 0,1 1 1,0 0-1,0 0 0,1-1 0,0 1 0,1 0 0,3 16 1,-4-24-3,0 0 1,1 0-1,-1 0 0,1 0 1,0 1-1,-1-1 1,1-1-1,0 1 1,0 0-1,1 0 0,-1 0 1,0 0-1,1-1 1,-1 1-1,0-1 0,1 1 1,0-1-1,-1 1 1,1-1-1,0 0 1,0 0-1,3 2 0,-2-3 1,0 1 0,0-1 0,0 0-1,0 0 1,0 0 0,0-1 0,-1 1 0,1-1-1,0 1 1,0-1 0,0 0 0,-1 0-1,1 0 1,4-3 0,5-3 5,-1-1 1,1 0 0,-2 0 0,1-1-1,17-20 1,-15 14 49,0-1 0,-1-1 0,-1 0 0,0 0 1,12-29-1,-24 53-39,0 0 0,0-1 0,0 1 0,1-1 1,0 1-1,0 0 0,1-1 0,0 1 0,0 0 0,0-1 1,1 1-1,0-1 0,1 0 0,-1 0 0,7 12 1,-5-10-19,1 0 1,0-1 0,0 1 0,0-1-1,1 0 1,0-1 0,0 1 0,1-1 0,-1 0-1,2-1 1,-1 0 0,12 7 0,-8-8-1,0 0 1,-1-1 0,1 0-1,0-1 1,1 0 0,-1 0-1,0-2 1,0 1 0,1-1 0,-1-1-1,0 0 1,0-1 0,1 0-1,-1-1 1,-1 0 0,1 0-1,0-1 1,-1-1 0,0 0-1,0 0 1,18-13 0,-12 6-7,0 0 0,0-2 0,-1 0 0,-1 0 0,0-1 0,-2-1 0,1-1 0,-2 1 0,0-2 1,-1 0-1,10-24 0,-13 22 1,0-1 1,-1 1 0,-1-1 0,4-43-1,-8 57 2,-1-1 0,1 1 0,-1 0 0,-1 0 0,1 0 0,-1-1 0,-1 1 0,1 0 0,-1 0-1,0 0 1,-1 0 0,0 1 0,0-1 0,0 1 0,-1 0 0,0-1 0,0 2 0,-7-8 0,9 11 0,0 0 0,-1 0 1,1 0-1,-1 1 0,0 0 0,0-1 1,1 1-1,-1 0 0,0 0 1,0 1-1,0-1 0,0 0 0,0 1 1,0 0-1,0 0 0,0 0 1,0 0-1,0 0 0,0 1 1,0-1-1,0 1 0,0 0 0,0 0 1,0 0-1,0 0 0,1 0 1,-1 1-1,0-1 0,1 1 0,-1-1 1,1 1-1,0 0 0,-1 0 1,-2 4-1,-2 1 5,0 0 0,0 1 0,1-1 1,0 1-1,1 1 0,-1-1 0,1 1 0,1 0 1,-5 13-1,5-6 2,1 1 0,0 1 0,1-1 0,1 0 0,1 0 1,1 1-1,0-1 0,1 0 0,1 0 0,0 0 0,1 0 0,8 20 1,0-7-27,1 1 1,1-2-1,1 0 1,2 0-1,30 38 1,-42-61-337,0 1 1,0-1-1,1 0 1,0 0 0,0-1-1,11 7 1,-16-11 13,1 0 0,0 0 1,0 0-1,0 0 0,0 0 1,-1-1-1,1 1 0,0-1 1,0 0-1,0 1 1,0-1-1,0 0 0,0 0 1,0 0-1,0 0 0,0-1 1,0 1-1,0-1 0,0 1 1,0-1-1,0 1 0,0-1 1,0 0-1,0 0 0,-1 0 1,1 0-1,0 0 0,-1 0 1,1-1-1,-1 1 0,2-2 1,15-14-1427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100 281 632,'-100'-28'11844,"100"28"-11804,1 0 0,-1 0 1,0 0-1,0 0 0,1 0 1,-1 0-1,0 0 0,0-1 1,1 1-1,-1 0 0,0 0 1,0 0-1,0 0 0,1 0 0,-1 0 1,0-1-1,0 1 0,0 0 1,1 0-1,-1 0 0,0-1 1,0 1-1,0 0 0,0 0 1,0 0-1,0-1 0,0 1 1,1 0-1,-1 0 0,0-1 0,0 1 1,0 0-1,0 0 0,0-1 1,0 1-1,0 0 0,0 0 1,0-1-1,0 1 0,0 0 1,0 0-1,0 0 0,-1-1 1,1 1-1,0 0 0,0 0 0,0-1 1,0 1-1,0 0 0,0 0 1,-1 0-1,1-1 0,0 1 1,0 0-1,0 0 0,0 0 1,-1 0-1,1-1 0,0 1 1,0 0-1,0 0 0,-1 0 0,1 0 1,0 0-1,-1 0 0,26-9 258,-22 8-206,32-11 72,0-1 0,51-27 0,-74 33-125,0 1-1,-1-2 0,1 0 0,-2 0 1,1-1-1,-1 0 0,-1-1 0,0 0 0,0-1 1,10-16-1,-18 25-40,0 1-1,0-1 1,0 0 0,0 1 0,-1-1-1,1 0 1,0 0 0,-1 0 0,1 0-1,-1 0 1,0 1 0,0-1 0,0 0-1,0 0 1,0 0 0,-1-4 0,1 5-6,-1 0 1,1 0 0,-1 0 0,1 0 0,-1 0 0,0 0 0,0 0 0,1 0 0,-1 1-1,0-1 1,0 0 0,0 0 0,0 1 0,0-1 0,0 1 0,0-1 0,0 1-1,0-1 1,0 1 0,-2-1 0,-2 0-20,0 0 0,0 1-1,0 0 1,0 0 0,0 0-1,0 0 1,0 1 0,0 0-1,0 0 1,0 0 0,-6 3-1,-1 2 12,1 0 0,0 0-1,0 1 1,0 1-1,1 0 1,0 0-1,0 1 1,1 0-1,0 1 1,1 0-1,0 0 1,1 1-1,0 0 1,0 0-1,-7 20 1,10-23 17,0 1 1,1 0-1,1 1 1,-1-1 0,1 1-1,1-1 1,0 1-1,0-1 1,1 1-1,0 0 1,0-1 0,1 1-1,1-1 1,0 1-1,0-1 1,1 1-1,0-1 1,0 0-1,1 0 1,0-1 0,10 15-1,-12-20-1,0 0 1,1 1-1,0-1 0,-1 0 1,1 0-1,1 0 0,-1-1 0,0 1 1,1-1-1,-1 0 0,1 0 1,-1 0-1,1 0 0,0-1 1,0 1-1,0-1 0,0 0 0,0 0 1,5 0-1,-3-1 16,1-1 0,-1 1 0,1-1 0,-1 0 0,0-1 0,1 0-1,-1 0 1,0 0 0,0 0 0,0-1 0,5-4 0,12-8 29,0-1 1,-2-1-1,0-1 0,26-29 0,-43 42-39,3-2-6,1-1 0,-1 1-1,1 0 1,1 0 0,15-9 0,-22 15-1,0 0 1,0 0-1,0 0 0,0 1 1,0-1-1,0 1 1,1 0-1,-1-1 0,0 1 1,0 0-1,0 0 0,0 0 1,0 0-1,1 1 1,-1-1-1,0 1 0,0-1 1,0 1-1,0 0 1,0-1-1,0 1 0,0 0 1,-1 0-1,1 1 0,0-1 1,0 0-1,-1 1 1,1-1-1,-1 1 0,1-1 1,-1 1-1,0 0 0,1-1 1,1 5-1,5 5 9,-1 1-1,0 1 0,0-1 1,-1 1-1,-1 0 0,0 0 1,-1 1-1,0 0 1,-1-1-1,-1 1 0,1 16 1,-11-75 18,9 38-65,7-97 130,-6 92-447,0 0 0,1 1 0,0-1 1,0 1-1,1-1 0,10-16 0,-13 26-15,0 0 1,0 0-1,0 1 1,0-1-1,0 1 0,1-1 1,-1 1-1,1-1 1,-1 1-1,1 0 1,0 0-1,-1-1 0,1 1 1,0 1-1,0-1 1,0 0-1,0 0 1,-1 1-1,1-1 0,0 1 1,0-1-1,0 1 1,0 0-1,0 0 1,1 0-1,-1 0 0,0 0 1,0 0-1,0 1 1,3 0-1,11 1-1541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0 884,'6'3'9643,"21"30"-8608,-20-18-952,1 1 1,-2 0-1,0 0 1,-2 1-1,1-1 1,-2 1-1,0 0 1,-1 0-1,-1 0 0,0 1 1,-2-1-1,0 0 1,0 0-1,-5 18 1,-3-19 14,0-23 146,0-30 152,9 22-388,1-1 1,0 0-1,2 1 0,0 0 0,0-1 1,2 1-1,-1 1 0,2-1 1,0 1-1,1 0 0,1 0 1,0 1-1,0-1 0,14-14 1,-21 27-109,0 0 0,0 0 0,0 0 0,0 0 0,0 0 1,0 1-1,0-1 0,0 0 0,0 1 0,0-1 0,1 1 1,-1-1-1,0 1 0,0 0 0,1-1 0,-1 1 0,0 0 0,0 0 1,1 0-1,-1 0 0,0 0 0,0 0 0,1 0 0,-1 0 1,0 1-1,0-1 0,1 0 0,-1 1 0,0-1 0,2 1 1,29 28-5366,-21-16 3814,4 2-415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47 296,'2'-2'525,"-1"0"0,1 0 1,-1 0-1,1-1 0,-1 1 0,0 0 0,0-1 1,0 1-1,0-1 0,0 1 0,-1-1 0,1 1 0,-1-1 1,1-2-1,-2 4-410,1 1 1,0-1 0,0 1 0,0 0-1,0-1 1,0 1 0,-1 0-1,1-1 1,0 1 0,0 0-1,-1-1 1,1 1 0,0 0-1,0-1 1,-1 1 0,1 0-1,0 0 1,-1-1 0,1 1-1,-1 0 1,1 0 0,0 0-1,-1-1 1,1 1 0,0 0-1,-1 0 1,1 0 0,-1 0 0,1 0-1,-1 0 1,-26 7 687,20-4-725,0 1 1,0 0-1,0 0 0,1 1 0,0 0 0,0 0 1,0 0-1,0 1 0,1 0 0,0 0 0,0 0 1,0 1-1,1 0 0,0-1 0,-3 9 0,5-11-58,1 0-1,0 0 0,0 0 0,0-1 1,1 1-1,-1 0 0,1 0 1,0 0-1,0 0 0,0 0 0,1 0 1,-1 0-1,1 0 0,0 0 1,0 0-1,0-1 0,1 1 0,-1 0 1,1-1-1,0 1 0,0-1 1,0 0-1,1 1 0,-1-1 0,1 0 1,-1 0-1,1-1 0,0 1 1,0-1-1,1 1 0,-1-1 0,4 2 1,3 1 12,0 0 1,0-1 0,0 0 0,1 0-1,-1-1 1,1-1 0,0 0-1,0 0 1,0-1 0,0-1 0,0 0-1,0 0 1,16-3 0,-22 2-22,0 0 0,0 0-1,0 0 1,0-1 0,0 0 0,0 0 0,0-1 0,-1 1-1,1-1 1,-1 0 0,0 0 0,0 0 0,5-5 0,-7 5-8,0 0 0,1 0 0,-1-1 0,0 1 0,-1-1 0,1 1 0,-1-1 0,1 0 0,-1 0 0,0 1 0,-1-1 0,1 0 0,0 0 0,-1 0 0,0 0 0,0 0 0,-1 0 0,1 0 0,-2-5 0,2 4-43,-1 0 0,-1 1-1,1-1 1,-1 0-1,1 1 1,-1-1 0,-1 1-1,1 0 1,-1 0-1,1 0 1,-1 0 0,0 0-1,-1 0 1,1 1-1,-5-5 1,-26-13-2639,-4 3-4682,34 16 6259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3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42 212 140,'-3'-2'370,"0"1"0,0-1 0,0 0-1,0 0 1,1 0 0,-1 0 0,1-1 0,-1 1 0,1 0-1,0-1 1,0 0 0,0 1 0,0-1 0,0 0 0,1 0-1,-3-6 1,4 6-258,0 1 1,1 0-1,-1-1 0,0 1 1,1 0-1,-1-1 0,1 1 1,0 0-1,0 0 0,0 0 1,0-1-1,0 1 0,0 0 0,1 1 1,-1-1-1,1 0 0,-1 0 1,1 0-1,0 1 0,0-1 1,-1 1-1,1 0 0,0-1 1,5-1-1,19-14-194,2 1-1,0 1 1,1 1 0,0 2 0,1 0-1,0 3 1,38-8 0,-66 16-137,1 0 0,0 1 0,-1 0 0,1-1 0,0 1 0,0 0 0,-1 0 0,1 1 0,0-1 0,0 0 0,-1 1 0,1 0 0,0-1 0,-1 1 0,1 0 0,-1 1 0,1-1 0,-1 0 0,0 1 0,1-1 0,-1 1 0,0 0 0,0 0 0,0 0 0,0 0 0,0 0 0,-1 0 0,1 0 0,-1 0 0,2 4 0,0 0-953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79 312,'10'-18'12037,"-9"27"-10692,-1-5-1712,4 51 760,-6 76 0,0-36-291,3-112 6,2 1 1,0 0 0,0-1 0,2 1 0,0 0-1,1 1 1,0 0 0,2 0 0,11-19 0,97-138 375,-110 167-642,-4 7-444,-6 19-1699,-16 28-5065,12-41 4856,2-3 320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3 864,'-22'-1'5177,"21"0"-4869,0 1 0,1 0 0,-1 0 0,0-1 0,0 1 1,0 0-1,0 0 0,0 0 0,0 0 0,0 0 0,1 0 0,-1 0 0,0 1 1,0-1-1,0 0 0,0 0 0,0 1 0,1-1 0,-1 0 0,0 1 1,0-1-1,-1 2 0,1 17 533,1 12-732,-1-1 1,-1 0-1,-1 1 1,-2-1 0,-10 34-1,-9 71-173,23-131-7,1-1 1,-1 1-1,1-1 1,0 1-1,1-1 1,-1 1-1,0-1 0,1 1 1,0-1-1,0 0 1,0 1-1,0-1 1,0 0-1,1 0 0,3 6 1,-4-8-95,1 0 0,0 0 1,-1 0-1,1 0 0,0 0 0,-1 0 1,1 0-1,0 0 0,0-1 0,0 1 1,0-1-1,0 1 0,0-1 1,0 0-1,0 0 0,0 0 0,0 0 1,0 0-1,0 0 0,0-1 0,0 1 1,-1-1-1,1 1 0,0-1 0,0 0 1,0 1-1,0-1 0,-1 0 1,3-2-1,7-3-788,0-1 0,0 0 0,-1-1 0,0 0 0,-1 0 0,12-15 0,5-6-771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42 134 780,'1'-9'617,"1"0"0,1 0 1,-1 0-1,1 0 0,1 1 0,-1-1 1,1 1-1,1 0 0,0 0 0,0 0 0,0 1 1,1 0-1,0 0 0,13-11 0,-21 20-384,-6 5 7,1-1 0,-1 2 0,2-1 0,-1 1 0,-8 14 0,14-20-224,0 0 0,0 0-1,0 0 1,0 0 0,0 1 0,0-1 0,1 0 0,-1 1 0,1-1 0,-1 0 0,1 1-1,0-1 1,0 1 0,0-1 0,0 0 0,1 1 0,-1-1 0,1 1 0,-1-1 0,1 0 0,0 0-1,0 1 1,0-1 0,0 0 0,0 0 0,0 0 0,1 0 0,-1 0 0,1 0 0,-1 0-1,1-1 1,0 1 0,3 1 0,9 8 214,2-1 0,0-1 0,0-1 1,0 0-1,1-1 0,20 6 0,-13-5 68,0 1 0,26 15 0,-49-24-287,0 1 0,0-1 0,0 1 0,0-1 0,-1 1 0,1-1 0,0 1 0,0-1 0,-1 1 1,1 0-1,-1 0 0,1-1 0,0 1 0,-1 0 0,1 0 0,-1-1 0,0 1 0,1 0 0,-1 0 0,0 0 0,1 0 0,-1 0 0,0 0 0,0 0 0,0 0 0,0-1 0,0 3 0,0-1 2,-1-1-1,0 1 0,1 0 0,-1 0 0,0 0 0,0-1 0,0 1 0,0 0 1,-1-1-1,1 1 0,0-1 0,-3 3 0,-7 4 8,1 0-1,-2 0 1,-12 7 0,18-12-15,5-3-6,-21 14-206,-1 0 0,0-2 0,-1-1 1,0-1-1,-39 10 0,61-19 32,0-1 0,0 0 0,0 1 0,0-1 0,0 0 0,0 0 0,0 0 1,0-1-1,0 1 0,0 0 0,0-1 0,1 1 0,-1-1 0,0 0 0,0 1 0,0-1 0,1 0 0,-1 0 0,0 0 0,1 0 0,-1-1 0,1 1 0,0 0 0,-1-1 0,1 1 0,0-1 0,-2-1 0,1-1-353,0 0 0,0-1 0,1 1 0,-1 0 1,1-1-1,0 1 0,0-1 0,1 1 0,-1-1 0,1-7 0,0-19-1623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28 372,'-11'-10'1224,"2"5"160,4 0 96,-4 2-319,6-2 51,6 8-924,8-1-408,1 6-700,2-1-349,5 3-187,4 1-88,-1-4-20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106 136 792,'-2'-10'543,"1"-4"705,-2-1-1,0 1 1,-1 1-1,0-1 1,-1 0 0,0 1-1,-10-15 1,7 107 902,-17 236-1197,-1-7-792,23-276-150,1 20 33,12-65 24,0-9-49,2-18-28,2 1 1,35-66-1,-44 94 3,1 1-1,0 0 0,1 1 1,0 0-1,0 0 1,1 0-1,0 1 0,1 0 1,0 0-1,0 1 1,1 1-1,-1-1 0,2 1 1,-1 1-1,11-4 1,-18 8 6,-1 0 0,0 0 0,1 0 0,-1 1 0,1-1 0,-1 1 0,0 0 0,1 0 0,-1 0 0,1 0 0,-1 0 0,1 0 0,-1 0 0,1 1 0,-1 0 0,0-1 0,1 1 0,-1 0 0,0 0 0,0 0 0,1 0 0,-1 1 0,0-1 0,0 1 0,0-1 0,-1 1 0,1 0 0,0-1 0,-1 1 0,1 0 0,-1 0 0,1 0 0,-1 0 0,0 1 0,0-1 0,0 0 0,0 0 0,0 1 0,0-1 0,-1 0 0,1 4 0,2 12 9,0 0 0,-1 0 1,-1 0-1,-2 28 0,1-24-15,-1-13 7,1 0-1,1 0 1,0 0 0,0 0 0,1 0 0,0 0 0,6 16-1,-7-22 3,1 0 0,-1-1-1,1 1 1,0 0 0,0-1 0,0 0-1,1 1 1,-1-1 0,0 0-1,1 0 1,0 0 0,-1 0-1,1-1 1,0 1 0,0-1-1,0 0 1,0 1 0,0-2 0,0 1-1,0 0 1,0 0 0,0-1-1,1 0 1,-1 1 0,6-2-1,3 0-3,-1 0 0,0-1-1,0 0 1,-1-1-1,1 0 1,0-1 0,-1 0-1,0-1 1,0 0-1,0-1 1,0 1 0,-1-2-1,0 0 1,-1 0-1,1 0 1,-1-1-1,-1 0 1,1-1 0,-1 0-1,-1 0 1,9-16-1,-9 16-2,-1-1-1,0 0 0,0 0 0,-1-1 0,0 1 0,-1-1 1,0 0-1,-1 0 0,0 0 0,-1 0 0,0-1 0,0 1 1,-2 0-1,1 0 0,-1-1 0,-1 1 0,0 0 0,-1 0 1,0 0-1,0 1 0,-8-16 0,10 24 3,0-1 0,0 1 0,0 0 1,0 0-1,-1 0 0,1 0 0,-1 0 0,1 0 0,-1 0 0,0 0 0,0 1 1,0-1-1,0 1 0,0-1 0,0 1 0,0 0 0,0 0 0,0 0 0,-1 0 1,1 0-1,0 0 0,-1 1 0,1-1 0,-1 1 0,1-1 0,0 1 0,-1 0 1,1 0-1,-1 0 0,1 1 0,-1-1 0,1 0 0,-1 1 0,1 0 0,0-1 1,-1 1-1,1 0 0,0 0 0,-3 2 0,0 0 4,0 1 0,0 0 0,1 0-1,-1 0 1,1 0 0,0 1 0,0-1 0,0 1 0,1 0-1,0 1 1,-1-1 0,2 0 0,-1 1 0,-3 10 0,5-10 1,-1 0 0,1 0 1,0-1-1,1 1 1,-1 0-1,1 0 0,0 0 1,1-1-1,-1 1 1,1 0-1,0 0 0,1-1 1,-1 1-1,1 0 1,0-1-1,5 8 0,-3-6 2,0-1 0,1 0 0,0 0 0,0-1 0,1 1-1,0-1 1,0 0 0,0-1 0,0 1 0,1-1 0,8 4-1,2-1-22,0 0 0,0-1-1,1-1 1,0-1-1,0 0 1,0-1-1,0-1 1,0-1-1,33-2 1,-28-1-417,0-1 1,0-2-1,31-10 1,5-12-2992,-53 24 2416,0-1 0,-1 0 1,1-1-1,-1 1 0,0-1 1,7-9-1,-4 3-792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3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24,'4'-8'839,"-1"0"0,1 1 0,0-1 0,1 1 1,-1 0-1,2 0 0,11-11 0,-16 16-739,0 1 0,0 0 0,0 0 1,0 0-1,0 0 0,1 0 0,-1 0 0,0 1 0,1-1 0,-1 0 1,0 1-1,1-1 0,-1 1 0,1-1 0,-1 1 0,1 0 0,-1-1 1,1 1-1,-1 0 0,1 0 0,0 0 0,-1 0 0,1 1 0,-1-1 1,1 0-1,-1 1 0,1-1 0,-1 1 0,1-1 0,-1 1 0,0 0 1,1-1-1,-1 1 0,0 0 0,0 0 0,1 0 0,-1 0 1,0 0-1,0 0 0,0 0 0,0 1 0,0-1 0,0 0 0,-1 1 1,1-1-1,0 0 0,-1 1 0,1-1 0,-1 1 0,1 1 0,3 8 112,0-1 0,-1 1-1,-1 0 1,1 0-1,-2 0 1,0 1 0,0-1-1,-1 0 1,0 0-1,-4 22 1,-1-4 15,-1 0 0,-1-1 1,-11 29-1,12-43-98,1 0 0,-2-1 0,-9 15 0,15-42 502,5-12-482,13-22-146,2 1-1,2 0 1,2 2-1,31-48 1,-53 92-26,0-1 1,0 0 0,-1 1 0,1-1 0,1 1 0,-1-1 0,0 1-1,0 0 1,0-1 0,1 1 0,-1 0 0,1 0 0,-1 0 0,1 0-1,-1 0 1,1 0 0,0 0 0,-1 1 0,1-1 0,2 0 0,-3 1-32,1 1 0,-1 0 0,0-1 1,1 1-1,-1 0 0,0 0 1,0 0-1,1 0 0,-1 0 0,0 0 1,0 0-1,0 0 0,-1 0 1,1 0-1,0 0 0,0 1 0,0-1 1,-1 0-1,1 1 0,-1-1 1,1 0-1,-1 1 0,0-1 0,1 1 1,-1 1-1,9 31-911,-7-21 806,1 0 1,1 0-1,0-1 0,1 0 1,0 0-1,10 16 1,-13-26 166,0 1 1,0-1 0,0 0 0,0 0-1,0 0 1,1 0 0,-1 0 0,1 0-1,-1-1 1,1 1 0,0-1 0,0 0-1,-1 0 1,1 0 0,0 0 0,0 0 0,0-1-1,0 1 1,0-1 0,0 0 0,0 0-1,0 0 1,0 0 0,0 0 0,0-1-1,0 0 1,0 1 0,0-1 0,0 0-1,0 0 1,0-1 0,-1 1 0,5-3 0,6-2 110,-1-1 0,1-1 1,-1 0-1,0-1 1,-1 0-1,0-1 1,-1 0-1,0-1 1,0 0-1,-1-1 1,0 1-1,-1-2 0,-1 1 1,0-1-1,-1 0 1,0-1-1,5-19 1,-10 32-102,0 0 0,-1-1 1,1 1-1,-1-1 1,0 1-1,1 0 0,-1-1 1,0 1-1,0-1 0,0 1 1,0-1-1,0 1 0,0-1 1,-1 1-1,1-1 1,0 1-1,-1-1 0,1 1 1,-1-1-1,1 1 0,-1 0 1,0-1-1,0 1 1,1 0-1,-1 0 0,0 0 1,0-1-1,0 1 0,0 0 1,-1 0-1,1 0 0,0 1 1,0-1-1,0 0 1,-1 0-1,1 1 0,-1-1 1,1 1-1,0-1 0,-1 1 1,-1-1-1,-2 1-15,1 0 0,0 0-1,0 1 1,0-1 0,0 1-1,0 0 1,0 0 0,0 1 0,0-1-1,0 1 1,0 0 0,1 0-1,-1 0 1,-3 3 0,-3 3 19,1 1 0,0 0 0,0 0 0,1 1 0,0 0 0,0 0 0,1 1 0,1 0 0,0 0 0,0 0 0,-7 25 0,11-31 6,0 1 1,1-1 0,-1 1-1,1-1 1,1 1 0,-1 0 0,1-1-1,0 1 1,0 0 0,1-1 0,0 1-1,0 0 1,0-1 0,1 1 0,-1-1-1,1 0 1,1 1 0,-1-1 0,1 0-1,0 0 1,0-1 0,0 1 0,1 0-1,-1-1 1,1 0 0,0 0 0,1 0-1,-1-1 1,5 4 0,17 8-283,1-1 0,0-1 0,1-2 0,0-1 0,1-1 0,59 10 0,-84-18-327,0 0 1,1-1-1,-1 0 1,1 0-1,-1 0 1,1 0 0,-1-1-1,0 1 1,1-1-1,-1-1 1,0 1-1,0 0 1,1-1-1,-1 0 1,0 0-1,-1 0 1,1 0 0,0-1-1,4-4 1,14-11-1568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5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56 152,'3'-2'825,"1"0"0,-1 0 0,0 0 0,0 0 0,0-1 0,0 1 0,0-1 0,0 0 0,-1 1 0,5-7 0,12-14 2222,-24 30-2827,0 1 1,1 0 0,0 0 0,0 0-1,-5 17 1,-10 19-64,14-37-143,1 1 0,0-1 0,1 1-1,0 0 1,0 1 0,0-1 0,-1 12-1,4-17-8,0 0-1,0 0 0,0-1 0,0 1 0,1 0 0,-1 0 0,1-1 0,0 1 1,0 0-1,0-1 0,0 1 0,0-1 0,1 1 0,-1-1 0,1 1 0,-1-1 1,1 0-1,0 0 0,0 0 0,0 0 0,0 0 0,0 0 0,1-1 0,-1 1 0,5 1 1,46 27 121,-32-19-30,1 1-1,-2 1 1,0 0 0,-1 2-1,30 28 1,-48-43-90,0 1 1,0 0-1,0 0 1,0 0-1,0-1 1,-1 1-1,1 0 1,0 0 0,-1 0-1,1 0 1,0 0-1,-1 1 1,1-1-1,-1 0 1,0 0-1,1 0 1,-1 0-1,0 0 1,0 1-1,0-1 1,0 0 0,0 0-1,0 0 1,0 1-1,0-1 1,0 0-1,-1 0 1,1 0-1,0 0 1,-1 1-1,0 1 1,-2 0 2,-1 0-1,1 0 1,-1 0-1,1 0 1,-1-1 0,0 1-1,-7 2 1,4-1-9,-25 16-77,24-14-90,1-1 0,0 0 0,-1 0-1,0-1 1,0 0 0,0-1 0,-1 1 0,1-2-1,-1 1 1,0-1 0,0 0 0,-10 0-1,18-2 2,0 0-1,0 0 1,0 0-1,0-1 1,0 1-1,0 0 1,0-1-1,0 1 1,0-1-1,1 1 1,-1-1-1,0 1 1,0-1-1,0 1 1,1-1-1,-1 0 1,0 0-1,1 1 1,-1-1-1,1 0 0,-1 0 1,1 0-1,-1 1 1,1-1-1,0 0 1,-1 0-1,1 0 1,0 0-1,0 0 1,-1 0-1,1 0 1,0 0-1,0 0 1,0 0-1,1-1 1,7-33-3954,3 13 2250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3:52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63 692,'-32'-7'8082,"48"6"-5931,-13 1-2186,38-1 487,1-3 0,-1-1 0,0-2 0,0-2 0,56-20 0,-177 74-11614,55-37 9174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0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312 113 360,'-13'0'4421,"-39"2"-3764,29 1-609,-1-1 0,-43-3 0,44 0 131,-1 1 0,-44 5 0,50 1 492,36-2 258,7 1-687,43 9 143,1-4-1,0-3 1,120-2-1,-84-3-200,107-6 101,287-42 1,-116 6-260,-174 31-23,131-15 80,-306 19-89,311-40-153,-280 43 24,66 6 0,-2 1 213,92 10 1,3 0 287,-77-12 786,-134 0-74,-13-3-1179,0 0 0,1 0 0,-1 1 0,0-1 0,0 0-1,0 0 1,1 1 0,-1-1 0,0 0 0,0 1 0,0-1 0,0 0 0,0 1 0,0-1 0,0 0 0,0 1 0,0-1 0,0 0 0,0 1-1,0-1 1,0 0 0,0 1 0,0-1 0,0 0 0,0 1 0,0-1 0,-1 0 0,1 1 0,0-1 0,0 0 0,0 1 0,0-1 0,-1 0-1,1 1 1,-27 20-5959,11-13 4106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05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98 122 548,'-10'0'757,"0"0"1,0 0-1,0-1 0,0-1 1,0 1-1,0-2 0,-18-6 1,28 9-752,0 0 0,1 0 1,-1 0-1,0 0 0,0 0 1,0 0-1,0 0 0,1 0 1,-1 0-1,0 0 0,0 0 1,0-1-1,0 1 0,1 0 0,-1 0 1,0 0-1,0 0 0,0 0 1,0 0-1,0-1 0,0 1 1,1 0-1,-1 0 0,0 0 1,0 0-1,0-1 0,0 1 1,0 0-1,0 0 0,0 0 1,0-1-1,0 1 0,0 0 1,0 0-1,0 0 0,0 0 1,0-1-1,0 1 0,0 0 1,0 0-1,0 0 0,0-1 1,0 1-1,0 0 0,0 0 1,-1 0-1,1 0 0,0-1 1,0 1-1,0 0 0,0 0 1,0 0-1,21-3 97,-19 3-71,434-17 206,-26 2-96,147-35-121,-534 47-14,-5 1 28,-41 2-4,-1031 70 113,1031-68-154,-14 3-58,41-1 36,23 0 19,96 7 78,0-6 0,171-14 1,247-53-59,-286 29-51,-181 28 90,-182 5-47,-653 22 10,730-20-11,18-2-7,-1 1-1,1 1 1,-20 4-1,42 2-253,7-1-420,-16-7 643,10 3-492,-1 0 0,1 0 0,-1-1 0,1-1 0,0 0 0,0 0 0,0-1 0,0 0 0,15-2 0,13-3-847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3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18 125 744,'6'-8'9680,"-24"32"-7585,16-18-2070,1 1-1,0 0 1,0-1-1,1 1 1,-1 0 0,2 0-1,-1 0 1,1-1-1,0 1 1,0 0-1,0-1 1,1 1 0,0-1-1,1 1 1,-1-1-1,1 0 1,0 0-1,1 0 1,0-1 0,8 11-1,-9-12-8,1 1 1,-1-2-1,1 1 0,0 0 0,0-1 0,0 0 0,1 0 1,-1 0-1,1 0 0,-1-1 0,1 0 0,0 0 0,0 0 1,0 0-1,0-1 0,0 0 0,1 0 0,-1 0 0,0-1 1,0 1-1,1-1 0,-1-1 0,0 1 0,1-1 0,-1 0 1,0 0-1,6-2 0,-9 2-12,0 1 1,-1-1-1,1 0 0,0 0 1,0 0-1,0 0 1,-1 0-1,1 0 0,-1-1 1,1 1-1,-1 0 0,1-1 1,-1 1-1,0-1 1,0 0-1,1 1 0,-1-1 1,0 0-1,-1 0 0,1 0 1,0 0-1,0 1 1,0-5-1,-1 2 1,0 0 0,0 0 0,0 0 1,-1 0-1,0 0 0,0 0 0,0 0 0,0 0 0,0 0 1,-1 0-1,-2-4 0,-3-5 3,-1 1 1,0 0-1,-1 0 1,0 1-1,-17-17 1,-7 6 1,28 19-18,-1 0 1,1-1-1,0 0 1,0 1-1,0-2 1,1 1-1,-1 0 0,-3-6 1,8 9-1,0 1 1,0-1-1,0 0 1,-1 1-1,1-1 1,0 0-1,0 1 1,0-1-1,0 1 0,1-1 1,-1 0-1,0 1 1,0-1-1,0 0 1,0 1-1,1-1 1,-1 1-1,0-1 1,1 1-1,-1-1 0,0 0 1,1 1-1,-1-1 1,1 1-1,-1 0 1,1-1-1,-1 1 1,1-1-1,-1 1 1,1 0-1,-1-1 0,1 1 1,-1 0-1,1-1 1,0 1-1,-1 0 1,1 0-1,-1 0 1,1 0-1,1 0 1,31-9-284,-26 7 130,23-7-3892,55-24 0,-65 24 2372,3 0-303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0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224 171 72,'-48'1'2154,"23"0"-927,-1-1 0,1 0 0,-1-2 0,-47-10 0,91 12-872,0 0 0,-1-1 1,27-4-1,1 0-251,814-118 65,-846 121-236,18-5 527,-30 3-82,-19-1-12,-28 1-338,-1 1 0,0 3 0,1 2 0,-91 15 0,68-8 41,33-5-40,-133 16 181,-200 51 1,361-68-226,9 0 4,18 3-1,31-1 3,209-4-168,340-41-1,-585 39 166,7-2-171,-23 0-670,-12-3-957,3 3 658,1 0-1,0-1 0,1-1 0,-12-6 0,-5-6-706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1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177 334 612,'-6'-42'2050,"-2"-1"0,-1 1 0,-3 1-1,-1-1 1,-28-57 0,25 76-1053,9 21-508,2 15-409,-3 53-67,4 0-1,5 94 1,1-16-7,-30 715-24,25-818-118,0-33-972,0-26-1535,-5-50-4329,3 40 4856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1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0 116 160,'0'-13'4267,"2"-42"1549,-2 51-5625,1 1 1,0 0-1,-1 0 0,1-1 1,0 1-1,0 0 0,1 0 1,-1 0-1,1 0 0,0 0 1,-1 0-1,1 0 0,4-3 1,-4 6-160,0 1-1,0 0 1,0 0 0,-1 0-1,1 1 1,0-1 0,-1 0-1,1 1 1,0-1 0,-1 1-1,0-1 1,1 1 0,-1 0-1,2 2 1,0 0 14,17 23 30,0 1 0,16 32 0,5 7-26,-17-32 13,1-1 0,3-1 0,0-1 0,34 28 0,-61-59-84,0-1 0,-1 0-1,1 1 1,0-1 0,0 0 0,-1 1 0,1-1-1,0 0 1,0 0 0,0 0 0,-1 1 0,1-1-1,0 0 1,0 0 0,0 0 0,0-1 0,0 1 0,-1 0-1,1 0 1,0 0 0,0-1 0,0 1 0,-1 0-1,1-1 1,0 1 0,0 0 0,-1-1 0,1 1-1,0-1 1,-1 1 0,1-1 0,-1 0 0,1 1 0,0-1-1,-1 0 1,0 1 0,1-1 0,-1 0 0,1 0-1,23-39-2638,-16 25 1092,35-44-5311,-29 43 5482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13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229 162 412,'3'-9'505,"15"-40"3647,13-55 0,-43 116-1971,-7 13-1743,-221 374 1657,230-377-3784,10-21 1578,0-1-1,0 0 1,0 0-1,0 1 0,0-1 1,0 0-1,0 1 1,0-1-1,0 0 1,0 0-1,0 1 0,0-1 1,0 0-1,1 0 1,-1 1-1,0-1 0,0 0 1,0 0-1,0 1 1,0-1-1,1 0 1,-1 0-1,0 0 0,0 1 1,0-1-1,1 0 1,-1 0-1,0 0 1,0 0-1,0 1 0,1-1 1,-1 0-1,0 0 1,1 0-1,-1 0 0,0 0 1,1 0-1,2 0-466,1-1 0,0 1-1,-1-1 1,1 0 0,-1 0 0,0 0-1,1-1 1,-1 1 0,4-3 0,15-8-1350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295 376 540,'9'-11'846,"1"1"-1,-2-1 0,1 0 1,-2-1-1,0 0 1,0 0-1,-1-1 1,0 0-1,-1 0 1,-1 0-1,0 0 1,-1-1-1,0 0 0,1-25 1,-5 33-54,-1 8-329,-6 17-215,-6 28-319,11-30 77,-105 471 131,102-464-160,8-28-24,12-40-18,16-58 20,-5-2-1,-4-1 0,9-140 1,-29 216 163,-2 0 0,-1-1 0,-7-31 0,8 58 50,1 7-69,3 16-39,8 33-49,22 33 43,4-2 0,73 121 0,-68-131-46,-39-69-7,0 0 1,0 1-1,0 0 0,-1-1 0,0 1 0,0 0 1,0 0-1,-1 0 0,0 0 0,0 1 0,-1-1 1,0 7-1,0-10-2,-1 0 0,0-1 0,0 1 0,0 0 0,0-1 0,-1 1 0,1-1 0,-1 0 0,1 1 0,-1-1 0,0 0 0,0 0 0,0 0 0,0 0 1,0-1-1,0 1 0,-1 0 0,1-1 0,-1 0 0,1 1 0,-1-1 0,1 0 0,-1 0 0,0 0 0,1-1 0,-1 1 0,0-1 0,-5 1 0,-6 0-10,0 0-1,0 0 1,0-1 0,0-1-1,0 0 1,0-1 0,0-1-1,-15-4 1,-109-44-51,104 37 54,33 13 8,-121-52-24,106 45 13,1-1 1,0 0-1,1-1 1,0-1-1,-19-18 1,33 28 8,-1 1 0,0-1 0,0 0 0,1 1 1,-1-1-1,1 0 0,-1 0 0,1 0 0,-1 0 0,1 0 1,-1 1-1,1-1 0,0 0 0,0 0 0,-1 0 0,1 0 1,0 0-1,0 0 0,0 0 0,0 0 0,0 0 0,0 0 1,0 0-1,0 0 0,1 0 0,-1 0 0,1-1 0,0 0 0,0 0 0,1 0 0,-1 0 0,1 0 0,0 0 0,-1 0 0,1 0 0,0 1 0,0-1 0,0 1 0,3-2 0,9-4-2,1 0 0,28-9 0,-30 12 0,62-24-13,192-77-45,-215 80 48,-1-1 1,-1-3 0,47-35-1,-41 16 173,-70 58-112,0 1-1,1 0 1,0 1 0,0 0 0,-13 18 0,7-8-17,-219 273 150,24 21-114,194-286-65,12-18-3,3-6 0,1-1 0,0 1 0,0 1 0,1-1 0,-1 1 0,2-1 0,-1 1 0,-2 7 0,9-16-278,-1 1 0,0-1-1,0-1 1,0 1 0,0 0-1,0-1 1,-1 1 0,1-1-1,3-5 1,-2 3-522,-1 0 0,0-1 0,0 1 1,0-1-1,-1 1 0,0-1 0,0 0 0,0 0 1,-1 0-1,1 0 0,-1-8 0,-1 0-1382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48 396 516,'7'-23'3159,"1"1"-1,18-37 1,61-81-817,-11 19-1417,-75 120-879,-1 0 0,1 0 1,0 0-1,0 0 1,-1 0-1,1-1 1,-1 1-1,1 0 1,-1 0-1,1-1 1,-1 1-1,0 0 1,0-1-1,0 1 1,1 0-1,-1-1 1,-1 1-1,1 0 1,0-3-1,-1 3-16,0 1-1,1 0 1,-1-1 0,0 1 0,1 0-1,-1 0 1,0-1 0,1 1 0,-1 0 0,0 0-1,0 0 1,1 0 0,-1 0 0,0 0-1,1 0 1,-1 0 0,0 0 0,0 0-1,1 0 1,-1 0 0,0 1 0,1-1-1,-1 0 1,-1 1 0,-5 2 53,0 0 0,0 1 0,0-1 0,1 1 1,-10 8-1,7-4-61,0 0 1,1 1 0,0 0-1,1 0 1,-1 1 0,2 0-1,-1 0 1,2 0 0,-7 15-1,10-19 1,1 0 1,-1 1-1,1-1 0,0 1 0,0 0 1,1-1-1,-1 1 0,2 0 0,-1-1 0,1 1 1,0 0-1,0-1 0,1 1 0,0-1 0,0 0 1,0 1-1,1-1 0,4 8 0,9 11 189,2-1 1,37 42-1,-39-50-85,-1 1 0,-1 1 1,-1 1-1,0-1 0,-1 2 0,13 29 1,-24-45-103,0-1 0,0 1 0,0 0 0,0 0 0,-1 0 1,0 0-1,0 0 0,0 0 0,0 0 0,0 0 0,-1 0 0,0 0 1,0 0-1,0 0 0,-2 4 0,0-1 4,-1 1 0,0-2 1,0 1-1,-1 0 0,0-1 0,0 0 0,-8 7 0,0 0-4,-1-2 0,0 0 0,-1-1 0,0 0-1,0-1 1,-21 8 0,27-14-22,-1 0 0,0 0 0,-1 0-1,1-2 1,0 1 0,0-1 0,-1-1 0,-12 0-1,21 0-53,0 0 0,0 0 0,0 0 0,0-1 0,0 1 0,0 0 0,0-1 0,0 1 0,0-1 0,0 0 0,1 0 0,-1 0 0,0 0 0,0 0 0,1 0 0,-1 0 0,0-1-1,1 1 1,0 0 0,-1-1 0,1 1 0,0-1 0,-1 0 0,1 1 0,0-1 0,0 0 0,1 0 0,-1 0 0,0 0 0,0 0 0,1 0 0,0 0 0,-1 0 0,1 0 0,0 0 0,0 0-1,0 0 1,0 0 0,0 0 0,0 0 0,1 0 0,-1 0 0,1 0 0,-1 0 0,1 0 0,0 1 0,-1-1 0,3-2 0,2-5-769,0 0 1,1 0-1,0 1 1,1 0-1,0 0 1,0 0-1,0 1 0,1 0 1,0 1-1,1 0 1,-1 0-1,1 1 1,0 0-1,12-5 1,12-5-1467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1 289 296,'18'-28'2236,"-1"0"-1,-1-2 1,-2 0-1,-1-1 1,-1 0-1,-2-1 1,7-36-1,-17 57-1042,-4 20-760,-6 21-290,-4 48-324,4 2-1,0 144 0,9-173-374,-2 2-636,1 50-3410,8-41-3615,3-67 3708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36 428 1072,'-9'-7'962,"-16"-18"3946,25 25-4835,-1-1 0,1 1 0,0-1 0,0 1 0,0-1 0,-1 0 0,1 1 0,0-1 0,0 1 0,0-1 0,0 0 0,0 1 1,0-1-1,0 0 0,0 1 0,0-1 0,0 1 0,1-1 0,-1 0 0,0 1 0,0-1 0,1 1 0,-1-1 0,0 1 0,1-1 0,-1 1 0,0-1 0,1 1 0,-1-1 0,1 1 0,-1-1 0,1 1 0,-1 0 0,1-1 0,-1 1 0,1 0 0,-1-1 1,1 1-1,-1 0 0,1 0 0,0-1 0,-1 1 0,1 0 0,-1 0 0,1 0 0,0 0 0,-1 0 0,2 0 0,253-62 1497,-37 12-1295,-166 37-91,-28 8 470,0-1 1,-1-1-1,42-19 1,-65 26-623,0 0 0,1 0 1,-1 0-1,0 0 0,0 0 0,1 0 1,-1 0-1,0-1 0,0 1 0,1 0 0,-1 0 1,0 0-1,0 0 0,0-1 0,1 1 1,-1 0-1,0 0 0,0-1 0,0 1 1,0 0-1,1 0 0,-1-1 0,0 1 0,0 0 1,0 0-1,0-1 0,0 1 0,0 0 1,0 0-1,0-1 0,0 1 0,0 0 0,0-1 1,0 1-1,0 0 0,0 0 0,0-1 1,0 1-1,0-1 0,-12-7 660,-18-2-86,24 9-554,-1 0 0,1 0 0,-1 0 0,1 1 1,0 0-1,-1 0 0,1 0 0,-1 1 0,1 0 0,0 1 0,-1-1 1,1 1-1,0 0 0,0 0 0,0 1 0,-8 5 0,6-3-19,0 1 1,1 1-1,0-1 0,0 1 0,1 0 0,-1 1 0,2 0 1,-1 0-1,1 0 0,-5 10 0,1 2-4,1 1 0,0 0 1,1 0-1,2 1 0,0 0 0,1 0 0,1 0 0,1 41 0,2-53-18,1 0 0,0 1 0,0-1 0,1 0 0,1 1 0,0-1 0,0 0 0,1-1 0,8 16 0,-10-22-9,-1 0 0,1-1 0,0 1-1,0-1 1,1 0 0,-1 1-1,0-1 1,1 0 0,-1 0 0,1-1-1,0 1 1,0 0 0,0-1-1,0 0 1,0 1 0,0-1 0,0-1-1,0 1 1,0 0 0,0-1-1,0 1 1,1-1 0,-1 0 0,0 0-1,0 0 1,0-1 0,1 1-1,-1-1 1,0 0 0,0 1 0,0-2-1,0 1 1,0 0 0,5-3-1,3-3 3,1 1-1,-1-2 1,-1 1-1,1-2 1,-1 1-1,-1-1 1,1-1-1,-2 0 0,1 0 1,8-15-1,10-17 54,27-61 0,-44 83-13,3-2 45,-13 22-88,0 0 1,0 0 0,0 0-1,0 0 1,0 0 0,0 0-1,0 0 1,0 0-1,0 1 1,0-1 0,0 0-1,0 0 1,0 0-1,0 0 1,1 0 0,-1 0-1,0 0 1,0 0 0,0 0-1,0 0 1,0 0-1,0 0 1,0 0 0,0 0-1,0 0 1,0 0-1,0 0 1,1 0 0,-1 0-1,0 0 1,0 0 0,0 0-1,0 0 1,0 0-1,0 0 1,0 0 0,0 0-1,0 0 1,0 0-1,1 0 1,-1 0 0,0 0-1,0 0 1,0 0 0,0 0-1,0 0 1,0 0-1,0 0 1,0-1 0,0 1-1,0 0 1,0 0 0,0 0-1,0 0 1,-7 38 131,0-4-119,4-11-19,1 1 1,1-1-1,2 25 0,0-39-75,0 1 0,0-1 0,1 0-1,0 0 1,1 0 0,0 0 0,0 0-1,1-1 1,0 1 0,9 12 0,-11-18-1,0 0 1,1-1-1,-1 1 0,1-1 1,0 0-1,0 0 1,0 0-1,0 0 1,0 0-1,0-1 1,1 1-1,-1-1 0,0 0 1,1 0-1,-1 0 1,1-1-1,-1 1 1,1-1-1,-1 0 1,1 0-1,0 0 0,-1 0 1,1 0-1,-1-1 1,1 0-1,-1 0 1,1 0-1,-1 0 0,0 0 1,0-1-1,4-1 1,8-5-281,0 0 1,0-1 0,0-1-1,24-22 1,-16 11 292,-1-2 0,-1 0-1,-1-1 1,-1-1 0,-1 0-1,-1-2 1,-2 0 0,-1-1 0,0 0-1,-3-1 1,0-1 0,-2 0 0,-1 0-1,-1 0 1,5-62 0,-12 81 474,0 0-1,0 0 1,-1 0 0,-5-20-1,6 29-265,-1-1 1,0 0-1,0 0 0,0 1 0,0-1 0,0 1 1,-1-1-1,1 1 0,-1-1 0,1 1 0,-1 0 1,0 0-1,0-1 0,0 2 0,0-1 0,0 0 1,0 0-1,-1 1 0,1-1 0,-1 1 0,1-1 1,-1 1-1,-4-1 0,6 2-129,1 0 0,-1 0 0,0 0 1,0 0-1,1 0 0,-1 1 0,0-1 0,1 0 0,-1 0 0,1 1 1,-1-1-1,0 1 0,1-1 0,-1 0 0,1 1 0,-1-1 0,1 1 1,-1-1-1,1 1 0,-1-1 0,1 1 0,0 0 0,-1-1 0,1 1 1,0 0-1,-1-1 0,1 1 0,0 0 0,0-1 0,0 1 0,0 0 0,0-1 1,-1 1-1,2 1 0,-5 29 21,4-28-17,-3 415-2137,3-413 1904,6 67-2269,-5-68 2103,-1-1 0,1 1 0,0 0 0,0-1-1,0 1 1,0-1 0,1 0 0,-1 1 0,1-1-1,0 0 1,0 0 0,0 0 0,0 0 0,1 0-1,-1 0 1,4 2 0,-5-4 193,1-1 0,-1 1 0,0-1 0,0 1 1,0-1-1,0 0 0,0 0 0,1 0 0,-1 1 0,0-1 0,0 0 0,0-1 0,0 1 0,1 0 0,-1 0 1,0 0-1,0-1 0,0 1 0,0 0 0,0-1 0,0 1 0,1-1 0,-1 0 0,0 1 0,-1-1 1,1 0-1,0 1 0,0-1 0,0 0 0,0 0 0,0 0 0,0-1 0,8-12-1359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3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79 179 152,'-77'-81'8351,"76"80"-8282,1 0-1,0 1 0,0-1 0,0 0 0,0 0 0,0 0 1,0 0-1,0 0 0,0 0 0,1 1 0,-1-1 0,0 0 1,0 0-1,1 0 0,-1 0 0,0 1 0,1-1 0,-1 0 1,1 0-1,-1 1 0,1-1 0,0 0 0,-1 1 0,1-1 1,0 1-1,-1-1 0,1 1 0,0-1 0,-1 1 0,1-1 0,0 1 1,0 0-1,0-1 0,0 1 0,-1 0 0,1 0 0,0-1 1,1 1-1,38-14 488,-39 13-512,177-42 889,-126 31-532,-50 12-347,-1-1-1,1 1 1,0-1 0,0 1 0,0-1 0,0 1-1,0 0 1,0 0 0,0 0 0,0 0-1,0 1 1,0-1 0,0 0 0,0 1 0,0-1-1,0 1 1,-1 0 0,1 0 0,0-1-1,0 1 1,-1 1 0,1-1 0,0 0 0,-1 0-1,1 0 1,-1 1 0,0-1 0,1 1 0,-1-1-1,0 1 1,0 0 0,0-1 0,0 1-1,0 0 1,0 0 0,-1-1 0,1 1 0,-1 0-1,1 0 1,0 4 0,0 8 196,0 1-1,0 0 1,-2-1 0,-3 26 0,1-3-6,1 3-53,1-1-1,2 42 0,0-71-286,0-1 0,0 1 0,1-1 1,0 1-1,1-1 0,0 0 1,1 1-1,0-2 0,8 15 1,-10-20-96,1 0 0,-1 0 1,1 0-1,0-1 1,0 1-1,0-1 0,0 0 1,1 0-1,-1 0 1,0 0-1,1-1 0,-1 1 1,1-1-1,0 0 1,-1 0-1,1 0 0,0-1 1,0 1-1,0-1 1,-1 0-1,1 0 0,0 0 1,0-1-1,0 1 1,0-1-1,-1 0 0,1 0 1,0 0-1,-1 0 1,1-1-1,3-2 1,7-2-705,1-1 0,-1-1 0,0-1 0,-1 0 1,0-1-1,13-12 0,15-23-1262,-3-6 353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46 1440,'-11'-18'1580,"3"6"68,-1 2-19,6 5-837,1 5-844,4 2-2061,4 3 641,2 3-72,1-1 112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84,'12'-23'3049,"-1"-1"774,0 1 1,9-31 0,-20 53-3757,0 1 0,0 0 0,0-1 0,0 1 0,0-1 0,0 1 0,0 0 0,0-1 0,0 1-1,0 0 1,1-1 0,-1 1 0,0 0 0,0-1 0,0 1 0,1 0 0,-1-1 0,0 1 0,1 0 0,-1 0 0,0-1 0,0 1 0,1 0 0,-1 0 0,0-1 0,1 1 0,-1 0 0,0 0 0,1 0-1,-1 0 1,1 0 0,-1 0 0,0 0 0,1 0 0,-1-1 0,1 1 0,13 12 634,9 26-906,-21-35 385,18 35-99,20 35-8,-35-65-67,0-1-1,0-1 1,1 1-1,0-1 1,0 0-1,0 0 1,9 6-1,-11-10 2,-1 0 0,1 0 0,-1 0 0,1-1 0,-1 0 0,1 1 0,0-1 0,-1-1 0,1 1 0,0 0 0,0-1 0,0 0 0,0 0 0,6 0 0,-3-2 9,-1 1 0,0-1-1,0 0 1,0 0 0,0-1 0,0 1 0,-1-1 0,7-5 0,7-6 49,-2 0 1,0-1-1,28-33 1,-45 48-66,45-56 69,11-11-401,-14 28-2743,-17 26-2736,-6 9-1540,-14 3 5498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3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64 284 1372,'-4'1'777,"-1"0"-1,0 0 1,0 0 0,1 0 0,-1-1-1,0 0 1,0 0 0,1 0-1,-1 0 1,0-1 0,-6-1-1,12 0-607,1 0 0,0 0 0,0 0 0,0 0 0,0 0 0,0 0 0,0 1 0,1-1 0,-1 1 0,0-1 0,5 0 0,-2-1-105,0 1 1,0 0-1,1 1 1,-1-1 0,0 1-1,1 0 1,-1 0-1,1 1 1,-1-1-1,1 1 1,0 1-1,-1-1 1,8 2 0,-7 1 62,1-1 0,-1 1 1,0 1-1,0-1 0,-1 1 0,1 0 1,-1 0-1,0 1 0,0-1 1,8 11-1,-1-3 16,-8-8-51,1 0 0,0 1-1,-1 0 1,0-1 0,0 2 0,0-1-1,-1 0 1,0 1 0,0-1-1,0 1 1,0 0 0,2 10 0,0-37 1711,-6-4-1773,0 1 0,2 0 0,1-1 0,1 1 0,0 0 0,2 0 0,12-33 0,12-14-4458,8 4-6309,-33 61 8523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74 1028,'2'-1'336,"-1"0"1,1 0-1,-1 0 0,1-1 1,-1 1-1,0-1 0,0 1 0,1-1 1,-1 1-1,-1-1 0,1 0 1,0 0-1,0 1 0,0-1 0,-1 0 1,1 0-1,-1 0 0,0 0 1,1 0-1,-1 0 0,0 1 0,0-1 1,0 0-1,0 0 0,-1 0 1,1 0-1,0 0 0,-2-3 0,2 4-200,-1-1-1,1 1 1,-1 0-1,0 0 0,1 0 1,-1 0-1,0 0 1,0 0-1,1 0 0,-1 0 1,0 0-1,0 0 1,0 0-1,0 0 1,0 0-1,0 1 0,-1-1 1,1 1-1,0-1 1,0 0-1,0 1 0,-1 0 1,1-1-1,0 1 1,-1 0-1,1 0 0,0 0 1,-1 0-1,1 0 1,0 0-1,0 0 0,-1 0 1,1 0-1,0 1 1,-1-1-1,1 0 0,0 1 1,0-1-1,-1 1 1,1-1-1,0 1 0,0 0 1,-1 1-1,-11 6 119,2 1 0,-1 0 0,1 1 0,1 0 0,0 1 0,0 0 0,1 0 0,0 1 0,1 1 0,-10 19 0,8-11-150,1-1 0,0 2 0,2-1 0,1 1 0,0 0 0,-3 27 1,8-39-72,0 0 1,1 0-1,0 0 1,1 0 0,0 0-1,0 0 1,1 0 0,0 0-1,1 0 1,0-1-1,1 1 1,0-1 0,0 0-1,10 14 1,-9-16-16,0-1 1,0 0-1,1 0 1,0 0-1,0-1 1,1 0-1,-1 0 1,1-1-1,0 1 1,0-2 0,1 1-1,-1-1 1,1 0-1,0 0 1,0-1-1,0 0 1,0-1-1,11 1 1,6 0-123,1-1 0,0-1 0,-1-1 0,29-5 0,-44 4-764,-1 0-1,1-1 1,-1 0 0,13-7-1,-21 10 699,-1 0 0,0 0 0,0 0 0,1 0-1,-1 0 1,0 0 0,0 0 0,1 0-1,-1-1 1,0 1 0,0 0 0,0 0-1,1 0 1,0-2-1022,-1 2 1022,0 0 0,0 0 0,0-1-1,0 1 1,0 0 0,1 0 0,-1 0-1,0-1 1,0 1 0,0 0 0,0-1-1,0 1 1,0 0 0,0 0 0,0-1-1,0 1 1,0 0 0,-1 0 0,1-1-1,0 1 1,0 0 0,0 0 0,0 0-1,0-1 1,0 1 0,0 0 0,-1 0-1,1-1 1,-12-7-2475,8 6 1472,-7-8-1428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82 350 604,'-2'-7'295,"0"0"-1,0 0 1,0 0 0,1 0-1,0 0 1,1 0-1,-1 0 1,1 0 0,1-1-1,0 1 1,0 0 0,0 0-1,1 0 1,-1 0 0,2 0-1,-1 1 1,1-1-1,5-9 1,6-5-20,0 0 0,2 1 0,34-35 0,11-15 446,-53 52-20,-20 16 37,-25 17 48,23-6-675,0 1-1,1-1 1,0 2 0,1 0-1,0 1 1,1 0-1,0 0 1,1 1-1,0 1 1,1-1 0,-10 21-1,15-25-37,1 0-1,-1 0 1,2 1-1,-1-1 0,1 1 1,1-1-1,-1 1 1,2 0-1,-1 0 1,1-1-1,1 1 1,0 0-1,0-1 0,1 1 1,0 0-1,1-1 1,0 0-1,1 0 1,-1 0-1,9 13 1,2-1 163,0-1 1,2 0 0,18 17 0,-21-24-9,0 0 0,-2 1 0,1 0-1,-2 1 1,0 0 0,-1 1 0,11 23 0,-19-34-164,0-1 0,-1 1 0,1-1 1,-1 1-1,0-1 0,0 1 0,0 0 1,-1-1-1,1 1 0,-1-1 0,0 1 1,-1-1-1,1 1 0,-1-1 0,0 0 0,0 0 1,0 0-1,0 0 0,-1 0 0,1 0 1,-1-1-1,0 1 0,-1-1 0,1 0 1,0 1-1,-1-2 0,-5 5 0,-3 1-29,0 0 1,0 0-1,-1-1 0,0 0 0,-1-1 1,0-1-1,-21 6 0,33-11-82,-1 1 1,1 0-1,-1 0 1,1-1 0,-1 0-1,1 1 1,-1-1-1,0 0 1,1 0-1,-1-1 1,1 1-1,-1 0 1,1-1-1,-1 0 1,1 1-1,-1-1 1,1 0-1,0 0 1,-1 0-1,1-1 1,0 1-1,0-1 1,0 1-1,0-1 1,0 0-1,-3-3 1,4 3-173,0-1 1,0 0-1,0 1 1,0-1-1,0 0 1,1 0-1,-1 0 1,1 0-1,0 0 1,0 0-1,0 1 1,0-1-1,1 0 1,-1 0-1,1 0 1,0 0-1,-1 0 1,1 1-1,0-1 1,1 0-1,-1 1 1,0-1-1,3-2 1,2-4-588,0 0 0,0 0 0,1 1 0,0 0 0,0 1 0,1-1 0,0 1 0,0 1 0,13-8 0,17-9-1434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155 329 432,'-14'12'1091,"0"4"9506,32-32-9196,-2 2-1081,10-9-61,0-1 0,37-47 0,-58 65-250,-1 0 0,1 0-1,-1 0 1,0-1 0,-1 1-1,0-1 1,0 0 0,0 0 0,-1-1-1,0 1 1,0 0 0,-1-1 0,0 1-1,0-1 1,-1 1 0,0-1 0,0 1-1,-3-14 1,2 18-3,1-1 1,-1 1-1,-1 0 0,1 0 1,0 0-1,-1 0 0,0 0 1,0 0-1,0 0 0,0 0 1,0 1-1,0-1 0,-1 1 1,1 0-1,-1-1 0,0 1 1,1 0-1,-1 1 0,0-1 1,0 0-1,0 1 0,0 0 1,-1-1-1,1 1 0,0 1 1,-1-1-1,1 0 1,0 1-1,-1 0 0,1-1 1,-1 1-1,1 1 0,0-1 1,-1 0-1,1 1 0,0 0 1,-5 1-1,-3 1 2,1 0 0,0 1 1,-1 0-1,1 1 0,1 0 1,-1 0-1,1 1 0,0 0 0,0 1 1,-12 11-1,11-6 3,0 0 0,1 1 0,0 0 0,1 0 0,0 1 0,1 0 0,1 1 0,0-1 0,1 1 0,1 0 0,-4 25 0,7-34-66,0 0 0,0 0 0,1 0 0,-1 1 0,2-1 0,-1 0 0,1 0 0,0 0 0,0 0 0,0 0 0,1 0 0,0 0 0,0 0 0,1 0 0,-1-1 0,1 1 0,1-1 0,-1 0 0,1 0 0,0 0 0,0 0 0,0-1 0,1 0 0,-1 1 0,1-2 0,0 1 0,0 0 0,1-1 1,-1 0-1,1 0 0,8 2 0,-3-1-510,1-1 1,-1 0 0,1-1-1,-1 0 1,1 0 0,0-2 0,0 1-1,-1-2 1,1 1 0,0-2-1,0 0 1,-1 0 0,1-1 0,-1 0-1,0-1 1,0 0 0,0-1-1,0 0 1,11-8 0,9-11-1151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41 744,'1'-4'1009,"0"1"0,0-1-1,0 0 1,1 0 0,-1 0 0,1 1 0,0-1 0,3-4-1,-4 7-877,-1 1-1,0 0 1,1 0 0,-1-1-1,1 1 1,-1 0-1,0 0 1,1 0-1,-1 0 1,1-1 0,-1 1-1,0 0 1,1 0-1,-1 0 1,1 0-1,-1 0 1,1 0-1,-1 0 1,1 0 0,-1 0-1,0 0 1,1 0-1,-1 0 1,1 1-1,-1-1 1,0 0 0,1 0-1,-1 0 1,1 1-1,17 19 552,-14-12-562,0 1 1,0-1-1,-1 1 1,0-1-1,-1 1 1,0 0-1,0 0 1,-1 0-1,0 13 1,-4 84 265,-11 49-96,45-211-394,-3-9 69,0 1 7,42-74 1,-67 133 43,-1 1-1,1 0 1,1 0 0,-1 0 0,1 0 0,-1 0 0,1 1-1,0-1 1,6-2 0,-10 5-6,1 1 0,0-1 1,0 1-1,0 0 0,-1 0 0,1-1 1,0 1-1,0 0 0,0 0 0,0 0 1,0 0-1,-1 0 0,1 0 0,0 0 0,0 0 1,0 0-1,0 0 0,0 0 0,0 1 1,-1-1-1,1 0 0,1 1 0,0 0 8,-1 1 1,1-1-1,-1 1 0,0-1 0,0 1 0,0-1 0,0 1 0,0 0 0,0-1 0,0 1 1,-1 0-1,1 0 0,-1-1 0,1 1 0,-1 3 0,3 12 86,-2 1-1,0 0 0,-1 0 1,-1 0-1,0-1 1,-2 1-1,-8 31 0,6-23-37,0-1-1,-2 45 1,7-69-67,0-1 0,0 0 0,0 1 1,0-1-1,0 1 0,-1-1 1,1 0-1,0 1 0,0-1 0,0 1 1,0-1-1,0 1 0,0-1 1,0 0-1,0 1 0,1-1 0,-1 1 1,0-1-1,0 1 0,0-1 1,0 0-1,0 1 0,1-1 0,-1 0 1,0 1-1,0-1 0,1 0 1,-1 1-1,0-1 0,1 0 0,-1 1 1,0-1-1,1 0 0,-1 0 1,0 1-1,1-1 0,-1 0 0,0 0 1,1 0-1,-1 0 0,1 1 1,-1-1-1,1 0 0,-1 0 0,0 0 1,1 0-1,0 0 0,20-18-27,23-41-18,-42 56 43,23-34-23,-9 10 55,1 1 0,2 0 0,0 1 1,2 2-1,0 0 0,28-22 0,-48 44-21,0-1-1,1 1 0,0 0 0,-1 0 0,1 0 1,-1 0-1,1 0 0,0 0 0,0 1 1,0-1-1,0 1 0,-1-1 0,1 1 0,0-1 1,0 1-1,0 0 0,0 0 0,0 0 1,0 0-1,0 0 0,0 1 0,0-1 0,2 1 1,-2 1-3,0-1 0,-1 0 1,1 1-1,-1 0 1,1-1-1,-1 1 1,0 0-1,1 0 0,-1-1 1,0 1-1,0 0 1,0 0-1,-1 0 1,1 0-1,0 1 1,-1-1-1,1 2 0,1 12-38,0 1 1,-1-1-1,-1 1 0,-1 17 0,-4 9-453,2-31-147,2 0-1,-1 0 1,1 0-1,1 0 1,0 0-1,1 0 0,0 0 1,1 0-1,4 15 1,-4-25 342,-1 0 0,1 1 0,-1-1 0,1 0 0,0 0 0,0 0 0,0-1 0,0 1 0,0 0 0,0-1 0,0 1 0,1-1 0,-1 0 0,1 0 0,-1 0 0,1 0 0,-1 0 0,1 0 0,0-1 0,-1 1 0,1-1 0,0 0 0,-1 0 1,1 0-1,0 0 0,3-1 0,37-3-1797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6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378 155 1176,'-1'-5'390,"0"0"0,0 0 0,0 0 1,0 1-1,-1-1 0,0 0 0,0 1 0,0-1 0,0 1 0,-1 0 0,0 0 0,0 0 1,0 0-1,0 0 0,0 1 0,-1-1 0,0 1 0,0 0 0,0 0 0,0 0 0,-5-2 1,-13-8 1249,-2 1 0,-42-16 0,47 21-856,17 6-734,1 1-1,-1-1 1,0 1 0,0-1 0,1 1-1,-1 0 1,0 0 0,0 0 0,1 0 0,-1 0-1,0 0 1,1 1 0,-1-1 0,0 0 0,0 1-1,1-1 1,-1 1 0,1 0 0,-1 0-1,-1 0 1,-1 2 14,0 0 0,1 0-1,-1 0 1,1 1-1,-1-1 1,1 1 0,-4 5-1,-3 9 53,-1 0-1,-11 32 0,16-37-26,-41 109 133,42-106-221,1 0 0,1 0 1,0 1-1,1-1 0,0 31 0,2-45-7,0 1 0,0-1 1,0 0-1,0 1 0,1-1 0,-1 1 0,1-1 1,0 0-1,-1 0 0,1 1 0,0-1 1,0 0-1,0 0 0,1 0 0,-1 0 0,1 0 1,-1 0-1,1 0 0,3 3 0,-4-4-2,1-1 1,0 1-1,0 0 0,0 0 0,0-1 0,0 0 0,1 1 0,-1-1 0,0 0 0,0 0 0,0 0 0,0 0 0,0 0 0,0 0 1,0-1-1,0 1 0,0-1 0,3 0 0,3-3-14,1 1 0,-1-2 0,0 1 0,0-1 1,0 0-1,-1-1 0,0 0 0,13-13 0,-3 0 30,-2-2-1,0 0 1,-1 0 0,-1-1-1,-1-1 1,-1 0-1,12-38 1,-42 133 109,16-48-115,1 1 0,2 37 0,1-55-255,-1 1 1,1-1 0,0 0-1,1 1 1,0-1-1,0 0 1,1 0-1,-1 0 1,2 0-1,-1 0 1,1-1-1,7 11 1,-10-16 5,0 0 1,0 0 0,1 1-1,-1-1 1,0-1-1,0 1 1,1 0-1,-1 0 1,1 0-1,-1-1 1,1 1-1,-1-1 1,1 1-1,-1-1 1,1 1-1,-1-1 1,1 0-1,-1 0 1,1 0 0,0 0-1,-1 0 1,1 0-1,-1 0 1,1-1-1,-1 1 1,3-1-1,-1-1-197,1 1 0,-1-1-1,0 0 1,0 1-1,-1-1 1,1-1 0,0 1-1,-1 0 1,1-1 0,-1 1-1,4-5 1,8-17-1397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7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44 400,'2'-38'5427,"0"32"-1136,-1 26-2319,-1 28-466,-2-10-1123,3 1 0,1-1-1,9 47 1,-11-84-384,0 0 1,0 0 0,0 0 0,0 0 0,1 1-1,-1-1 1,0 0 0,1 0 0,-1 0-1,1 0 1,-1 0 0,1 0 0,0 0-1,-1 0 1,1 0 0,0 0 0,0 0 0,0 0-1,-1-1 1,1 1 0,0 0 0,0-1-1,0 1 1,0 0 0,0-1 0,0 1-1,1-1 1,-1 0 0,0 1 0,0-1 0,0 0-1,0 0 1,1 1 0,-1-1 0,0 0-1,0 0 1,0 0 0,0-1 0,1 1 0,-1 0-1,0 0 1,0-1 0,0 1 0,0 0-1,0-1 1,0 1 0,0-1 0,0 0-1,0 1 1,0-1 0,0 0 0,1 0 0,7-6-11,0 1 1,-1-1-1,0 0 1,9-11 0,13-17-28,37-59 1,-10 14 23,-57 80 16,0-1 0,0 1 0,0-1 0,0 1 0,1-1 1,-1 1-1,0-1 0,0 1 0,0 0 0,1-1 0,-1 1 0,0-1 0,1 1 0,-1 0 0,0-1 0,1 1 0,-1 0 1,1-1-1,-1 1 0,0 0 0,1 0 0,-1-1 0,1 1 0,-1 0 0,1 0 0,-1 0 0,1 0 0,-1 0 1,1 0-1,-1 0 0,0 0 0,1 0 0,-1 0 0,1 0 0,-1 0 0,1 0 0,-1 0 0,1 0 0,-1 0 0,1 0 1,-1 0-1,1 1 0,-1-1 0,1 0 0,5 29 77,-11 58 29,4-71-89,0 0-32,-1 64 49,2-74-101,0 0 0,1-1-1,0 1 1,0-1 0,1 0 0,-1 1 0,1-1 0,0 0 0,1 0 0,-1 0-1,6 7 1,-7-10-114,1 0 0,0-1 0,0 1 0,0-1 0,1 0 0,-1 1 0,0-1 0,0 0-1,1 0 1,-1-1 0,0 1 0,1 0 0,-1-1 0,1 0 0,-1 1 0,1-1 0,-1 0-1,1 0 1,-1 0 0,1-1 0,-1 1 0,1 0 0,-1-1 0,1 0 0,-1 0 0,0 0 0,1 0-1,-1 0 1,3-1 0,11-6-1456,0-1 0,28-21-1,-29 20 886,32-22-1292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152 124 1196,'-1'-21'3495,"-1"-1"-1,-1 1 1,-10-39-1,3 88-1582,-74 417-274,66-315-3896,-2 190-1,25-285 264,1-21 155,-5-14 1757,-1 0 1,0 0 0,1 0 0,-1 0 0,0 0 0,1 0 0,-1 0 0,0 0 0,1 0 0,-1 0 0,0 0 0,1 0 0,-1 0 0,0 0 0,1 0 0,-1 0 0,0-1 0,0 1 0,1 0 0,-1 0 0,0 0 0,1 0 0,-1-1 0,0 1 0,0 0 0,1 0 0,-1-1 0,0 1 0,0 0 0,0 0 0,1-1 0,-1 1 0,0 0 0,0 0 0,0-1 0,0 1 0,0 0 0,1-1 0,1-5-424,-1 1 0,1-1-1,-1 1 1,0-1 0,0 0 0,0 1 0,-1-1 0,0 0 0,0 0 0,-1-5 0,1 10 466,-2-31-1378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86 246 60,'-25'-37'1326,"8"13"1726,-24-46 0,41 68-2950,-1 0-1,1 0 1,-1 0 0,1 0 0,0 0-1,0-1 1,0 1 0,0 0 0,0 0-1,1 0 1,-1 0 0,1 0-1,-1 0 1,1 0 0,0 0 0,0 0-1,0 0 1,0 0 0,0 1-1,0-1 1,0 0 0,0 1 0,1-1-1,-1 0 1,1 1 0,-1 0-1,1-1 1,0 1 0,0 0 0,-1 0-1,1 0 1,3-1 0,7-5 136,1 0 0,-1 1 1,18-5-1,-14 5-19,-1 2 0,1 0 0,0 0 0,0 2 0,28-2 0,-40 4-142,0-1 0,0 2-1,0-1 1,0 0 0,0 1 0,0-1 0,0 1-1,-1 0 1,1 0 0,0 1 0,0-1 0,-1 1-1,1 0 1,-1 0 0,1 0 0,-1 0 0,0 1-1,0 0 1,0-1 0,0 1 0,-1 0 0,1 0 0,-1 0-1,1 1 1,-1-1 0,0 0 0,0 1 0,2 5-1,-1 7 96,-1 0 0,0 0-1,0-1 1,-2 1-1,0 0 1,-1 0-1,0 0 1,-2 0-1,-3 16 1,2-15-252,1-1 0,1 1-1,0 0 1,1 0 0,1-1 0,1 1 0,5 27-1,-6-42-28,0-1 0,0 0 0,0 0 0,1 1 0,-1-1 0,0 0 0,1 0 0,-1 1 0,1-1-1,0 0 1,-1 0 0,1 0 0,0 0 0,0 0 0,-1 0 0,1 0 0,0 0 0,0 0 0,0-1-1,0 1 1,0 0 0,1 0 0,-1-1 0,2 2 0,-2-2-110,1-1 0,-1 1 0,1 0-1,-1 0 1,1-1 0,-1 1 0,1-1 0,-1 1 0,0-1 0,1 1 0,-1-1 0,0 0-1,0 0 1,1 0 0,-1 1 0,0-1 0,2-2 0,3-4-933,1-1 1,-1 0-1,0 0 1,9-15-1,3-15-1031,1-6 408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79 1340,'-8'-18'1668,"2"6"108,1-1 45,2 0-529,6 6-648,5-1-460,1 6-364,-1-3-400,0 5-552,1 5-357,-4 0-119,-2 5 28,0 2 136</inkml:trace>
  <inkml:trace contextRef="#ctx0" brushRef="#br0" timeOffset="1">224 185 1360,'-6'0'1049,"-1"0"0,0 1 0,0 0 0,1 0 0,-1 1 0,0 0 0,1 0 0,0 1 0,-1-1 0,1 1 0,0 1-1,-10 7 1,7-4-526,1 0 0,-1 1 0,2 0 0,-1 1 0,1 0 0,0 0 0,-6 13 0,3-3-397,1 0-1,1 0 0,0 1 1,2 0-1,0 0 1,1 0-1,1 1 0,-1 21 1,5-35-101,0 0 0,0 1 0,0-1 0,1 0 1,0 0-1,0 0 0,0-1 0,1 1 1,0 0-1,1 0 0,0-1 0,0 1 0,0-1 1,1 0-1,4 7 0,-4-9-35,0 0-1,0 0 1,1 0 0,-1-1-1,1 0 1,-1 1 0,1-2-1,0 1 1,0 0 0,1-1-1,-1 0 1,0 0 0,1-1-1,-1 0 1,1 0 0,0 0-1,-1 0 1,1-1 0,8 0-1,2-2-483,-1 1 0,1-2 0,-1-1 0,1 0 0,-1 0 0,0-2 0,-1 0 0,1 0 0,25-17-1,7-8-4777,60-54-1,-98 78 4632,30-28-2081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176 335 864,'-16'-3'1655,"0"1"1,0 0-1,0 1 1,0 1-1,-24 3 0,-15 0 2285,153-58-1570,-67 38-2355,0-2 1,0-1 0,-2-2 0,-1-1 0,0-1 0,-2-1 0,28-35 0,-53 59-15,0 0 0,1-1 0,-1 1 0,0-1-1,0 1 1,0-1 0,0 1 0,0-1 0,0 0 0,-1 0 0,1 1 0,0-1 0,-1 0 0,1 0 0,-1 0-1,0 0 1,0 0 0,0 1 0,0-1 0,0 0 0,0 0 0,0 0 0,0 0 0,-1 0 0,1 0 0,-1 1-1,1-1 1,-1 0 0,0 0 0,-2-2 0,1 2 2,0 1 0,0 0 0,0-1-1,-1 1 1,1 1 0,-1-1 0,1 0 0,0 0 0,-1 1-1,1-1 1,-1 1 0,0 0 0,1 0 0,-1 0 0,1 0-1,-1 0 1,1 1 0,-1-1 0,1 1 0,-1 0 0,1-1-1,-5 3 1,-7 4 5,-1 0 1,2 0-1,-1 2 0,1-1 0,0 2 0,0 0 0,1 0 0,1 1 1,0 1-1,0 0 0,2 0 0,-1 1 0,1 0 0,1 0 0,0 1 0,1 1 1,1-1-1,0 1 0,1 0 0,0 0 0,2 1 0,0-1 0,-2 17 1,5-26-14,0 0 1,0 1 0,0-1 0,1 0 0,0 0-1,0 0 1,0 0 0,1 0 0,0 0 0,0 0-1,1-1 1,0 1 0,-1-1 0,2 1 0,-1-1-1,1 0 1,0-1 0,0 1 0,0 0 0,0-1-1,1 0 1,0 0 0,0 0 0,0-1 0,0 0-1,0 0 1,1 0 0,0-1 0,-1 1 0,1-1-1,0 0 1,8 1 0,0-1-34,0 0 1,0 0-1,1-2 0,-1 0 0,0 0 1,0-1-1,0-1 0,0 0 1,0-1-1,0-1 0,-1 0 0,1-1 1,14-7-1,-4-3-4,0 0-1,-2-2 1,0 0 0,-1-2 0,25-27 0,-24 23 24,1 1 0,1 1 0,44-30 0,-65 49 22,0 0 1,0 0-1,0 0 0,0 1 1,0-1-1,1 1 0,-1 0 0,1 0 1,-1 0-1,1 0 0,-1 0 0,1 1 1,-1 0-1,1-1 0,-1 2 0,1-1 1,0 0-1,-1 0 0,1 1 1,-1 0-1,1 0 0,-1 0 0,1 0 1,-1 1-1,0-1 0,0 1 0,0 0 1,0 0-1,0 0 0,0 0 0,0 0 1,0 1-1,-1-1 0,1 1 1,-1 0-1,0-1 0,0 1 0,0 0 1,0 0-1,-1 1 0,2 2 0,3 6 41,-1 0 0,-1 0 0,0 1 0,-1-1 0,0 1 0,-1 0-1,0-1 1,-1 1 0,0 0 0,-2 17 0,0-26-30,1 1 6,0 1 0,-1-1 0,1 1 1,-1-1-1,-1 1 0,1-1 1,-1 0-1,0 0 0,0 0 0,0 0 1,-4 5-1,6-10-20,0 1-1,0-1 1,-1 0 0,1 0 0,0 0-1,0 0 1,-1 0 0,1 0 0,0 0-1,0 0 1,-1 0 0,1 0 0,0 0-1,0 0 1,0 0 0,-1 0-1,1 0 1,0 0 0,0 0 0,-1 0-1,1 0 1,0 0 0,0-1 0,0 1-1,-1 0 1,1 0 0,0 0 0,0 0-1,0 0 1,-1-1 0,1 1 0,0 0-1,0 0 1,0 0 0,0-1 0,0 1-1,0 0 1,-1 0 0,1 0-1,0-1 1,0 1 0,0 0 0,0 0-1,0-1 1,0 1 0,0 0 0,0 0-1,0 0 1,0-1 0,0 1 0,0 0-1,0 0 1,0-1 0,0 1 0,0 0-1,0 0 1,0 0 0,1-1-1,-1 1 1,0-18 1,4-8-105,1 1 1,1 0-1,1 0 0,2 1 0,12-26 1,-11 28-1078,2 1 1,28-39-1,-39 57 880,0 1 0,1 0 0,0-1 0,-1 1 0,1 0 0,0 0 0,0 0 0,1 0 1,-1 0-1,0 1 0,1-1 0,-1 1 0,0-1 0,1 1 0,0 0 0,-1 0 0,1 0 0,0 0 0,0 0 0,-1 1 0,1-1 0,0 1 1,0 0-1,0 0 0,0 0 0,-1 0 0,1 1 0,0-1 0,0 1 0,0-1 0,-1 1 0,1 0 0,3 1 0,11 12-1806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3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73 160,'-24'-9'3730,"-14"3"5689,50 59-7622,-8-34-1727,0 1 1,-2 0-1,0 0 0,-1 0 0,-3 28 0,1 3 58,6-75 196,0 0-1,2 0 1,12-27 0,-8 19-264,-6 18-49,-3 5-13,0 1 1,1 0-1,0 0 0,0 0 1,1 0-1,0 1 0,0 0 0,1-1 1,0 1-1,9-10 0,-13 17 4,-1 0 0,0-1 0,1 1-1,0 0 1,-1 0 0,1 0 0,-1 0 0,1-1-1,-1 1 1,1 0 0,-1 0 0,1 0-1,0 0 1,-1 0 0,1 0 0,-1 0 0,1 1-1,-1-1 1,1 0 0,-1 0 0,1 0 0,-1 0-1,1 1 1,-1-1 0,1 0 0,-1 1-1,1-1 1,-1 0 0,1 1 0,0 0 0,13 20 71,2 23 71,4 74 122,-20-118-266,0 0 0,0 0 0,0 1 0,0-1 0,0 0-1,0 0 1,0 0 0,0 1 0,0-1 0,0 0 0,0 0 0,0 1 0,0-1 0,0 0 0,0 0 0,0 0 0,0 1-1,0-1 1,1 0 0,-1 0 0,0 0 0,0 0 0,0 1 0,0-1 0,0 0 0,1 0 0,-1 0 0,0 0 0,0 0-1,0 0 1,1 1 0,-1-1 0,0 0 0,0 0 0,0 0 0,1 0 0,-1 0 0,0 0 0,0 0 0,0 0 0,1 0-1,-1 0 1,0 0 0,0 0 0,1 0 0,-1 0 0,0 0 0,0 0 0,0 0 0,1 0 0,-1 0 0,0-1 0,13-12-33,9-20-49,10-24-56,-15 24 19,2 0-1,24-31 1,-43 64 117,0 0 1,0 0 0,1-1 0,-1 1-1,0 0 1,0 0 0,0 0 0,0 0-1,0 0 1,0-1 0,1 1 0,-1 0-1,0 0 1,0 0 0,0 0 0,0 0-1,0 0 1,1 0 0,-1 0 0,0 0-1,0 0 1,0 0 0,0 0 0,1 0-1,-1-1 1,0 1 0,0 0 0,0 1-1,1-1 1,-1 0 0,0 0 0,0 0-1,0 0 1,0 0 0,1 0 0,-1 0-1,0 0 1,0 0 0,0 0 0,0 0-1,0 0 1,1 0 0,-1 1 0,0-1-1,0 0 1,0 0 0,0 0 0,0 0-1,0 0 1,1 1 0,-1-1 0,0 0-1,0 0 1,5 16-26,0 18-8,-5-12 121,0-13-500,0 1 0,1-1 0,0 1 0,0-1-1,5 16 1,-5-23 159,0 0-1,0 0 0,0 0 0,0 0 1,0 0-1,1 0 0,-1 0 0,0-1 0,1 1 1,0 0-1,-1-1 0,1 1 0,0-1 0,0 0 1,-1 0-1,1 0 0,0 0 0,0 0 1,0 0-1,1 0 0,-1 0 0,0-1 0,0 1 1,0-1-1,0 0 0,1 1 0,-1-1 1,0 0-1,4-1 0,51-12-4223,-23 3 2706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3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1256,'6'-11'1893,"0"0"-1,1 0 1,13-16-1,-13 19-1207,0 0 0,0 1 0,1 0-1,0 1 1,12-8 0,-16 11-554,-1 1 0,1 0 0,0 0 0,0 0 0,0 0 0,0 1 0,0 0 0,0 0-1,0 0 1,1 0 0,-1 1 0,0-1 0,1 1 0,-1 0 0,0 0 0,1 1 0,-1-1 0,0 1 0,0 0 0,1 0 0,-1 1 0,0-1 0,0 1 0,0 0 0,-1 0 0,1 0 0,0 0-1,-1 1 1,1-1 0,-1 1 0,0 0 0,3 4 0,0-1 6,-1 2 0,0-1 0,0 0-1,0 1 1,-1 0 0,0 0 0,-1 0 0,0 1 0,0-1-1,-1 1 1,0 0 0,1 15 0,-1 0-15,-1 1 0,-1-1 0,-5 35 0,5-59-121,0 0 0,0 0 0,-1 0 0,1 0 0,0 0 0,0 0 0,0 0 0,0 0 0,0 0 0,0 0 0,0 0 0,0 0 0,0 0 0,0 0 0,0 0 0,-1 0 0,1 0 0,0 0 0,0 0 0,0 0 0,0 0 0,0 0 0,0 0 0,0 0-1,0 0 1,0 0 0,0 1 0,0-1 0,0 0 0,0 0 0,0 0 0,-1 0 0,1 0 0,0 0 0,0 0 0,0 0 0,0 0 0,0 0 0,0 0 0,0 0 0,-3-15 6,-2-23-13,6 12-102,1 1 0,1 0 0,1 0 0,1 0 0,1 0 0,2 1 0,17-41 0,-24 62-111,1 0 1,-1 0 0,1 0 0,0 1-1,0-1 1,0 0 0,0 1-1,1-1 1,-1 1 0,1 0-1,-1 0 1,1 0 0,0 0 0,0 0-1,0 1 1,0-1 0,0 1-1,0 0 1,0-1 0,1 2 0,-1-1-1,0 0 1,1 1 0,-1-1-1,1 1 1,3 0 0,1 1-619,-1 1 0,1 0 0,-1 0 0,1 0 0,-1 1 1,0 0-1,0 0 0,0 1 0,0 0 0,7 6 0,10 8-1371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4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15 253 1028,'5'-2'968,"0"-1"0,0 1 0,-1-1 0,0 0 0,1 0 0,-1-1 0,4-3 0,16-13 6473,-38 42-3752,-7 31-3553,17-43 157,-6 19-148,-14 61 1,22-80-149,0 0-1,1 0 1,1 0-1,-1 0 1,1 0-1,1 0 1,0 0-1,0 0 1,1 0-1,4 11 1,-6-19-1,1 0-1,0 0 1,-1-1 0,1 1 0,0 0-1,0-1 1,0 1 0,0-1 0,0 1-1,0-1 1,1 0 0,-1 1 0,0-1 0,1 0-1,-1 0 1,1 0 0,-1 0 0,1 0-1,0 0 1,-1 0 0,1-1 0,0 1-1,0-1 1,-1 1 0,1-1 0,0 1-1,0-1 1,0 0 0,0 0 0,-1 0-1,1 0 1,0 0 0,0-1 0,0 1-1,0 0 1,-1-1 0,1 0 0,0 1 0,0-1-1,-1 0 1,1 0 0,-1 0 0,1 0-1,1-1 1,3-2-1,0 0 0,0 0 0,0-1 0,0 0 0,-1 0 0,0-1 0,0 1 0,-1-1 0,8-12 0,-8 9 2,0-1 0,0-1 1,-1 1-1,-1 0 1,1-1-1,-2 1 1,0-1-1,0 0 1,-1 0-1,0 1 1,0-1-1,-4-15 1,2 17-50,1 0 0,-2 0 0,1 1 0,-1 0 0,-1-1 0,1 1 0,-1 0 0,-1 1 0,1-1 1,-2 1-1,1 0 0,-1 0 0,0 0 0,0 1 0,-10-8 0,19 15 26,0 1-1,1 0 0,-1-1 1,0 0-1,1 0 1,-1 0-1,1 0 1,-1-1-1,1 1 1,-1-1-1,1 0 1,6 0-1,2-1-123,1 0 0,-1-2 0,19-4-1,-7-1-55,1-1 0,-2 0 1,31-19-1,-41 21 249,-1-1 0,0 0 0,-1-1 0,14-13 0,-22 20-31,-1-1-1,1 0 1,-1 0 0,0 0 0,1 0 0,-1 0 0,0-1-1,-1 1 1,1 0 0,-1-1 0,1 1 0,-1-1 0,0 0-1,0 0 1,-1 1 0,1-1 0,-1 0 0,0 0 0,0 1-1,0-1 1,-1-6 0,1 9-6,0 1 1,-1-1-1,1 0 1,0 0-1,0 0 1,-1 0-1,1 1 1,0-1-1,-1 0 0,1 0 1,-1 0-1,1 1 1,-1-1-1,1 0 1,-1 1-1,0-1 0,1 1 1,-1-1-1,0 0 1,1 1-1,-1 0 1,0-1-1,0 1 1,0-1-1,1 1 0,-1 0 1,0 0-1,0-1 1,0 1-1,0 0 1,0 0-1,1 0 0,-1 0 1,0 0-1,0 0 1,0 0-1,0 0 1,0 0-1,1 0 1,-1 1-1,-1-1 0,0 1 0,1 0-1,-1-1 0,1 1 1,-1 0-1,1 0 0,0 0 0,0 0 1,-1 0-1,1 0 0,0 0 1,0 1-1,0-1 0,0 0 0,0 1 1,0-1-1,1 0 0,-1 1 1,0-1-1,1 1 0,-1-1 0,1 1 1,-1 2-1,1 3 16,0 0-1,0 1 1,1-1-1,0 0 1,1 0-1,-1 0 1,1 0-1,0 0 1,1 0 0,6 11-1,45 69 201,-12-21-14,-35-51-138,-1 1 0,0 0 0,-2 0 0,0 1 0,3 20 0,4 18 192,-11-53-251,1-1-1,-1 0 0,1 0 0,-1 0 0,1 1 0,-1-1 0,1 0 0,0 0 0,0 0 0,-1 0 0,1 0 0,0 0 0,0-1 0,0 1 0,0 0 0,0 0 0,0-1 0,0 1 0,1 0 0,-1-1 0,0 1 0,0-1 0,0 0 0,1 1 0,-1-1 0,0 0 0,0 0 0,1 0 0,-1 1 0,0-1 0,1-1 0,-1 1 0,0 0 0,0 0 0,1 0 0,-1-1 0,2 0 0,53-21 132,-45 17-120,51-25-368,-29 13-13,62-22 0,-82 35-1734,0 1-1,0 1 1,1-1 0,24 1 0,-12-1-3483,-12-2 3333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5:4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1232,'-6'5'2592,"1"5"441,-1-2 287,0-1 152,4-2-1016,-1 0-899,3 0-657,0-2-660,3 2-780,-1 0-1100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39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1 412,'2'2'532,"1"-2"-132,3 3-132,-1-3-128,1 5-260,0-3-252,-1 3-140,1-2-60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0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90 360,'-54'0'3853,"30"0"4120,41-2-7626,0-1 0,0 0-1,0-1 1,18-7 0,8-1-224,242-35 5,-235 41-106,-50 6-16,1-1 1,-1 1-1,0 0 1,0 0-1,1 0 1,-1 0 0,0 0-1,0 0 1,1-1-1,-1 1 1,0 0-1,1 0 1,-1 0 0,0 0-1,0 0 1,1 0-1,-1 0 1,0 0-1,1 0 1,-1 0 0,0 0-1,0 1 1,1-1-1,-1 0 1,0 0-1,0 0 1,1 0-1,-1 0 1,0 0 0,0 1-1,1-1 1,-1 0-1,0 0 1,0 0-1,1 1 1,-1-1 0,0 0-1,0 0 1,0 1-1,0-1 1,0 0-1,1 0 1,-1 1 0,0-1-1,0 0 1,0 0-1,0 1 1,-11 13 131,-23 14-59,-10 1-36,-6 2-36,2 3-1,1 1 1,2 3 0,-52 55-1,94-89-1,0-1 0,0 1 0,0-1 0,1 1-1,-1 0 1,1 0 0,0 1 0,0-1 0,0 0-1,1 1 1,-1-1 0,1 1 0,0-1 0,0 8 0,1-9 4,1-1 0,0 1 0,-1-1 0,1 1 0,0-1 0,0 1 0,0-1 0,1 1 0,-1-1 1,0 0-1,1 0 0,0 0 0,-1 0 0,1 0 0,0 0 0,0 0 0,0-1 0,0 1 1,0 0-1,1-1 0,-1 0 0,0 0 0,1 0 0,-1 0 0,1 0 0,3 1 0,9 3 49,1-1 0,0-1 0,0 0 0,0-1 0,0 0 0,0-2 0,0 0 0,0 0 0,0-2-1,0 0 1,0-1 0,0 0 0,15-6 0,-16-1 230,-19 1 64,3 8-332,-1 0 0,0 0 0,1 0 1,-1 0-1,0 1 0,0-1 0,0 1 0,0-1 0,0 1 0,1 0 1,-1-1-1,0 1 0,0 0 0,-3 1 0,-2-1-12,0 1 0,0 1 1,0 0-1,0 0 0,0 0 0,0 1 0,1 0 0,-1 0 1,1 0-1,0 1 0,0 0 0,0 0 0,1 1 0,-1-1 0,1 1 1,0 1-1,1-1 0,-8 10 0,9-8 6,-1 0 0,1 1 0,0-1 0,0 1 1,1 0-1,0-1 0,0 1 0,1 0 0,0 0 0,0 0 0,1 0 0,0 1 0,1-1 1,0 0-1,0 0 0,3 12 0,42 121 318,-30-96-112,-1 1-1,12 64 1,-27-105-193,1 1 1,0 0-1,-1 0 0,0-1 1,-1 1-1,1 0 1,-1 0-1,0-1 1,0 1-1,-1 0 0,0-1 1,0 0-1,0 1 1,-1-1-1,1 0 1,-1 0-1,0 0 0,-6 5 1,3-3 3,0-1 0,-1 0 0,0 0 1,0-1-1,-1 0 0,0 0 0,1-1 0,-2 0 0,1 0 0,0-1 1,-10 3-1,5-3-77,1 1 0,-1-2 0,0 0 0,0 0 0,0-1 0,0-1 0,0 0 0,0-1 0,0 0 0,0-1 0,1-1 0,-1 0 0,0 0 0,1-1 0,0-1 0,-18-10 0,27 14-167,0-1 1,1 1-1,-1-1 1,1 0-1,-1 0 1,1 0-1,0-1 0,0 1 1,0 0-1,0-1 1,1 1-1,-1-1 1,1 0-1,-1 0 0,1 1 1,0-1-1,0 0 1,0 0-1,0 0 1,1 0-1,-1 0 0,1 0 1,0 0-1,0 0 1,0-1-1,0 1 1,0 0-1,2-4 0,0 2-295,0 0-1,0 0 0,0 0 0,1 1 1,0-1-1,0 1 0,0 0 0,0 0 1,1 0-1,0 0 0,0 1 0,0-1 1,0 1-1,0 0 0,10-5 0,29-12-1997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2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54 140,'-69'-53'8134,"62"99"-5004,-15 290-769,3-113-8449,19-178 1663,5-38 2469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2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87 716,'-38'-30'8395,"38"29"-8216,-1 1 0,1-1 0,0 1 0,-1 0 0,1-1 0,0 1 1,0-1-1,-1 1 0,1 0 0,0-1 0,0 1 0,0-1 0,0 1 0,0-1 1,0 1-1,-1-1 0,1 1 0,0-1 0,0 1 0,1-1 0,-1 1 0,0-1 0,0 1 1,0-1-1,0 1 0,0 0 0,0-1 0,1 0 0,0 0-85,0 0 0,1 0 0,-1 0 0,0 1 0,0-1-1,1 0 1,-1 1 0,1-1 0,-1 1 0,0-1 0,1 1 0,-1 0 0,1 0 0,2-1-1,247-31 864,-251 32-1035,1 0-1,0-1 1,-1 1 0,1 0-1,-1 0 1,1 0 0,0 0-1,-1 0 1,1 0 0,-1 0-1,1 0 1,0 0-1,-1 0 1,1 0 0,0 0-1,-1 0 1,1 1 0,-1-1-1,1 0 1,-1 0-1,1 1 1,0-1 0,-1 0-1,1 1 1,-1-1 0,1 1-1,-1-1 1,0 0 0,1 1-1,-1-1 1,1 1-1,-1-1 1,1 2 0,-11 18-2903,-35 23-1762,42-40 4424,-31 25-2089,-4 4 265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2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1 160,'0'1'232,"-1"0"0,0 0 0,0 1 0,1-1 0,-1 0 0,1 0 0,-1 1 0,1-1 0,-1 1 0,1-1 0,0 0 0,0 1-1,0-1 1,0 1 0,0-1 0,0 0 0,0 1 0,0-1 0,1 3 0,-1-4-46,1 1-1,0 0 0,-1 0 1,1-1-1,0 1 0,0 0 1,-1-1-1,1 1 0,0-1 1,0 1-1,0-1 0,0 1 1,0-1-1,0 0 0,0 1 1,-1-1-1,1 0 0,0 0 1,0 0-1,0 0 0,2 0 1,8 0 858,0 0 0,0-2 1,1 1-1,11-4 1,-1 1-737,-4 1-7,108-11 795,-42 10-3849,-84 4 2667,1 0 1,-1-1-1,0 1 0,1 0 0,-1 0 0,1 0 1,-1 0-1,0 0 0,1 0 0,-1 0 0,0 0 0,1 0 1,-1 0-1,1 0 0,-1 0 0,0 0 0,1 0 1,-1 0-1,0 0 0,1 1 0,-1-1 0,0 0 0,1 0 1,-1 0-1,0 1 0,1-1 0,-1 0 0,0 0 1,1 1-1,-1-1 0,0 0 0,0 0 0,0 1 1,1-1-1,-1 0 0,0 1 0,0-1 0,0 0 0,1 1 1,-1-1-1,0 0 0,0 1 0,0-1 0,0 1 1,0-1-1,0 0 0,0 1 0,0-1 0,0 0 1,0 1-1,0-1 0,0 1 0,0-1 0,0 0 0,-1 1 1,1-1-1,0 0 0,0 1 0,-18 21-3876,13-16 3172,-9 9-1034</inkml:trace>
  <inkml:trace contextRef="#ctx0" brushRef="#br0" timeOffset="1">136 202 1024,'-1'1'315,"-1"-1"1,0 1-1,1 0 0,-1-1 0,1 1 0,-1 0 1,1 0-1,-1 0 0,1 0 0,0 0 1,-1 0-1,1 1 0,0-1 0,0 0 0,0 1 1,0-1-1,0 1 0,0-1 0,0 1 1,1-1-1,-1 1 0,0-1 0,1 1 0,0 0 1,-1 0-1,1-1 0,0 1 0,0 0 1,0-1-1,0 1 0,0 0 0,0 0 0,0-1 1,1 4-1,18 17 3776,14-6-3705,-21-12-391,0-2 1,0 1-1,1-1 0,-1-1 0,17 0 1,-11-2-914,1 0 0,-1-1 1,21-6-1,-12 1-1283,-1-2 0,1 0 0,-2-2 1,42-24-1,-33 15 418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3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41 1116,'-8'-3'758,"-4"-2"1139,0 0 1,0 1 0,0 1 0,-1 0 0,-13-2 0,65 58 850,-30-42-2603,-1-1 0,0 2 0,-1-1 0,0 1 1,-1 0-1,0 1 0,6 22 0,-10-29-115,-1 1 0,0-1 0,0 1 0,-1-1 0,0 1 0,0-1 0,-1 1 0,0-1 0,0 1 1,0-1-1,-1 1 0,1-1 0,-2 0 0,1 0 0,-1 0 0,0 0 0,0 0 0,-5 5 0,3-3-9,0 1 11,-1-1 0,0 0-1,0 0 1,0 0-1,-1 0 1,-1-1 0,1-1-1,-17 12 1,24-18-27,0 1 0,0-1-1,-1 0 1,1 0 0,0 0 0,-1 0 0,1 1-1,-1-1 1,1 0 0,0 0 0,-1 0 0,1 0 0,0 0-1,-1 0 1,1 0 0,0 0 0,-1 0 0,1 0-1,-1 0 1,1 0 0,0 0 0,-1 0 0,1-1-1,0 1 1,-1 0 0,1 0 0,0 0 0,-1 0-1,1-1 1,0 1 0,0 0 0,-1 0 0,1-1-1,0 1 1,-1-1 0,-1-15 93,10-19 6,3 1-81,1 2-1,2-1 1,1 2-1,1 0 1,37-52-1,-40 66-598,1 1 1,1 0-1,23-19 1,-36 33 47,1 1 0,-1-1 0,1 1 0,0-1 0,0 1 0,-1 0 0,1 0 0,0 0 0,0 1 0,0-1 0,0 1 0,0 0 0,0-1 0,0 1 0,0 0 0,0 1 0,0-1 0,0 0 0,0 1 1,0 0-1,0 0 0,-1 0 0,6 2 0,3 2-1724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3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7 548,'-1'-1'589,"0"1"1,0-1-1,1 1 0,-1-1 0,0 1 1,0-1-1,0 1 0,0-1 0,1 1 1,-1 0-1,0 0 0,0-1 0,0 1 1,0 0-1,0 0 0,0 0 1,0 0-1,0 0 0,0 0 0,0 0 1,-1 0-1,2 1-507,0-1 1,-1 0-1,1 0 1,-1 0-1,1 1 1,-1-1-1,1 0 1,-1 1-1,1-1 1,0 0-1,-1 1 1,1-1-1,0 0 0,-1 1 1,1-1-1,0 1 1,0-1-1,-1 1 1,1-1-1,0 0 1,0 1-1,0-1 1,-1 1-1,1-1 1,0 1-1,0-1 1,0 1-1,0-1 0,0 1 1,0-1-1,0 1 1,0-1-1,0 1 1,1-1-1,-1 1 1,0-1-1,0 1 1,0 0-1,6 17 260,0-1 0,2 1-1,9 16 1,-9-18-252,0 0 1,-1 1-1,0 0 0,-2 0 1,6 23-1,-11-36-79,1 0 0,-1 0 0,0 1 0,0-1 0,-1 0 0,1 0 0,-1 1 0,0-1 1,0 0-1,0 0 0,0 0 0,-1 0 0,0 0 0,1 0 0,-1-1 0,-1 1 0,1-1 0,-1 1 0,1-1 0,-1 0 0,0 0 1,0 0-1,0 0 0,-1 0 0,1-1 0,-1 1 0,-4 1 0,6-2-8,-1-1-1,0 1 1,0-1 0,0 0-1,1 1 1,-1-1 0,0-1-1,-1 1 1,1 0-1,0-1 1,0 1 0,0-1-1,0 0 1,0 0 0,0-1-1,-1 1 1,1 0-1,0-1 1,0 0 0,0 0-1,-5-2 1,7 2-3,-1 0 1,0-1-1,1 1 1,-1-1-1,0 1 1,1-1-1,0 0 1,-1 1-1,1-1 1,0 0-1,0 0 1,0 0-1,0 0 1,0 0-1,1 0 1,-1 0-1,1-1 1,-1 1-1,1 0 1,0 0-1,0 0 1,-1 0-1,2-1 1,-1 1-1,0 0 1,0 0-1,1 0 0,-1 0 1,1-1-1,0 1 1,1-2-1,6-17-199,1 1 0,1 1-1,1-1 1,1 2 0,0 0-1,1 0 1,1 1 0,1 1-1,1 0 1,0 1 0,23-17-1,-35 30-350,-1 0-1,1 0 1,0 0-1,0 0 1,-1 1-1,1 0 1,1-1-1,-1 2 1,0-1-1,0 0 1,0 1-1,0 0 1,0 0-1,1 0 1,-1 0-1,0 1 1,0-1-1,0 1 1,0 0-1,0 0 1,0 1 0,6 2-1,10 4-1784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3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328 144 1072,'2'-4'457,"1"1"0,-1-1 0,0 1 0,0-1 0,0 0 0,0 0 0,-1 1 0,0-1 0,0 0 0,0-1 0,0 1 0,0 0 0,-1 0 0,0 0 0,0 0 0,0-1 0,0 1 0,0 0 0,-1 0 0,-2-7 0,1 7-227,0 1 0,0-1 0,0 1 0,0 0 0,-1 0 0,1 0 0,-1 0-1,0 0 1,0 1 0,0-1 0,0 1 0,-1 0 0,1 0 0,0 0 0,-1 0 0,0 1 0,1-1 0,-1 1 0,0 0 0,0 0 0,0 0 0,-4 0-1,-2 0-150,-1 1 0,1 0-1,-1 1 1,1 0-1,-1 0 1,1 1 0,0 1-1,-1-1 1,1 2-1,0-1 1,1 2-1,-1-1 1,1 1 0,0 1-1,-17 12 1,19-13-81,0 1 0,-1 0 0,2 0 1,-1 1-1,1-1 0,0 1 0,1 1 1,-1-1-1,1 1 0,1 0 0,0 0 0,0 1 1,0-1-1,1 1 0,1 0 0,-1 0 0,1-1 1,-1 16-1,3-21 2,0-1 0,0 1 1,0-1-1,0 1 0,0-1 0,1 1 0,-1-1 1,1 1-1,0-1 0,-1 1 0,1-1 0,0 0 1,1 0-1,-1 1 0,0-1 0,1 0 0,-1 0 1,1 0-1,-1 0 0,1-1 0,0 1 0,2 2 1,0-3-1,-1 1 1,0-1 0,1 0 0,-1 0 0,0 0 0,1 0 0,-1-1 0,1 1 0,0-1 0,-1 0 0,1 0 0,-1 0 0,7-2 0,5-1 1,-1-1 1,1 0 0,-1-1-1,-1-1 1,1 0-1,15-10 1,12-16 6,-36 26 9,1 0 1,1 1 0,-1 0-1,1 0 1,0 1 0,0 0-1,12-5 1,-17 12-8,0 0 1,0 1-1,-1-1 0,1 0 1,-1 1-1,1-1 1,-1 1-1,0 0 0,1 5 1,0 0-33,0-5-166,-1 0 0,1 0 1,0 0-1,0 0 0,0-1 0,0 1 0,1 0 0,-1-1 0,1 0 0,0 0 0,0 0 0,0 0 0,0 0 1,1-1-1,-1 1 0,1-1 0,-1 0 0,1 0 0,0 0 0,0 0 0,0-1 0,0 0 0,8 2 0,-5-2-504,0-1-1,0 0 0,0-1 1,0 0-1,0 0 0,0 0 0,0-1 1,0 0-1,-1 0 0,1 0 0,0-1 1,-1 0-1,11-8 0,13-8-1358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4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12 140,'0'-9'11768,"0"9"-11569,-22-3 3386,-26 8-2401,34-1-986,0 1 1,0 0 0,1 1 0,0 0-1,0 1 1,1 1 0,0 0 0,0 0-1,1 1 1,-18 19 0,21-20-149,0 0 0,1 1 0,0 0 1,1 0-1,0 1 0,0-1 0,1 2 0,0-1 0,1 0 1,0 1-1,1 0 0,0 0 0,1 0 0,-2 14 0,4-22-43,0 0 0,-1 1 0,1-1 0,0 0 0,1 1 0,-1-1 0,1 1 0,-1-1 0,1 0 0,0 0 0,0 0 0,0 1 0,1-1 0,-1 0 0,1 0 0,0-1 0,0 1-1,0 0 1,0 0 0,0-1 0,0 0 0,1 1 0,-1-1 0,1 0 0,0 0 0,0 0 0,0 0 0,0-1 0,0 1 0,0-1 0,0 0 0,0 0 0,0 0 0,1 0 0,-1 0 0,0-1-1,1 0 1,-1 1 0,0-1 0,7-1 0,-1 0-2,1 0-1,-1 0 0,0-1 1,0 0-1,0 0 0,0-1 1,0 0-1,-1-1 1,1 0-1,-1 0 0,0-1 1,0 0-1,14-12 1,-16 9 7,0 0 1,0 0-1,-1-1 1,0 1-1,0-1 1,-1-1-1,-1 1 1,1 0-1,-1-1 1,-1 0-1,0 0 1,0 0-1,-1 1 1,0-2-1,-1-9 1,0 14-85,-1-1 0,1 0 0,-1 1 0,0-1 0,-1 1 0,0-1 0,0 1 0,0 0 1,-1 0-1,-5-9 0,6 11-130,-1 1 1,1 0-1,-1 0 0,0 0 1,0 0-1,0 0 1,0 1-1,-1-1 0,1 1 1,-1 0-1,1 0 0,-1 0 1,0 0-1,0 1 1,0-1-1,0 1 0,-7-1 1,-21 4-4528,31-2 4570,0 1-1,1-1 1,-1 0-1,1 0 1,-1 0-1,1 0 0,-1 1 1,0-1-1,1 0 1,-1 1-1,1-1 1,-1 0-1,1 1 0,-1-1 1,1 1-1,0-1 1,-1 1-1,1-1 0,0 1 1,-1-1-1,1 1 1,0-1-1,-1 1 1,1-1-1,0 1 0,0 0 1,0-1-1,0 1 1,-1-1-1,1 1 1,0 0-1,0-1 0,0 1 1,0-1-1,0 1 1,0 0-1,1-1 1,-1 1-1,0-1 0,0 1 1,0 0-1,1-1 1,-1 2-1,8 8-2383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4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1 197 1288,'3'-7'1935,"1"0"0,-2-1-1,1 0 1,-1 0 0,0 0 0,1-11-1,4 24 828,23 24-1941,-3 11-563,-1 1 0,-2 1 0,-2 1 0,20 58 0,-33-78-157,-3-19 97,0-12-77,4-20 0,-9 23-95,32-81 195,48-91 1,-9 22-2473,-88 176-7378,-31 45 4288,17-19 2764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5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42 110 796,'-6'-30'3532,"-5"-32"4144,6 45-1037,4 16-6518,-9 269 36,1-117-1606,9-144 933,0 1 0,1-1 0,-1 1 0,1-1 1,1 1-1,2 8 0,-4-15 311,1 0 1,-1 1 0,1-1 0,-1 0-1,1 0 1,0 0 0,-1 0 0,1 0-1,0 0 1,-1 0 0,1-1 0,0 1-1,0 0 1,0 0 0,0-1 0,0 1-1,0 0 1,0-1 0,1 1 0,0-1-10,-1 1 0,1-1 1,-1-1-1,0 1 0,1 0 1,-1 0-1,1 0 0,-1-1 1,0 1-1,1-1 0,-1 1 1,0-1-1,1 0 0,-1 1 1,0-1-1,0 0 0,0 0 0,0 0 1,0 0-1,2-2 0,14-16-2020,0-8 292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6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98 208,'-17'-36'2886,"-5"-12"3101,17 35-2375,10 15 118,10 20-3642,-1 0 0,-1 1 0,-1 0 0,-1 1 0,-1 0 0,8 31 0,3 5-225,-18-52-233,0 0 1,0 0-1,1-1 0,0 1 0,1-1 1,-1 0-1,12 13 0,-14-18 53,0-1 1,0 1-1,0-1 0,1 0 0,-1 1 1,0-1-1,1 0 0,-1 0 0,1-1 1,-1 1-1,1 0 0,-1-1 0,1 0 0,-1 1 1,1-1-1,0 0 0,-1 0 0,1-1 1,-1 1-1,1 0 0,-1-1 0,1 0 0,-1 1 1,1-1-1,-1 0 0,1 0 0,-1-1 1,0 1-1,4-3 0,17-11-1729,1-2 287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6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325 166 280,'1'-5'308,"16"-70"2398,-16 69-2298,0 0 0,0 0 0,-1 0 0,0 0 0,0 0 0,-1 0 0,0 0 0,0 0 0,0 1 0,-4-10 0,5 14-349,0 0 1,-1 1-1,1-1 1,-1 0-1,1 1 0,-1-1 1,1 0-1,-1 1 1,1-1-1,-1 1 0,0-1 1,1 1-1,-1-1 1,1 1-1,-1-1 0,0 1 1,0 0-1,1-1 1,-1 1-1,0 0 0,0 0 1,1 0-1,-1-1 1,0 1-1,0 0 0,0 0 1,0 0-1,1 0 1,-1 0-1,0 0 0,0 1 1,0-1-1,1 0 1,-1 0-1,0 1 0,0-1 1,1 0-1,-1 1 1,0-1-1,1 0 0,-1 1 1,0-1-1,1 1 1,-2 0-1,-27 28 961,0 11-371,2 2 1,-39 81-1,25-44-387,0-9-165,18-33-79,-22 52 1,44-89-19,1 1-1,-1 0 1,1-1-1,0 1 0,-1 0 1,1-1-1,0 1 1,0 0-1,-1 0 0,1 0 1,0-1-1,0 1 1,0 0-1,0 0 1,0-1-1,0 1 0,0 0 1,0 0-1,0 0 1,1-1-1,-1 2 0,13-4-13,18-21-19,1-10-50,-1-2 0,-2 0 1,44-73-1,58-128 1338,-129 233-1213,-2 2-30,9-16 524,-10 21 71,-12 29-113,3 11-182,1-1 0,3 1 0,-2 63 0,12 135-113,-3-220-209,-1-12-59,0 2-192,1 0-1,0 0 1,1-1-1,5 20 1,-7-29 9,1 0-1,0 0 1,0 0 0,0 0-1,0 0 1,0 0 0,0 0-1,1-1 1,-1 1-1,1 0 1,-1-1 0,1 1-1,2 1 1,-3-3-134,1 1 0,-1 0 0,1 0 0,0-1-1,0 1 1,-1-1 0,1 0 0,0 1 0,0-1 0,0 0 0,-1 0 0,1 0 0,0 0-1,0-1 1,0 1 0,-1 0 0,1-1 0,2 0 0,14-4-2008,-1 2 354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7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0 382 412,'28'-4'9212,"5"-9"-3816,-16 4-4315,0-1 0,22-17-1,-25 17-1082,0-1-1,-1-1 1,-1 0-1,0-1 0,0 0 1,-1-1-1,-1 0 1,10-18-1,-18 26 25,1 1 0,-1-1 0,0 0 0,-1 0 1,1 0-1,-1-1 0,-1 1 0,1 0 0,-1 0 0,0-1 0,-1-11 0,0 17-19,1-1 0,-1 0 0,1 0 1,-1 1-1,0-1 0,1 0 0,-1 1 0,0-1 0,0 0 0,0 1 0,0 0 0,-1-1 0,1 1 0,0 0 0,0-1 0,-1 1 0,-2-2 0,1 2-4,1 0 1,0 1-1,-1-1 0,1 0 0,-1 1 0,0 0 0,1-1 1,-1 1-1,1 0 0,-1 0 0,1 1 0,-1-1 0,0 0 1,1 1-1,-1 0 0,-2 1 0,-3 1 0,0 0 0,0 1 0,0 0 0,0 0 0,1 1 0,0 0 0,0 0 0,0 1 0,1 0 0,0 0 0,0 0 0,0 1 0,1 0 0,0 0 0,0 1 0,1-1 0,0 1 0,0 0 0,1 0 0,0 0 0,0 1 0,-1 11 0,2-14-23,1 1 0,0 0-1,0-1 1,1 1 0,0 0 0,0 0-1,0-1 1,1 1 0,0 0-1,1-1 1,-1 1 0,1 0 0,1-1-1,-1 0 1,1 0 0,0 0 0,0 0-1,1 0 1,0 0 0,0-1-1,0 0 1,1 0 0,-1 0 0,1 0-1,0-1 1,1 1 0,-1-1 0,12 6-1,-9-6-228,1 0 0,-1-1 0,1 1 0,0-2 0,0 1 0,0-1 0,0 0 0,0-1 0,0 0 0,0-1 1,0 0-1,1 0 0,-1-1 0,12-2 0,-10 0-202,0-1 1,0 0 0,0-1 0,-1 0-1,1 0 1,-1-1 0,-1-1 0,1 0-1,16-15 1,4-10-255,-2-1-1,-1-1 1,-2-2-1,37-67 1,-58 96 845,10-15 308,-10 16-83,1 0 1,-1-1-1,0 1 0,-1-1 0,0 0 0,0 0 1,0 0-1,-1 0 0,2-10 0,-3 17-288,-1-1 0,0 1-1,0-1 1,0 0 0,0 1-1,-1-1 1,1 1 0,0-1-1,0 1 1,0-1 0,0 1-1,-1-1 1,1 1 0,0-1-1,0 1 1,-1-1 0,1 1-1,0-1 1,-1 1 0,1-1-1,0 1 1,-1 0 0,1-1-1,-1 1 1,1-1-1,-1 1 1,1 0 0,-1 0-1,1-1 1,-1 1 0,1 0-1,-2 0 1,-20 3 1319,-20 19 218,39-20-1544,0 0 1,0 0-1,0 1 0,1 0 1,-1-1-1,0 1 0,1 0 1,0 0-1,0 0 0,0 0 1,0 1-1,0-1 0,1 1 1,-1-1-1,1 1 0,0-1 1,0 1-1,0 0 0,1 0 1,-1-1-1,1 1 0,0 0 1,0 0-1,0-1 0,1 1 1,-1 0-1,1 0 0,0-1 1,0 1-1,0 0 0,1-1 1,2 6-1,4 5 39,2-1-1,-1 0 1,1 0 0,1-1-1,0-1 1,17 13 0,-25-21-94,0-1 1,0 1 0,-1-1-1,1 1 1,-1 0 0,1 0-1,-1 0 1,0 0 0,0 1-1,0-1 1,0 1 0,-1-1-1,0 1 1,1-1 0,-1 1-1,0 0 1,-1 0 0,1-1-1,-1 1 1,0 0 0,0 0 0,0 0-1,-1 5 1,-2 0 14,0 0 0,0-1 0,-1 1 0,0-1 1,-1 0-1,0-1 0,0 1 0,-11 11 0,-15 16-415,10-13-97,17-17 263,7-7 52,151-117-2865,-112 89 2745,0-1 0,-3-2-1,63-67 1,-82 73 584,-20 26-259,1 1-1,-1-1 0,1 1 1,-1-1-1,1 0 1,-1 1-1,1-1 0,-1 1 1,0-1-1,1 0 1,-1 0-1,0 1 1,0-1-1,1 0 0,-1 0 1,0 1-1,0-1 1,0 0-1,0 0 1,0 1-1,0-1 0,0 0 1,0 0-1,0 1 1,-1-1-1,1 0 0,0 0 1,0 1-1,-1-1 1,1 0-1,0 1 1,-1-1-1,1 0 0,-1 1 1,1-1-1,-1 0 1,0 1-15,1 0 0,0 0 0,-1-1 0,1 1 1,0 0-1,-1 0 0,1 0 0,0 0 0,-1 0 0,1 0 1,0 0-1,-1 1 0,1-1 0,0 0 0,-1 0 0,1 0 1,0 0-1,-1 0 0,1 0 0,0 1 0,-1-1 0,1 0 1,0 0-1,0 0 0,-1 1 0,1-1 0,0 0 0,0 0 1,-1 1-1,1-1 0,0 0 0,0 1 0,0-1 0,0 0 1,-1 1-1,1-1 0,0 0 0,0 1 0,0-1 1,0 0-1,0 1 0,0-1 0,0 0 0,0 1 0,0-1 1,0 0-1,0 1 0,0-1 0,0 0 0,0 1 0,0-1 1,0 0-1,1 1 0,-1-1 0,0 0 0,0 1 0,0-1 1,1 1-1,5 21 571,3-11-375,-1 0-1,2-1 1,-1 0 0,16 12-1,27 28 206,-49-47-382,1 1 0,-1 0 0,-1 1 1,1-1-1,-1 0 0,1 1 0,-1-1 0,-1 1 0,1 0 0,2 9 0,-4-9-17,0-1 0,-1 1-1,1-1 1,-1 1 0,0 0 0,0-1-1,0 0 1,-1 1 0,1-1-1,-1 0 1,0 1 0,-1-1-1,1 0 1,-1-1 0,1 1-1,-1 0 1,0-1 0,-1 1 0,-4 3-1,-10 9-24,-1-1 0,-30 19 0,33-23-70,11-7-176,0-1 0,0 0 1,0 1-1,-1-1 0,1-1 1,-1 1-1,0-1 0,1 0 1,-1-1-1,-9 2 0,14-3 148,1 0 0,0 0-1,-1 0 1,1-1-1,0 1 1,0 0-1,-1 0 1,1-1-1,0 1 1,-1 0-1,1 0 1,0-1 0,0 1-1,0 0 1,-1-1-1,1 1 1,0 0-1,0-1 1,0 1-1,0 0 1,0-1-1,0 1 1,-1-1 0,1 1-1,0 0 1,0-1-1,0 1 1,0 0-1,0-1 1,0 1-1,1-1 1,-1 1-1,0 0 1,0-1-1,0 1 1,0 0 0,0-1-1,1 1 1,-1 0-1,0-1 1,0 1-1,0 0 1,1-1-1,-1 1 1,0 0-1,0 0 1,1-1 0,-1 1-1,0 0 1,1 0-1,-1-1 1,0 1-1,1 0 1,0 0-1,18-18-3804,30-13-775,-21 14 2901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8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298 255 1104,'5'-6'880,"-1"0"1,0 0-1,0-1 0,0 1 1,-1-1-1,0 0 0,0 0 1,-1 0-1,3-14 0,-4 18-686,-1 1 0,0 0-1,0-1 1,0 1 0,0-1 0,-1 1 0,1 0-1,0-1 1,-1 1 0,0 0 0,0 0-1,1-1 1,-1 1 0,-1 0 0,1 0-1,0 0 1,0 0 0,-1 0 0,1 0 0,-1 1-1,0-1 1,1 0 0,-1 1 0,0-1-1,0 1 1,0 0 0,0 0 0,0-1-1,0 1 1,0 1 0,-1-1 0,1 0 0,0 0-1,-1 1 1,-3-1 0,-2 0-95,-1 0 0,0 1-1,0 0 1,0 0 0,0 1 0,0 0 0,0 0 0,0 1-1,0 1 1,1-1 0,-1 2 0,1-1 0,0 1 0,0 0 0,-11 7-1,6-3-93,1 1 0,0 0-1,0 1 1,1 0 0,0 1-1,1 0 1,0 0 0,-11 19-1,17-25-1,1 1-1,0 0 0,0 0 0,1 1 0,0-1 0,0 0 1,0 1-1,1 0 0,0-1 0,0 1 0,1 0 0,0-1 1,0 1-1,0 0 0,1-1 0,0 1 0,0-1 1,1 1-1,2 6 0,-2-8-1,0-2 1,0 1-1,1 0 1,-1 0-1,1-1 0,-1 1 1,1-1-1,0 0 1,1 0-1,-1 0 0,1 0 1,-1-1-1,1 1 1,0-1-1,-1 0 1,1 0-1,0 0 0,1-1 1,-1 1-1,0-1 1,0 0-1,1 0 0,-1-1 1,0 1-1,1-1 1,-1 0-1,1 0 1,-1 0-1,8-2 0,-4 0-3,1 0 1,-1 0-1,1 0 0,-1-1 0,0-1 0,0 1 0,0-1 0,-1-1 0,1 1 0,-1-1 0,0-1 1,-1 1-1,11-12 0,-6 5 35,0-1 1,-1 0 0,-1-1-1,0 0 1,-1 0-1,8-21 1,-14 28 68,-6 11-185,-4 20-544,8-20 389,0-1-1,1 0 1,0 0 0,-1 0 0,1 0-1,0 0 1,0-1 0,1 1 0,-1 0-1,0 0 1,1-1 0,0 1 0,0 0-1,-1-1 1,2 0 0,-1 1 0,0-1-1,0 0 1,1 0 0,2 2 0,1-2-159,-1 1 0,1-1 0,-1 0 1,1 0-1,0 0 0,0-1 0,0 0 0,0 0 1,11-1-1,5 0-288,-1-2-1,0-1 1,0 0 0,39-13 0,-38 9 761,-1-1 1,0-1-1,0-1 1,0-1-1,-2-1 1,26-19-1,-34 23 296,-1-1 1,0 0-1,0-1 0,-1 0 0,-1-1 1,1 0-1,-2 0 0,1-1 0,-2 0 1,1 0-1,-2 0 0,6-16 0,-10 25-258,0 1-1,0-1 0,0 0 1,0 0-1,-1 0 0,1 0 1,-1 1-1,0-1 0,0 0 0,0 0 1,0 0-1,0 0 0,0 0 1,-1 0-1,0 0 0,1 0 1,-1 1-1,0-1 0,0 0 1,-1 1-1,1-1 0,0 0 0,-1 1 1,0 0-1,1-1 0,-1 1 1,0 0-1,0 0 0,-1 0 1,1 0-1,0 0 0,-1 0 1,1 1-1,-1-1 0,1 1 0,-1 0 1,0 0-1,1 0 0,-1 0 1,0 0-1,0 1 0,0-1 1,0 1-1,-4-1 0,-6 0 36,1 1-1,-1 0 1,0 0 0,0 1-1,1 1 1,-1 0 0,1 1-1,0 0 1,-14 6 0,16-4-116,0-1 1,0 2 0,0-1 0,1 1 0,-1 1 0,2-1-1,-1 2 1,1-1 0,-9 11 0,13-13-22,1-1-1,0 0 1,0 1-1,0 0 1,1 0 0,0 0-1,0 0 1,0 0-1,0 0 1,1 0 0,0 0-1,0 1 1,0-1-1,1 1 1,0-1 0,0 0-1,0 1 1,1-1-1,-1 1 1,4 9 0,8 21 149,32 64 1,-29-71-27,-2 0 0,-1 1 0,14 53 0,24 196 582,-41-212-596,-3 0 0,-4 80 0,-2-138-108,0-4-7,0-1 1,0 1 0,-1-1 0,1 0 0,-1 1 0,0-1 0,0 0 0,0 0 0,-1 0 0,-2 6 0,4-9-6,0-1-1,-1 0 1,1 0-1,0 0 1,-1 1 0,1-1-1,0 0 1,0 0 0,-1 0-1,1 0 1,0 0-1,-1 0 1,1 0 0,-1 1-1,1-1 1,0 0 0,-1 0-1,1 0 1,0 0 0,-1 0-1,1-1 1,0 1-1,-1 0 1,1 0 0,0 0-1,-1 0 1,1 0 0,0 0-1,-1-1 1,1 1 0,0 0-1,0 0 1,-1 0-1,1-1 1,0 1 0,-1 0-1,1 0 1,0-1 0,0 1-1,0 0 1,-1-1 0,1 1-1,0 0 1,0 0-1,0-1 1,0 1 0,0 0-1,0-1 1,0 1 0,-1 0-1,1-1 1,-8-19 18,-1-23-661,1-1 1,2 0 0,2 0-1,2 0 1,2-1-1,2 1 1,1 0-1,3 0 1,2 0-1,22-72 1,-22 94-1136,2 0 0,1 1 1,0 1-1,1 0 0,20-24 1,-7 13-254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56:49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98 207 980,'4'-5'13737,"10"1"-13206,-1-1 0,1-1 0,-1 0 0,-1-1 0,1 0 1,20-17-1,-28 20-525,0 0 0,0 0 0,-1 0 0,1-1 0,-1 0 0,0 0 1,-1 0-1,1 0 0,-1-1 0,0 1 0,0-1 0,-1 0 0,0 0 0,0 0 1,0 0-1,-1 0 0,0 0 0,1-9 0,-2 14-8,0-1-1,0 1 1,0-1-1,-1 1 1,1 0-1,0-1 1,0 1-1,-1 0 1,1-1-1,-1 1 1,1 0-1,-1 0 1,0-1-1,0 1 1,1 0-1,-1 0 1,0 0-1,0 0 1,0 0-1,0 0 1,0 0-1,0 0 1,0 0-1,-1 1 1,1-1-1,0 0 1,0 1-1,-1-1 1,1 1-1,0-1 1,-1 1-1,1 0 1,0 0-1,-1-1 1,1 1-1,0 0 1,-1 0-1,1 0 1,-1 0-1,1 1 1,0-1-1,-1 0 1,1 1-1,-2-1 1,-5 2-11,-1 0 0,1 1 1,-1-1-1,1 2 1,-12 5-1,6 0 2,1 0 0,0 0 0,0 1 0,1 1 1,1 0-1,0 1 0,0 0 0,1 0 0,-15 25 0,21-30 23,-1 1 0,1 0-1,0 0 1,1 0-1,-1 1 1,2-1 0,-1 1-1,1-1 1,1 1 0,-1 0-1,2 0 1,-1 0 0,1 0-1,0 0 1,1 0 0,0-1-1,1 1 1,4 16 0,-3-19 16,1 0 1,0 0 0,0 0 0,0-1-1,0 0 1,1 0 0,0 0 0,0 0-1,0-1 1,0 0 0,1 0-1,0 0 1,0-1 0,0 1 0,0-2-1,0 1 1,1-1 0,-1 0-1,1 0 1,0 0 0,-1-1 0,11 0-1,6 2-811,-1-2-1,1-1 1,0 0-1,-1-2 1,34-6-1,-52 7 350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15 227 644,'3'-7'948,"1"1"1,-1-2-1,-1 1 0,0 0 1,0-1-1,0 1 1,-1-1-1,0 1 0,0-1 1,-1 1-1,0-1 0,0 0 1,-2-9-1,-3-7 606,-1 0 0,-16-41 1,25 83-1547,0 0 1,-1 1-1,0 33 1,0-7 23,-2 81 79,-2-94-83,1-1 0,2 0 0,1 1 1,2-1-1,0 0 0,13 40 0,-15-64-14,1 0 0,1 0 0,-1 0 0,1 0-1,1-1 1,-1 0 0,1 0 0,0 0-1,0 0 1,1-1 0,-1 0 0,1 0 0,7 4-1,-2-3-76,-1 0 1,1-1-1,0 0 0,0-1 0,0 0 0,1-1 0,22 4 0,-15-5-569,-1-1-1,1 0 0,0-1 1,30-5-1,-33 3-924,1-2 0,-1 0-1,0-1 1,27-12 0,-35 13 802,-1 0 0,1 0 0,-1-1 0,0-1 0,-1 1 0,9-9 0,8-12-1299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0 280,'-3'5'10889,"3"8"-5306,2 9-3643,2 17-3784,0 2 2382,0 150-282,-5-114-1374,3 1 0,14 81 1,-16-156 819,1 0-1,0 0 1,0 0 0,0 0 0,0 0 0,0 0 0,0 0 0,1 0-1,-1 0 1,1 0 0,0-1 0,0 1 0,2 2 0,-3-5 145,0 1 1,0-1-1,0 1 1,0-1-1,0 1 1,1-1 0,-1 0-1,0 1 1,0-1-1,0 0 1,0 0-1,0 0 1,0 0-1,1 0 1,-1 0-1,0 0 1,0-1 0,0 1-1,0 0 1,0 0-1,0-1 1,0 1-1,0-1 1,0 1-1,0-1 1,0 1-1,0-1 1,0 0 0,0 0-1,0 1 1,0-1-1,-1 0 1,1 0-1,0 0 1,0 0-1,-1 0 1,1 0-1,0-1 1,15-23-1708,0-7 239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61 143 1000,'-12'-7'819,"6"4"224,1-1 1,-1 1 0,1-1-1,0 0 1,0 0 0,-6-8-1,10 11-906,0 0-1,1 0 0,-1 0 1,1 0-1,-1-1 1,1 1-1,-1 0 0,1 0 1,0-1-1,0 1 1,0 0-1,-1-1 0,1 1 1,0 0-1,1 0 1,-1-1-1,0 1 0,0 0 1,0-1-1,1 1 1,-1 0-1,1 0 0,-1 0 1,1-1-1,-1 1 1,1 0-1,0 0 0,0 0 1,-1 0-1,1 0 1,0 0-1,0 0 0,0 0 1,0 1-1,0-1 1,0 0-1,2-1 0,8-5 38,-1 1-1,1-1 1,0 1 0,0 1-1,0 0 1,23-6-1,-25 9-78,-1-1 1,1 2-1,0-1 0,1 1 0,-1 0 0,0 1 0,0 0 0,0 0 1,0 1-1,9 2 0,-16-2-60,0-1 1,0 1-1,-1-1 0,1 1 1,0 0-1,-1-1 1,1 1-1,-1 0 0,1 0 1,-1 0-1,0 0 1,1 1-1,-1-1 0,0 0 1,0 0-1,0 1 1,1-1-1,-2 1 0,1-1 1,0 1-1,0-1 1,0 1-1,-1 0 0,2 2 1,-2 0-1,0 0 1,0-1 0,0 1 0,0-1 0,-1 1-1,0 0 1,1-1 0,-1 1 0,0-1-1,-1 0 1,-1 6 0,-5 5 10,-1 1 1,0-1-1,-1 0 1,-12 13-1,13-17-93,-5 8-178,-1-1 0,-1-1 0,0 0 0,-1-1 0,-36 23 0,42-35-1650,14-11-335,15-13-1200,2 6 1208,0 1 1,25-12 0,-37 22 1800,29-17-1317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144 133 400,'9'-2'926,"0"0"1,0-1-1,0 0 1,0 0-1,0-1 1,0 0-1,8-6 0,-13 7-521,0 1 1,-1 0-1,1-1 0,-1 0 0,0 0 0,0 0 0,0 0 0,0 0 0,0-1 0,-1 1 0,1-1 0,-1 0 0,0 1 0,0-1 0,0 0 1,-1-1-1,2-6 0,-2 10-290,-1 0 0,0 0 0,0 0 0,0 0 0,0-1 0,0 1 0,0 0 0,0 0 0,0 0 0,-1-1 1,1 1-1,0 0 0,-1 0 0,1 0 0,-1 0 0,1 0 0,-1 0 0,1 0 0,-1 0 0,0 0 0,1 0 0,-1 0 0,0 0 0,0 0 0,-1 0 1,0 0-38,0 0-1,-1 0 1,1 0 0,0 0 0,0 1 0,-1-1 0,1 1 0,0 0 0,-1 0 0,1-1 0,0 1 0,-3 1 0,-5 0-43,1 1-1,0 0 1,-1 0-1,1 1 1,-10 4-1,7-1-29,1 1-1,-1 0 0,2 1 1,-1 0-1,1 0 0,0 1 1,1 1-1,0 0 1,-10 13-1,13-15-18,0 1 0,0 0 0,1 0 0,0 0 0,1 0 0,0 1 0,0 0 0,1 0 0,0 0 0,1 0 0,0 1-1,0 11 1,2-20-2,-1 1 0,1 0 0,0 0-1,0-1 1,0 1 0,1 0 0,-1-1-1,1 1 1,-1 0 0,1-1-1,0 1 1,0-1 0,0 1 0,0-1-1,1 1 1,-1-1 0,1 0 0,-1 0-1,1 0 1,0 0 0,0 0-1,0 0 1,0 0 0,0 0 0,0-1-1,0 1 1,1-1 0,-1 0 0,0 1-1,1-1 1,-1 0 0,1-1-1,0 1 1,-1 0 0,1-1 0,0 1-1,-1-1 1,1 0 0,0 0 0,-1 0-1,1 0 1,0 0 0,-1-1-1,1 1 1,2-2 0,5 0-4,0-1 0,0 0 0,0 0 0,-1-1 0,1 0 0,-1-1 0,0 0 0,0 0 0,-1-1 0,14-12 0,-10 5 42,0-2 0,-1 1 0,15-28-1,-2 3 202,-24 38-223,1 1-1,-1 0 1,1 0-1,-1 0 0,1-1 1,-1 1-1,1 0 1,-1 0-1,1 0 0,-1 0 1,1 0-1,-1 0 1,1 0-1,-1 0 0,1 0 1,-1 0-1,1 0 1,0 0-1,-1 0 0,1 0 1,-1 0-1,1 1 1,-1-1-1,1 0 0,-1 0 1,0 1-1,1-1 1,-1 0-1,1 1 0,-1-1 1,0 0-1,1 1 1,-1-1-1,1 1 1,-1-1-1,0 0 0,0 1 1,1-1-1,-1 1 1,0-1-1,0 1 0,0-1 1,1 1-1,-1 0 1,18 29-658,-15-24 272,2 2-806,1 1 0,0-1 0,0 0-1,9 9 1,-13-15 749,0 0-1,0 0 1,1 0-1,-1 0 0,1-1 1,-1 1-1,1-1 0,-1 0 1,1 0-1,0 0 1,0 0-1,-1 0 0,1 0 1,0-1-1,0 0 0,0 1 1,0-1-1,0 0 1,3-1-1,11-2-1399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8 179 892,'1'-7'1144,"-1"0"1,0 1-1,0-1 0,0 1 1,-1-1-1,-2-10 0,-1-19 5505,26 84-4972,-1 50-1294,-10-38-76,-14-75-144,1 1 0,0-1 1,2 0-1,-1 0 0,2 1 1,0-1-1,5-22 0,-3 21-622,1 0 0,1 0 0,9-20 0,10 0-3749,-20 32 2868,-1 1 1,1-1-1,0 1 0,0 0 0,0 0 0,8-4 1,-3 3-903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91 164,'1'0'461,"1"-1"0,-1 0 0,0 0 0,1 1 0,-1-1 0,1 0 0,-1 0 0,0 0 0,0-1 0,0 1 0,0 0 0,0 0 0,0-1 0,0 1 0,0 0 0,0-1 0,0 1 0,0-3 0,0 2-115,-1 0 0,0 0 0,0 1 0,0-1 0,0 0 0,0 0-1,0 1 1,0-1 0,-1 0 0,1 0 0,0 1 0,-1-1 0,0 0 0,-1-2 0,1 1-161,-1 0 1,0 1-1,0-1 1,0 1 0,0-1-1,0 1 1,0 0-1,-1 0 1,1 0 0,-1 0-1,1 0 1,-1 0 0,0 1-1,1-1 1,-1 1-1,0 0 1,0 0 0,-6-1-1,1 2-153,1 0 0,0 1 0,-1 0 0,1 0 0,0 1 0,0 0 0,0 0 0,0 0 0,1 1 0,-1 0 0,0 1 0,1 0 0,0 0 0,0 0 0,0 0 0,1 1 0,-1 0 0,1 0 0,-6 8 0,4-5-32,0 0 0,1 1 0,0 0 0,0 0-1,1 0 1,0 1 0,0 0 0,1 0 0,1 0-1,-1 0 1,2 1 0,-3 17 0,4-26-4,1 0 1,0 0 0,-1 1-1,1-1 1,0 0 0,1 0 0,-1 1-1,0-1 1,0 0 0,1 0-1,0 1 1,-1-1 0,1 0 0,0 0-1,0 0 1,0 0 0,0 0-1,1 0 1,-1 0 0,0 0-1,1-1 1,-1 1 0,1 0 0,0-1-1,-1 1 1,1-1 0,0 0-1,0 0 1,0 1 0,0-1 0,0 0-1,0-1 1,0 1 0,1 0-1,-1-1 1,0 1 0,0-1-1,1 0 1,-1 1 0,0-1 0,0 0-1,1 0 1,2-1 0,4 0-9,-1-1 1,1 1 0,-1-2-1,1 1 1,-1-1-1,0 0 1,0-1 0,-1 0-1,1 0 1,9-8 0,0-3 10,-1-1 0,-1 0 1,0-2-1,-1 1 0,20-36 1,-14 23 63,-19 30-77,-1 0 0,1 0 1,-1 0-1,1 0 0,-1 1 0,1-1 1,-1 0-1,1 0 0,-1 1 0,1-1 1,-1 0-1,1 1 0,-1-1 0,1 1 0,-1-1 1,0 1-1,1-1 0,-1 1 0,0-1 1,0 1-1,1-1 0,-1 1 0,0-1 1,0 1-1,1-1 0,-1 1 0,0-1 0,0 1 1,0 0-1,0-1 0,0 1 0,0 0 1,9 27-1084,-9-27 908,1 0 118,18 50-5273,-18-49 5009,0-1-1,-1 1 0,1 0 1,0-1-1,0 1 1,0-1-1,0 0 0,0 1 1,1-1-1,-1 0 1,0 1-1,1-1 0,-1 0 1,1 0-1,-1 0 1,1 0-1,-1-1 0,1 1 1,0 0-1,-1-1 0,1 1 1,0-1-1,0 1 1,-1-1-1,1 0 0,3 0 1,10-3-1318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30 310 152,'-12'-8'3048,"11"8"-2539,0-1 1,0 1-1,0-1 0,0 1 0,0-1 1,0 1-1,0-1 0,0 0 1,0 0-1,0 1 0,0-1 1,1 0-1,-1 0 0,0 0 1,0 0-1,1 0 0,-1 0 0,1 0 1,-1 0-1,1 0 0,-1-2 1,26 37 1132,-17-15-1565,0 0 0,8 36 0,11 27-7,-27-82-64,0 0-1,0 1 1,1-1 0,-1 0-1,0 0 1,0 1 0,0-1-1,0 0 1,1 0 0,-1 0-1,0 1 1,0-1 0,0 0-1,1 0 1,-1 0 0,0 1-1,0-1 1,1 0 0,-1 0-1,0 0 1,1 0 0,-1 0-1,0 0 1,0 0 0,1 0-1,-1 0 1,0 0 0,1 0-1,-1 0 1,0 0 0,1 0-1,-1 0 1,0 0 0,0 0-1,1 0 1,-1 0 0,0 0-1,1 0 1,-1 0 0,0 0-1,0-1 1,1 1 0,-1 0-1,0 0 1,0 0 0,0-1-1,1 1 1,-1 0 0,0 0-1,0 0 1,0-1 0,1 1-1,-1 0 1,0 0 0,0-1-1,0 1 1,0 0 0,0-1-1,0 1 1,0 0 0,0 0-1,0-1 1,0 1 0,0 0-1,0-1 1,0 1 0,0-1-1,11-26 161,-10 24-135,22-76 128,-17 55-141,1 0 0,0 1-1,2 0 1,1 0-1,14-24 1,-23 46-14,-1 0 0,1 0 0,-1 0 0,1 1 1,-1-1-1,1 0 0,-1 1 0,1-1 0,-1 0 0,1 1 0,0-1 0,0 1 0,-1-1 1,1 1-1,0-1 0,0 1 0,-1 0 0,1-1 0,0 1 0,0 0 0,0 0 1,0 0-1,-1-1 0,1 1 0,0 0 0,0 0 0,0 0 0,0 0 0,0 0 1,1 1-1,0 0 9,0 0 1,0 0-1,0 1 1,0-1 0,-1 0-1,1 1 1,0 0-1,-1-1 1,1 1 0,-1 0-1,3 3 1,27 59 235,-30-61-242,5 15 35,-5-13-35,0-1 0,0 1 0,1-1 1,-1 0-1,1 1 0,0-1 0,0 0 0,1 0 0,-1 0 0,5 4 0,-6-7-3,0-1-1,0 0 0,0 0 0,0 0 1,0 0-1,0 0 0,0-1 1,0 1-1,0 0 0,0 0 0,0-1 1,-1 1-1,1 0 0,0-1 0,0 1 1,0-1-1,0 1 0,-1-1 1,1 1-1,0-1 0,-1 1 0,1-1 1,0 0-1,-1 0 0,1 1 1,-1-1-1,1 0 0,-1 0 0,1 0 1,0 0-1,16-28 51,-17 29-53,21-46 49,-16 32-47,1 1 1,0 0-1,15-22 0,-20 34-3,-1 1 0,1-1 0,-1 1-1,0-1 1,1 1 0,-1-1 0,1 1-1,-1-1 1,1 1 0,0-1 0,-1 1-1,1 0 1,-1-1 0,1 1 0,0 0-1,-1 0 1,1-1 0,-1 1 0,1 0-1,0 0 1,0 0 0,-1 0 0,1 0-1,0 0 1,-1 0 0,1 0 0,0 0-1,-1 0 1,1 0 0,0 1 0,-1-1 0,1 0-1,-1 0 1,1 1 0,0-1 0,-1 0-1,1 1 1,-1-1 0,1 0 0,-1 1-1,1-1 1,-1 1 0,1-1 0,-1 1-1,1-1 1,-1 1 0,0 0 0,1-1-1,-1 1 1,0-1 0,1 1 0,-1 1-1,19 39-10,-17-33 11,2 2-17,0 0 1,0-1 0,1 1 0,1-1-1,-1 0 1,1 0 0,1-1 0,-1 0-1,16 14 1,-18-19 8,0 0 0,1 0 0,-1-1 0,1 1 0,-1-1 0,1 0 0,-1-1 0,1 1 0,0-1 1,0 0-1,0 0 0,0-1 0,0 1 0,0-1 0,0 0 0,0 0 0,0-1 0,0 1 0,0-1 0,0-1 0,0 1 0,-1 0 0,6-3 0,2-2 5,-1 0-1,0 0 1,-1-1 0,0 0-1,0 0 1,0-1 0,-1-1-1,0 0 1,0 0-1,-1-1 1,-1 1 0,0-2-1,12-21 1,-12 20 0,-1-1 0,-1 1-1,0-1 1,-1 0 0,0-1 0,-1 1 0,0-1 0,-1 1 0,-1-1 0,0 0 0,-1 0-1,-2-21 1,2 33 0,-1 0-1,1 0 1,0 0-1,-1 0 0,1 0 1,-1 0-1,0 0 1,0 0-1,1 0 1,-1 0-1,0 0 1,-1 1-1,1-1 0,0 0 1,0 1-1,-1-1 1,1 1-1,-3-2 1,3 3 0,0-1 1,0 1 0,0-1-1,-1 1 1,1 0 0,0 0-1,0 0 1,-1 0 0,1 0-1,0 0 1,0 0-1,-1 0 1,1 0 0,0 0-1,0 1 1,-1-1 0,1 1-1,0-1 1,0 1 0,0-1-1,-2 2 1,-2 1-2,0 1 1,0 0 0,0 1-1,0-1 1,1 1-1,0-1 1,0 1-1,0 1 1,1-1-1,-4 8 1,3-5 8,0 0 0,1 1 0,0 0 0,0 0 0,1 0-1,0 0 1,1 0 0,0 0 0,0 0 0,1 0 0,0 1 0,3 17 0,-2-23-25,0 0 0,1 0-1,-1 0 1,1 0 0,0 0 0,0 0-1,0 0 1,1-1 0,-1 1 0,1-1 0,0 0-1,0 0 1,0 0 0,0 0 0,1 0-1,-1 0 1,1-1 0,0 0 0,0 0-1,-1 0 1,1 0 0,1 0 0,-1-1 0,0 0-1,0 0 1,0 0 0,1 0 0,-1-1-1,7 0 1,3 1-697,0-1 1,1-1-1,-1 0 0,27-7 0,-17 2-1268,0-1 0,-1-2 0,0 0 0,24-14 0,-20 7-142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92 297 1256,'-12'-16'4595,"11"16"-4545,1 0-1,0 0 1,0 0 0,-1 0 0,1 0-1,0 0 1,0 0 0,0 0 0,-1 0-1,1 0 1,0 0 0,0 0 0,-1 0 0,1 0-1,0 0 1,0 0 0,-1 0 0,1 0-1,0 0 1,0 0 0,0 0 0,-1 1-1,1-1 1,0 0 0,0 0 0,0 0-1,-1 0 1,1 1 0,0-1 0,0 0-1,0 0 1,0 0 0,0 1 0,0-1 0,-1 0-1,1 0 1,0 0 0,0 1 0,-1 5 28,-1-1 1,1 1-1,0-1 1,0 9-1,-2 6 1139,3-20-1036,-1 1 0,0-1 0,0 0 0,1 0 0,-1 0 0,0 0 0,0 0 0,1 0 0,-1 0 0,0 0 0,0 0 0,0 0 0,1-1 0,-1 1 0,0 0 0,1 0 1,-1-1-1,0 1 0,0 0 0,1-1 0,-2 0 0,-19-6 806,20 7-960,0 0 1,0 0 0,0 0-1,0 0 1,0 0 0,0 0 0,0 0-1,0 0 1,0 0 0,0 0-1,0 0 1,0 1 0,0-1-1,0 0 1,0 1 0,0-1-1,1 1 1,-1-1 0,0 1 0,0-1-1,0 1 1,1 0 0,-1-1-1,0 1 1,1 0 0,-2 0-1,2 1-18,0-1 0,0 0-1,0 0 1,1 0 0,-1 0-1,0 0 1,0 0 0,1 0-1,-1 0 1,0 0 0,1 0-1,-1 0 1,1 0-1,0 0 1,-1 0 0,1 0-1,0 0 1,1 1 0,2 3-16,1 0 0,0 0 1,1 0-1,-1-1 0,1 0 1,8 5-1,-9-7 14,0 0 0,0 0 0,1 0 0,-1-1 0,0 1 0,1-1 0,-1-1 0,1 1 0,0-1 0,-1 0 0,1 0 0,-1-1 0,1 1 0,-1-1 0,1 0 0,-1-1 0,0 1 0,0-1 0,1 0 0,-1-1 0,0 1 0,-1-1 0,1 0 0,0 0 0,-1-1 0,0 1 0,0-1 0,5-5 0,-1 0 90,-1 0-1,-1 0 0,0 0 1,0-1-1,-1 0 0,0 0 0,-1 0 1,0-1-1,0 1 0,-1-1 1,-1 0-1,0 0 0,1-14 1,-2-1 171,-3-47 1,0 61-216,1 0 0,-2 0 0,1 1 0,-2-1 0,0 1 0,-6-14 0,10 24-52,0 0 0,-1 0 0,1 0 0,0 0 0,-1 1 0,1-1 0,-1 0 0,1 0 0,-1 0 0,0 0 0,1 1 0,-1-1 1,0 0-1,1 1 0,-1-1 0,0 0 0,0 1 0,0-1 0,0 1 0,1-1 0,-1 1 0,0 0 0,0-1 0,0 1 0,0 0 0,0 0 0,0 0 0,0-1 0,0 1 0,0 0 0,0 0 0,0 0 0,0 1 0,0-1 0,0 0 0,0 0 0,0 0 0,0 1 0,0-1 0,0 1 0,0-1 0,1 0 0,-1 1 0,0 0 0,-1 0 0,-3 3 3,1 0 1,0 0-1,0 1 0,0-1 0,1 1 1,-5 7-1,-4 9 39,2 1 0,0 0 0,1 0-1,2 1 1,0 0 0,-4 28 0,4-6-61,1 1 0,2 59 1,7-30-1098,16 92 0,1-2-6453,-20-163 7360,1 4-754,-1-1 1,0 0-1,0 1 1,0-1-1,-2 8 1,1-9-680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4,'8'-46'3605,"-9"-20"6502,-1 18-3832,6 113-6172,20 111-1,-3-39-994,-12-68-577,4 38-3319,-7-1-6347,-6-99 9375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22 232 1320,'-2'-1'335,"1"0"-1,-1 0 0,1-1 1,-1 1-1,1 0 1,0 0-1,-1-1 1,1 1-1,0-1 0,0 1 1,0-1-1,0 1 1,0-1-1,1 0 0,-1 1 1,0-1-1,1 0 1,-1 0-1,1 1 1,0-1-1,0 0 0,-1 0 1,1-3-1,1 2-129,0 0 0,0 0 0,0 0-1,0 0 1,1 0 0,-1 0 0,1 0-1,-1 0 1,1 1 0,0-1 0,0 0 0,4-2-1,7-7-91,1 0-1,0 1 0,28-17 1,-18 15-615,1 0 0,0 1 1,28-9-1,37-5-8106,-77 22 7085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16 255 420,'0'0'251,"1"0"-1,-1 1 1,1-1-1,0 0 1,-1 0-1,1 1 1,-1-1-1,1 0 1,-1 0-1,1 0 1,0 0-1,-1 0 1,1 0-1,0 0 1,-1 0-1,1 0 1,-1 0-1,1 0 1,0 0-1,-1 0 1,1 0-1,-1-1 1,1 1-1,-1 0 1,1 0-1,0-1 1,-1 1-1,1 0 1,0-1 0,29-12 2436,-19 9-1587,36-8 1380,30-9-884,-71 19-1458,0-1 0,0 1 0,-1-1 1,1 0-1,-1-1 0,1 0 0,-1 0 0,0 0 0,7-8 0,-11 12-103,-1-1 0,1 1 1,-1-1-1,1 1 0,-1-1 1,1 1-1,-1-1 0,1 0 1,-1 1-1,1-1 0,-1 1 1,0-1-1,1 0 1,-1 0-1,0 1 0,0-1 1,0 0-1,1 1 0,-1-1 1,0 0-1,0 0 0,0 0 1,0 1-1,0-1 0,0 0 1,-1 0-1,1 1 1,0-1-1,-1-1 0,0 1 4,0 0 0,0 1 0,0-1-1,0 1 1,0-1 0,0 1 0,-1-1-1,1 1 1,0 0 0,0-1 0,0 1-1,-1 0 1,1 0 0,0 0 0,-3 0 0,-48 8 366,39-2-393,1 0 0,0 0 0,0 2 0,0-1-1,1 1 1,0 1 0,1 0 0,0 0 0,0 1-1,1 1 1,1-1 0,-1 1 0,2 1-1,-1 0 1,2 0 0,-7 14 0,10-18-15,-1-1 0,2 1 0,-1-1 0,1 1 0,0 0 0,0 0 0,1 0 0,0 1 0,1-1 0,0 0 0,0 0 0,0 0 0,1 0 0,1 0 0,-1 0 0,1 0 0,1 0 0,-1 0 0,1 0 0,1-1 0,-1 0 0,1 0 0,1 0 0,-1 0 0,1 0 0,0-1 0,1 0 0,8 8 0,-9-10-2,1 1 1,1-1 0,-1 0-1,1 0 1,-1-1-1,1 0 1,0 0 0,0-1-1,0 0 1,1 0-1,-1 0 1,0-1 0,1 0-1,-1-1 1,1 1-1,-1-2 1,1 1 0,-1-1-1,1 0 1,-1 0-1,0-1 1,0 0 0,1-1-1,-1 1 1,-1-1-1,9-5 1,2-1 16,0-1 0,-1-1 1,0-1-1,-1 0 0,-1-1 0,0 0 0,0-1 1,-2-1-1,13-17 0,32-63 24,-41 65-37,1 1 1,37-45 0,-53 72 3,0 0 0,1 1 0,-1-1 0,1 1 0,-1 0-1,1-1 1,0 1 0,-1 0 0,1 0 0,0 0 0,0 0 0,0 0-1,0 0 1,0 1 0,0-1 0,0 1 0,0-1 0,0 1-1,0 0 1,0 0 0,0 0 0,0 0 0,0 0 0,0 0-1,0 0 1,0 1 0,0-1 0,0 1 0,0 0 0,0-1-1,0 1 1,0 0 0,0 0 0,0 0 0,-1 0 0,1 1 0,0-1-1,-1 0 1,1 1 0,-1-1 0,1 1 0,1 2 0,8 10 41,0 0 0,0 1 0,-2 0 1,9 18-1,-4-8 42,-14-26-74,0 1 0,0-1 0,0 1-1,0 0 1,0-1 0,0 1-1,0 0 1,1-1 0,-1 1-1,0-1 1,0 1 0,0 0 0,0-1-1,1 1 1,-1 0 0,0-1-1,0 1 1,1 0 0,-1 0-1,0-1 1,1 1 0,-1 0 0,0 0-1,0-1 1,1 1 0,-1 0-1,1 0 1,-1 0 0,0 0-1,1 0 1,-1-1 0,0 1-1,1 0 1,-1 0 0,1 0 0,-1 0-1,0 0 1,1 0 0,-1 0-1,0 0 1,1 0 0,-1 1-1,1-1 1,-1 0 0,0 0 0,1 0-1,-1 0 1,0 0 0,1 1-1,-1-1 1,0 0 0,1 0-1,-1 1 1,0-1 0,1 0 0,-1 0-1,0 1 1,0-1 0,0 0-1,1 1 1,-1-1 0,0 1-1,6-52 226,-4 27-182,5-18-248,13-65-441,2 43-5125,-22 63 5450,0 0-1,1 0 1,-1 0 0,1 0 0,0 0 0,-1 0 0,1 1 0,0-1 0,0 0 0,-1 0-1,1 1 1,0-1 0,0 0 0,0 1 0,0-1 0,0 1 0,0 0 0,0-1 0,0 1 0,0 0-1,0-1 1,0 1 0,0 0 0,0 0 0,0 0 0,0 0 0,0 0 0,0 0 0,0 0-1,0 0 1,0 0 0,0 1 0,0-1 0,0 0 0,0 1 0,2 0 0,1 0-369,15 1-1294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124 103 784,'0'0'194,"16"-54"9097,-16 52-8881,0 0 1,1 0-1,-1-1 1,0 1-1,0 0 1,0-1-1,0 1 1,-1 0-1,1 0 0,-1-1 1,1 1-1,-1 0 1,0 0-1,0 0 1,0 0-1,0 0 1,0 0-1,0 0 1,-1 0-1,-2-3 0,3 5-370,0 0 0,1 0 0,-1-1-1,0 1 1,0 0 0,0 1 0,0-1-1,0 0 1,0 0 0,1 0 0,-1 0-1,0 1 1,0-1 0,0 0 0,0 1-1,1-1 1,-1 1 0,0-1 0,0 1-1,1-1 1,-1 1 0,1 0 0,-1-1-1,0 1 1,1 0 0,-1-1 0,1 1-1,-1 1 1,-20 25-108,20-25 138,-10 14-5,1 0-1,0 1 1,2 0-1,0 1 1,1 0-1,0 0 1,2 1-1,0-1 1,1 1-1,1 0 1,1 0-1,1 1 1,0-1-1,1 0 1,1 0-1,1 1 1,1-1-1,1 0 1,0-1-1,15 37 1,-17-49-16,1 1 0,1-1 0,-1 0 0,1-1 0,0 1 1,1-1-1,-1 0 0,1 0 0,9 8 0,-11-11-54,0 0-1,-1 0 1,2 0 0,-1 0 0,0 0-1,0-1 1,1 1 0,-1-1-1,0 0 1,1 0 0,-1 0 0,1 0-1,0-1 1,-1 1 0,1-1-1,0 0 1,-1 0 0,1-1 0,-1 1-1,5-2 1,-62-29-16192,47 20 13408,4-2 537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41 932,'7'-10'2873,"8"-12"4852,-15 22-7537,0-1 1,1 1 0,-1 0 0,-3-7 5667,3 7-5667,-3 1-87,0 1 0,0 0-1,0 0 1,0 0-1,0 0 1,0 0 0,1 1-1,-1-1 1,1 1-1,0-1 1,-4 6 0,-1 1 14,-17 16 3,9-10-94,0 0 1,1 1 0,1 1 0,0 0 0,-18 34 0,30-50-21,1 0 1,-1 1 0,1-1-1,-1 0 1,1 0-1,0 1 1,-1-1 0,1 1-1,0-1 1,0 0-1,0 1 1,0-1-1,0 0 1,0 1 0,1-1-1,-1 0 1,0 1-1,1-1 1,-1 0 0,1 1-1,-1-1 1,1 0-1,1 2 1,0-1 10,0 1 0,0-1 0,0 0 0,1 0 0,-1-1 0,1 1 0,-1 0 0,1-1 0,0 0 0,4 2 0,8 2 55,0-1 1,1 0-1,20 1 1,-26-3-52,30 2 48,-26-3-18,0 1-1,-1 0 1,1 0-1,-1 1 1,1 1-1,20 9 1,-33-12-30,0 0 1,0 0-1,1 1 1,-1-1 0,0 0-1,0 1 1,-1-1 0,1 1-1,0-1 1,0 1-1,-1 0 1,1-1 0,-1 1-1,1 0 1,-1-1 0,0 1-1,0 0 1,1 0-1,-1-1 1,0 1 0,-1 0-1,1-1 1,0 1-1,0 0 1,-1 0 0,1-1-1,-1 1 1,0-1 0,1 1-1,-1 0 1,0-1-1,0 1 1,-2 1 0,-31 52 262,26-46-262,-1 0-1,-1-1 0,1 0 1,-1 0-1,-1-1 0,1 0 1,-1-1-1,0 0 1,-1-1-1,-19 7 0,25-11-240,0 1 0,0-1-1,0 0 1,0 0 0,0 0 0,0-1-1,0 0 1,0 0 0,0-1 0,-11-1-1,14 1-173,0 0-1,0-1 0,0 1 0,0-1 0,0 1 0,0-1 0,1 0 0,-1 0 0,1 0 0,-1 0 0,1-1 0,-1 1 0,1 0 0,0-1 0,0 0 0,1 0 0,-1 1 0,0-1 0,1 0 0,-2-5 0,2 4-163,0 0 0,0 1 0,1-1 0,-1 1 0,1-1 0,0 0 0,0 1 0,0-1 0,0 0 0,1 1 0,-1-1 0,1 1 0,0-1 0,0 1 0,3-6 0,7-13-1568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2:4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23 388,'-1'-1'1047,"-19"-15"8171,20 15-9101,0 1 1,0 0 0,0 0 0,0-1-1,-1 1 1,1 0 0,0-1 0,0 1-1,0 0 1,-1 0 0,1-1 0,0 1-1,0 0 1,-1 0 0,1-1-1,0 1 1,-1 0 0,1 0 0,0 0-1,0 0 1,-1 0 0,1-1 0,0 1-1,-1 0 1,1 0 0,0 0 0,-1 0-1,1 0 1,0 0 0,-1 0 0,1 0-1,0 0 1,-1 0 0,1 0-1,0 0 1,-1 1 0,1-1 0,0 0-1,-1 0 1,1 0 0,0 0 0,-1 0-1,1 1 1,0-1 0,0 0 0,-1 0-1,1 0 1,0 1 0,-1-1 0,4 6 41,-1 0 0,0-1 0,1 1 0,0-1 0,1 1 0,-1-1 0,1 0 0,0-1 0,0 1 1,8 7-1,9 10 137,-9-5-120,0 0-1,-1 1 1,-1 0-1,-1 0 1,0 1-1,-2 0 1,9 31-1,-14-39-116,0 0 0,0 0-1,-1 1 1,-1-1-1,0 0 1,-1 1-1,0-1 1,0 0-1,-1 1 1,-1-1-1,0 0 1,0 0 0,-1-1-1,-1 1 1,-6 10-1,11-20-58,-6 11-20,-1 0 0,0-1 0,-1 0 0,0 0 0,-15 15 0,18-20-676,7-31-16993,-2 15 15687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0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29 32,'-9'-4'1949,"0"1"0,0-1 1,1-1-1,-14-8 0,24 24 1876,-6 19-2925,2-8-546,-6 71 134,-3 71-112,12-139-294,0 0 0,2 0 1,1 0-1,11 35 0,-11-49-42,0 0 0,2-1 1,-1 1-1,1-1 0,1 0 0,0-1 0,1 1 1,0-1-1,1-1 0,0 1 0,0-1 0,1 0 0,1-1 1,-1 0-1,1-1 0,18 9 0,-20-11-262,0-1 0,1 0 0,0 0 1,-1-1-1,1 0 0,0 0 0,0-1 0,1 0 0,15 0 0,-17-2-411,1 0 0,-1 0 0,0-1 1,0 0-1,0 0 0,0-1 0,0 0 0,0 0 0,-1-1 0,0 0 0,11-6 0,-15 7 91,1 0 0,-1 0 1,0 0-1,0-1 1,0 1-1,0-1 0,-1 0 1,5-6-1,0-8-1376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56 323 540,'-9'-10'4218,"0"1"0,-21-15 0,22 18-1885,8 3-1058,10 3-931,7 2-282,42 18 192,74 33 1,10 5-155,-135-55 5,1 0-246,0 0 0,0 0 0,1 0 0,0-1 0,18 2 0,-24-4-3,0 0-1,0 0 1,0-1-1,0 0 1,-1 0-1,1 1 0,0-2 1,-1 1-1,1 0 1,-1-1-1,1 1 0,-1-1 1,0 0-1,1 0 1,-1 0-1,-1 0 0,1-1 1,4-3-1,7-9-133,0 0-1,-1-1 1,-1 0-1,-1-1 0,0 0 1,-2 0-1,8-21 1,-6 10 616,-1-1 1,-2 0 0,7-55-1,-14 71-33,1 4 118,-1 0 0,-1 0 0,0 0 0,-2-17 0,-5 41-3,1 11-911,-1 173-12499,7-166 10808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41 568,'-57'-40'8778,"57"43"-8503,0 1 1,1 0 0,-1 0-1,1-1 1,0 1 0,0 0 0,1-1-1,1 5 1,70 196 1194,4 12-4405,-76-215 2857,20 39-2632,-20-39 2562,-1 0-1,1 0 1,0 0-1,0 0 1,-1 0-1,1 0 1,0 0-1,0 0 1,0 0-1,0 0 0,0-1 1,1 1-1,-1 0 1,0-1-1,0 1 1,1 0-1,-1-1 1,0 0-1,0 1 1,1-1-1,-1 1 1,1-1-1,-1 0 1,0 0-1,1 0 1,-1 0-1,1 0 1,-1 0-1,0 0 1,1 0-1,2-1 1,14-9-1558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214 154 192,'1'-18'749,"1"-1"785,0-1 0,-2 1 0,-1-1 0,-5-28 0,6 48-1481,0 0-1,0-1 0,0 1 1,0-1-1,0 1 0,0 0 0,-1-1 1,1 1-1,0 0 0,0-1 0,0 1 1,0 0-1,0-1 0,-1 1 1,1 0-1,0-1 0,0 1 0,-1 0 1,1-1-1,0 1 0,0 0 0,-1 0 1,1-1-1,0 1 0,-1 0 0,1 0 1,-1 0-1,1-1 0,0 1 1,-1 0-1,1 0 0,-1 0 0,1 0 1,0 0-1,-1 0 0,1 0 0,-1 0 1,1 0-1,-1 0 0,1 0 1,-1 0-1,-17 13 831,-9 24-390,-27 64-70,-41 114 0,94-213-362,0 1 1,0-1-1,0 0 0,1 0 0,-1 1 0,1-1 0,0 1 1,0-1-1,0 0 0,0 1 0,1 3 0,-1-5-22,1 0-1,0-1 0,-1 1 0,1 0 1,0-1-1,-1 1 0,1-1 0,0 1 1,0-1-1,0 0 0,-1 1 0,1-1 1,0 0-1,0 1 0,0-1 0,0 0 1,0 0-1,0 0 0,0 0 0,0 0 1,0 0-1,0 0 0,-1 0 0,1 0 1,0 0-1,0 0 0,0 0 0,0-1 1,0 1-1,0 0 0,0 0 0,0-1 1,-1 1-1,1-1 0,0 1 0,0-1 1,76-27 1071,-49 17-878,0 2 1,0 0-1,41-8 1,-59 16-255,0 0 1,1 0 0,-1 1 0,0 0-1,0 0 1,1 1 0,-1 0 0,0 0-1,0 1 1,0 1 0,0-1-1,-1 1 1,19 9 0,33 22-1470,-45-23-178,1-2-1,19 9 1,-35-17 1521,0 0 0,0-1-1,0 1 1,0-1-1,0 1 1,0-1 0,0 1-1,0-1 1,1 0-1,-1 1 1,0-1 0,0 0-1,0 0 1,1 0 0,-1 0-1,0 0 1,0 0-1,1 0 1,-1 0 0,0 0-1,0 0 1,1-1 0,-1 1-1,0-1 1,0 1-1,0 0 1,0-1 0,0 1-1,0-1 1,0 0-1,0 1 1,0-1 0,0 0-1,0 0 1,0 1 0,0-1-1,-1 0 1,1 0-1,0 0 1,-1 0 0,1 0-1,-1 0 1,1 0 0,-1 0-1,1 0 1,-1 0-1,0 0 1,0 0 0,0 0-1,1 0 1,-1 0-1,0 0 1,-1 0 0,1-2-1,0-3-47,0 0-1,0-1 0,-1 1 0,0 0 0,-1 0 0,1 0 1,-1 1-1,-4-9 0,-1 4-13,1 1-66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2 242 584,'0'-2'312,"-1"-1"0,1 1 0,0-1-1,-1 0 1,1 1 0,0-1 0,1 1 0,-1-1-1,0 1 1,1-1 0,0 1 0,-1-1 0,1 1 0,0 0-1,0-1 1,1 1 0,-1 0 0,0 0 0,1 0-1,-1 0 1,1 0 0,0 0 0,-1 0 0,1 0 0,0 1-1,0-1 1,0 1 0,3-2 0,8-6-29,1 1 1,1 0-1,20-7 0,-18 7-8,15-7 6,-13 6 974,36-13 0,-55 22-1225,0 0 0,1 0 1,-1 1-1,0-1 0,1 0 0,-1 0 0,0 1 1,1-1-1,-1 0 0,0 0 0,0 1 0,0-1 1,1 0-1,-1 1 0,0-1 0,0 1 0,0-1 1,0 0-1,1 1 0,-1-1 0,0 0 0,0 1 1,0-1-1,0 1 0,0-1 0,0 0 1,0 1-1,0 0 0,1 15 46,-1-14-30,1 13-9,1 1 0,6 27 1,-6-36-39,0 0 1,1-1 0,0 1 0,0-1-1,0 1 1,1-1 0,-1 0 0,9 9-1,-11-14 3,0 1 0,1-1-1,-1 0 1,1 0 0,-1 1-1,1-1 1,-1 0 0,1 0-1,-1 0 1,1-1 0,0 1-1,0 0 1,-1-1 0,1 1-1,0-1 1,0 0 0,0 1-1,0-1 1,0 0 0,2 0-1,-1-1 7,0 1 0,0-1 1,0 0-1,0 0 0,0 0 0,0-1 0,0 1 0,0-1 0,-1 1 0,6-5 0,-1 0 44,0 0 0,-1-1 0,1 0 1,-2 0-1,1-1 0,-1 1 0,6-12 0,-6 8 38,-1 1 1,0-1-1,0 0 1,-1 0-1,-1-1 0,0 1 1,0 0-1,-1-1 1,-1 1-1,0-1 0,-1 1 1,0-1-1,-4-20 1,5 32-91,0 0 0,0 0 0,0-1 1,0 1-1,0 0 0,0 0 0,0 0 0,0-1 1,0 1-1,0 0 0,0 0 0,0 0 1,-1-1-1,1 1 0,0 0 0,0 0 1,0 0-1,0-1 0,0 1 0,0 0 1,0 0-1,-1 0 0,1 0 0,0-1 1,0 1-1,0 0 0,0 0 0,0 0 1,-1 0-1,1 0 0,0 0 0,0 0 1,0 0-1,-1 0 0,1-1 0,0 1 0,0 0 1,0 0-1,-1 0 0,1 0 0,0 0 1,-4 10-12,1 15-16,3-13-141,1 0 1,0-1 0,1 1 0,0 0-1,1-1 1,0 0 0,1 1 0,0-1-1,1-1 1,6 12 0,-9-18-284,0 0-1,1-1 1,0 1 0,-1 0 0,1-1 0,0 0 0,1 0 0,-1 0 0,1 0-1,-1 0 1,1-1 0,0 1 0,0-1 0,0 0 0,0 0 0,0-1-1,0 1 1,1-1 0,-1 0 0,0 0 0,1 0 0,-1-1 0,1 1 0,-1-1-1,1 0 1,-1-1 0,1 1 0,8-2 0,8-6-1106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21 278 128,'-21'17'11908,"36"-20"-10918,-7 0-800,1-1 0,-1 0 0,1 0 0,-1 0-1,-1-1 1,1 0 0,-1-1 0,0 1 0,9-10 0,6-8 163,22-29 0,-44 51-350,13-15 158,-1 0 0,12-23 0,-22 36-123,0 0 0,-1-1 0,1 1 0,-1 0 0,0 0 1,0-1-1,0 1 0,0-1 0,-1 1 0,1-1 0,-1 1 1,0-1-1,0 1 0,-1-1 0,1 1 0,-1-1 1,0 1-1,0 0 0,0-1 0,-4-5 0,5 8-27,-1 0 0,0 0 0,0 0-1,0 0 1,0 1 0,0-1 0,0 0 0,0 0-1,0 1 1,0-1 0,0 1 0,-1-1 0,1 1 0,0-1-1,0 1 1,-1-1 0,1 1 0,0 0 0,-1 0-1,1 0 1,0 0 0,-3 0 0,1 0-3,0 1 0,0-1 0,0 1 0,0 0 0,0 0 0,0 0 0,0 0 0,0 0 1,-3 3-1,-3 1-4,0 1 0,0 0 0,1 1 0,-10 11 0,13-13-1,0 0 0,0 1-1,1 0 1,0 0 0,1 0-1,0 1 1,0-1 0,0 1-1,1-1 1,0 1 0,0 0-1,1-1 1,0 12 0,1-14-35,0 0-1,0 0 1,1 0 0,0 0 0,0 0 0,0 0-1,0 0 1,1 0 0,0 0 0,0-1 0,0 1-1,1-1 1,-1 1 0,1-1 0,0 0 0,0 0-1,0 0 1,0 0 0,1 0 0,-1 0 0,1-1-1,0 0 1,0 1 0,5 1 0,3 0-442,1 1 1,-1-2-1,1 1 1,0-1-1,1-1 1,-1 0-1,0-1 1,1 0-1,-1-1 0,1 0 1,15-2-1,-12 0-509,0 0 0,0-1-1,-1-1 1,1 0 0,-1-1-1,0-1 1,-1 0 0,22-12-1,-5-1-584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16 207 4,'1'-7'523,"1"1"184,-2 0 0,1 0 1,-1 0-1,0 0 0,0 0 0,-1 0 1,1 0-1,-2 0 0,1 1 0,-3-7 1,4 11-678,0 1 1,0 0 0,0 0-1,0 0 1,0 0 0,0 0-1,0 0 1,0 0 0,0 0-1,0-1 1,0 1 0,-1 0-1,1 0 1,0 0 0,0 0-1,0 0 1,0 0-1,0 0 1,0 0 0,0 0-1,0 0 1,0 0 0,0 0-1,-1-1 1,1 1 0,0 0-1,0 0 1,0 0 0,0 0-1,0 0 1,0 0 0,0 0-1,-1 0 1,1 0 0,0 0-1,0 0 1,0 0-1,0 0 1,0 0 0,0 0-1,0 0 1,-1 0 0,1 0-1,0 0 1,0 0 0,0 0-1,0 0 1,0 1 0,0-1-1,0 0 1,0 0 0,-1 0-1,1 0 1,0 0 0,0 0-1,0 0 1,0 0-1,-4 9 612,2 9-343,1-15-291,1-1 1,0 1-1,1-1 0,-1 1 0,0-1 1,1 1-1,0-1 0,0 1 0,-1-1 1,2 1-1,-1-1 0,0 0 0,1 1 1,-1-1-1,1 0 0,-1 0 0,1 0 1,0 0-1,0 0 0,1 0 1,-1-1-1,0 1 0,0-1 0,1 1 1,-1-1-1,1 0 0,0 0 0,-1 0 1,1 0-1,0 0 0,0 0 0,0 0 1,0-1-1,0 0 0,0 1 0,0-1 1,0 0-1,-1 0 0,1 0 1,0-1-1,0 1 0,0-1 0,0 1 1,0-1-1,0 0 0,0 0 0,-1 0 1,1 0-1,-1 0 0,4-2 0,4-4 10,1 0 0,-1-1 0,0 0 0,-1-1 0,0 0 0,-1 0 0,9-13 0,42-75 1638,-46 73-679,-13 23-965,0 1 0,1-1 0,-1 1-1,0 0 1,0-1 0,0 1 0,1 0-1,-1-1 1,0 1 0,0 0 0,1 0-1,-1-1 1,0 1 0,1 0 0,-1 0-1,0-1 1,1 1 0,-1 0 0,1 0-1,-1 0 1,0 0 0,1 0 0,-1-1-1,1 1 1,-1 0 0,1 0 0,-1 0 0,0 0-1,1 0 1,-1 0 0,1 0 0,-1 0-1,1 0 1,-1 0 0,0 0 0,1 1-1,-1-1 1,1 0 0,-1 0 0,0 0-1,1 0 1,-1 1 0,1-1 0,-1 0-1,0 0 1,1 0 0,-1 1 0,0-1-1,0 0 1,1 1 0,-1-1 0,0 0-1,0 1 1,1-1 0,-1 0 0,0 1-1,0-1 1,0 0 0,0 1 0,1-1 0,-1 0-1,0 1 1,14 25 88,-13-25-80,30 83 390,-3 1 0,27 158-1,-49-203-292,-1-1-1,-4 76 0,-2-99-94,0 1 0,-2-1 1,0 0-1,-2 0 0,0 0 1,-1 0-1,0-1 0,-2 1 1,-15 23-1,20-36 0,1 0 0,0 0 0,-1 0 0,1 0 0,-1-1 0,0 1 0,0-1 0,0 1 1,-1-1-1,1 0 0,-1 0 0,1 0 0,-1-1 0,0 1 0,1-1 0,-1 0 0,0 0 0,0 0 0,-8 1 0,8-2 12,0 0 0,0-1-1,1 1 1,-1-1-1,0 0 1,1 0 0,-1 0-1,1-1 1,-1 1 0,1-1-1,0 1 1,0-1-1,0 0 1,0 0 0,0 0-1,0 0 1,1-1 0,-1 1-1,1 0 1,-1-1-1,1 0 1,-2-3 0,-6-10 21,0-1 1,2 1-1,0-1 1,2-1-1,0 1 0,1-1 1,1 0-1,-3-24 1,2-150-467,5 171 279,0-48-838,3-65-4475,-2 117 3866,2-1-1,0 1 1,1 0-1,1 0 1,11-22-1,-1 13-376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6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67 228 660,'-3'0'713,"1"0"0,0 0-1,0-1 1,0 1 0,0-1-1,0 1 1,0-1 0,0 0 0,0 1-1,1-1 1,-1 0 0,0 0-1,0 0 1,1-1 0,-3-1 0,-20-22 4693,19 19-4630,4 3-712,0-1 1,0 1 0,1-1 0,-1 1 0,1-1 0,0 0-1,0 1 1,0-1 0,0 0 0,2-4 0,0-17-52,-1 53-16,2 0 0,0 0 0,3 0 0,0-1 0,2 1 0,1-2-1,2 1 1,17 30 0,-27-56-14,-1 0 0,1 1 0,0-1 0,0 0 0,-1 0 0,1 0 0,0 1 0,0-1 0,0 0 0,1 0 0,-1 0 0,0-1 0,0 1 0,1 0 0,-1 0 0,0 0 0,1-1 0,-1 1 0,1-1 0,-1 1 0,1-1 0,2 1 0,-2-1 8,-1-1-1,1 1 1,-1 0-1,1-1 1,-1 1-1,1-1 1,-1 0-1,1 1 1,-1-1-1,0 0 1,1 0-1,-1 0 1,0 0-1,0 0 1,0 0-1,0 0 1,0 0 0,1-2-1,6-8-8,-1 0 1,0-1-1,8-22 0,-11 26 7,70-159-191,-74 167 200,0 0 0,1 0 1,-1 0-1,0 0 0,0-1 0,0 1 0,0 0 1,0 0-1,0 0 0,0 0 0,0 0 0,1 0 0,-1-1 1,0 1-1,0 0 0,0 0 0,0 0 0,1 0 1,-1 0-1,0 0 0,0 0 0,0 0 0,0 0 1,1 0-1,-1 0 0,0 0 0,0 0 0,0 0 0,1 0 1,-1 0-1,0 0 0,0 0 0,0 0 0,1 0 1,-1 0-1,0 0 0,0 0 0,0 0 0,1 0 1,-1 0-1,0 0 0,13 8-19,14 16 54,-19-17-24,7 6-31,0-1 0,1 0 0,1-2 0,20 11 0,-33-19 23,-1 0 0,1 0 0,0 0 0,0-1 0,-1 1 0,1-1-1,0 0 1,1 0 0,-1 0 0,0-1 0,0 1 0,0-1 0,0 0 0,1 0 0,-1 0 0,0-1 0,0 1 0,0-1-1,0 0 1,0 0 0,0 0 0,0 0 0,0-1 0,0 1 0,0-1 0,-1 0 0,7-4 0,-8 5 13,-1-1 0,1 0 0,0 0 1,-1 0-1,0 0 0,1 0 0,-1 0 1,0 0-1,0 0 0,-1-1 0,1 1 1,0 0-1,-1-1 0,0 1 0,1 0 1,-1-1-1,0 1 0,0 0 0,-1-1 1,1 1-1,-1 0 0,1-1 1,-1 1-1,0 0 0,0 0 0,0 0 1,0 0-1,0-1 0,-1 1 0,-2-3 1,-6-8 6,0 0 1,-1 1-1,-18-16 1,23 22-38,-53-38-712,6 5-4761,52 39 5332,1 0-1,0-1 0,-1 1 1,1 0-1,0 0 1,0-1-1,-1 1 1,1 0-1,0-1 1,0 1-1,0 0 0,-1-1 1,1 1-1,0 0 1,0-1-1,0 1 1,0 0-1,0-1 1,0 1-1,0-1 0,0 1 1,0 0-1,0-1 1,0 1-1,0 0 1,0-1-1,0 1 1,0-1-1,0 1 0,1 0 1,-1-1-1,0 1 1,0 0-1,0-1 1,1 1-1,-1 0 1,0 0-1,1-1 0,-1 1 1,0 0-1,1-1 1,17-7-3158,-16 7 3144,17-6-1615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7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34 112 1084,'0'0'211,"0"0"0,0 0 0,1 0 0,-1 0 0,0 1 0,1-1 0,-1 0 0,0 0 0,0 0 0,1 0 0,-1 0 0,0 0 0,1 0 0,-1 0 0,0 0 0,0 0 0,1 0 0,-1 0-1,0 0 1,1 0 0,-1-1 0,0 1 0,0 0 0,1 0 0,-1 0 0,2-1 1266,-2 1-1266,0-1 0,0 1 0,0 0 0,0 0 0,0 0 0,1-1 0,-1 1 0,0 0 0,0 0 0,0-1 0,0 1 0,0 0 0,0 0 0,0-1 0,0 1-1,0 0 1,0 0 0,0-1 0,0 1 0,0 0 0,0 0 0,0-1 0,-7 1 5950,1 8-6938,-2 16 832,1 0 0,1 1 0,2 0 0,1-1 1,1 1-1,1 1 0,6 40 0,-5-62-54,1 0 0,0 0 1,0 0-1,0 1 0,0-1 0,1 0 0,0-1 1,0 1-1,0 0 0,1 0 0,-1-1 0,1 1 0,0-1 1,0 0-1,6 5 0,-7-7 5,1 1 0,-1-1 0,1 0 0,-1 0 0,0-1 0,1 1 0,0 0 0,-1-1 0,1 1 0,-1-1 0,1 0 0,0 1 0,-1-1 1,1 0-1,0-1 0,-1 1 0,1 0 0,0-1 0,-1 1 0,1-1 0,-1 0 0,1 1 0,-1-1 0,1 0 0,-1 0 0,0-1 0,1 1 0,-1 0 0,4-4 0,-3 3 20,1-1 1,-1 1-1,0-1 0,0 0 0,0 0 1,0 0-1,0 0 0,-1 0 0,0-1 1,1 1-1,-2-1 0,1 1 0,0-1 1,-1 0-1,2-7 0,-2 5 7,0-1 0,-1 0-1,0 0 1,0 0 0,-1 0-1,0 0 1,-1 0 0,-3-9 0,-1-1-42,-2 0 1,-1 1-1,0-1 1,-1 1-1,-25-28 0,10 22-274,15 13-1448,34 9 94,-2 1 1250,0-1 0,1-1 0,36-5 0,-33 3 513,-1 0 1,33 1-1,-51 3-70,0-1-1,-1 1 1,1 0-1,-1 1 1,1 0 0,-1-1-1,0 1 1,0 1-1,0-1 1,0 1-1,0 0 1,-1 0 0,0 1-1,1-1 1,-1 1-1,-1 0 1,1 0 0,-1 1-1,8 8 1,-2 2 372,-1-1 0,0 1 0,-1 0 0,-1 1 0,7 26 0,-17-63-214,1 1 0,0-1 1,2 1-1,1-1 0,6-33 1,-3 18-985,-2 4-794,5-31-7359,-7 64 8822,0-1-1,0 0 0,1 0 0,-1 0 0,0 0 0,0 0 0,0 0 0,0 0 0,0 1 0,0-1-204,1 0 204,-1 0 1,0 0-1,0 0 0,0 0 0,0 0 0,0 0 0,0 0 0,1 0 0,-1 0 0,0 0 0,0 0 0,0 0 0,0 0 0,0 0 0,1 0 1,-1 0-1,0 0 0,0 0 0,0 0 0,0 0 0,0 0 0,1 0 0,-1 0 0,0 0 0,0 0 0,0 0 0,0 0 0,0 0 0,0 0 0,1 0 1,-1 0-1,0 0 0,0-1-204,0 1 204,0 0 0,0 0 0,0 0 0,0 0 0,1 0 0,-1 0 0,0-1 0,0 1 1,2 10-2051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2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146 253 1000,'-128'-238'17066,"115"223"-16005,8 25-692,9 31-356,11 25-61,31 74 0,-1-5-343,-33-85-9,-6-24-775,1 0-1,20 45 0,-27-71 1077,0 1 0,0 0-1,1-1 1,-1 1 0,0 0-1,1-1 1,-1 1 0,1 0-1,-1-1 1,1 1 0,-1-1-1,1 1 1,-1-1 0,1 1-1,-1-1 1,1 1 0,0-1-1,-1 1 1,1-1 0,0 0-1,1 1 1,6-10-2656,-1-24-1826,-16 0 1035,0 19 2058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3:3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149 122 280,'-2'-1'400,"0"-1"-1,1 1 1,0 0 0,-1-1-1,1 1 1,0-1 0,0 1-1,0-1 1,0 1 0,0-1-1,0 0 1,0 1 0,1-1-1,-1 0 1,1 0 0,0 1-1,-1-1 1,1-2 0,8-32 2920,2-4-841,-11 39-2427,0 0 1,1 0 0,-1 0 0,0 1 0,0-1 0,0 0-1,0 0 1,0 0 0,0 1 0,0-1 0,0 0 0,0 1-1,0-1 1,0 1 0,-1-1 0,1 1 0,0-1 0,0 1-1,0 0 1,-1 0 0,1-1 0,0 1 0,-1 0 0,1 0-1,0 0 1,-1 0 0,1 0 0,0 1 0,-2-1 0,-2 0-11,0 0 0,0 1 0,0-1 0,0 1 0,0 0-1,0 0 1,-5 1 0,7 1-47,-1-1-1,1 1 1,-1 0-1,1 0 1,0 0-1,0 0 1,1 0-1,-1 1 1,1-1-1,-3 7 1,-19 41 33,18-36 8,5-10-20,0-1 1,0 1-1,1-1 1,0 1-1,0 0 0,0-1 1,0 1-1,1 0 1,0-1-1,0 1 1,1-1-1,-1 1 1,1-1-1,0 0 0,1 0 1,-1 1-1,1-1 1,0-1-1,0 1 1,0 0-1,1-1 1,-1 1-1,1-1 0,0 0 1,0 0-1,6 3 1,-6-4 6,0-1-1,-1 0 1,1-1 0,0 1 0,0-1-1,0 1 1,0-1 0,0 0 0,0 0 0,-1 0-1,1-1 1,0 1 0,0-1 0,0 0-1,-1 0 1,1 0 0,0 0 0,-1-1 0,1 1-1,-1-1 1,4-2 0,5-2-156,0-1-1,-1-1 1,0 1 0,14-14-1,-25 21 0,1 0 0,-1-1 0,0 1 0,1-1 0,-1 1-1,1 0 1,-1-1 0,0 1 0,1-1 0,-1 1 0,0-1-1,1 1 1,-1-1 0,0 1 0,0-1 0,0 1 0,0-1-1,0 1 1,1-1 0,-1 1 0,0-1 0,0 1 0,0-1-1,-1 0 1,1 1 0,0-1 0,0 1 0,0-1 0,0 1 0,-1-1-1,1 1 1,0-1 0,0 1 0,-1-1 0,1 1 0,0 0-1,-1-1 1,1 1 0,-1-1 0,1 1 0,-1 0 0,1-1-1,-1 1 1,1 0 0,-1-1 0,1 1 0,-1 0 0,1 0-1,-1 0 1,0-1 0,1 1 0,-1 0 0,1 0 0,-1 0-1,0 0 1,-37-5-5694,12 8 3714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4:5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245 159 360,'-13'-4'1754,"-4"-2"167,1 0 1,-22-12-1,34 16-1730,1 0 1,0 0-1,0 0 0,0 0 0,0 0 0,0 0 0,1-1 0,-1 0 0,1 1 0,-1-1 1,1 0-1,0 0 0,0-1 0,1 1 0,-1 0 0,0 0 0,-1-7 0,3 9-178,0-1-1,1 1 0,-1 0 0,0-1 0,1 1 1,-1 0-1,1-1 0,-1 1 0,1 0 0,0 0 0,-1 0 1,1-1-1,0 1 0,0 0 0,0 0 0,0 0 1,0 0-1,0 1 0,0-1 0,0 0 0,0 0 1,0 0-1,1 1 0,-1-1 0,0 1 0,1-1 1,-1 1-1,2-1 0,44-12-26,-42 11 25,12-1-13,12-4-4,0 1 0,1 1 0,30 0 1,-59 5 4,0 0 1,-1 0-1,1 0 1,0 0-1,-1 0 1,1 0-1,0 0 1,-1 0 0,1 0-1,0 0 1,-1 0-1,1 1 1,0-1-1,-1 0 1,1 0-1,0 1 1,-1-1-1,1 0 1,-1 1-1,1-1 1,-1 1-1,1-1 1,-1 1-1,1-1 1,-1 1 0,1-1-1,-1 1 1,1-1-1,-1 1 1,0-1-1,0 1 1,1 1-1,-1-1 5,0 1-1,0 0 0,0 0 1,0 0-1,-1-1 0,1 1 1,-1 0-1,1-1 0,-1 1 1,0 0-1,1-1 0,-3 3 1,-5 9 37,0 0 1,-15 15-1,18-22-29,-23 29 73,-2 1 15,-40 62 0,63-87-92,1 0 1,0 1 0,0 0 0,2 1 0,-1-1 0,1 1 0,1-1 0,1 1 0,0 0 0,-1 18-1,3-26-3,0 0 0,1 0 0,-1-1 0,1 1-1,0 0 1,0-1 0,1 1 0,0-1-1,-1 1 1,2-1 0,-1 0 0,0 0-1,1 0 1,0 0 0,-1 0 0,2 0-1,-1-1 1,0 1 0,1-1 0,0 0 0,-1 0-1,6 3 1,7 2 174,0 0 0,1 0 0,0-2 0,26 7 0,-37-11-57,-7 0-34,1 0 0,-1 0 0,1 0 0,-1 0 0,0-1 0,0 1 0,0 0 1,0 0-1,0-1 0,0 1 0,0-1 0,-1 1 0,1-1 0,0 1 0,-3 1 0,-16 22-50,17-17-22,0-1-1,1 1 1,0 0 0,0 0 0,0 0-1,1 0 1,0 0 0,1 0 0,0 0-1,0 0 1,1 0 0,1 9 0,5 15 135,17 55 1,-1-9 110,-21-65-185,0 0 1,-1-1-1,0 1 1,-1 0-1,-1 0 0,0 0 1,-1 0-1,0-1 0,0 1 1,-2-1-1,0 1 0,-5 11 1,6-17-47,0 0 0,0-1 0,-1 0 0,0 0 0,0 0 0,-1 0 0,1 0 1,-1-1-1,0 0 0,-1 0 0,1 0 0,-1-1 0,0 0 0,0 0 0,0 0 0,-1-1 0,1 0 0,-1 0 1,0 0-1,0-1 0,0 0 0,-13 1 0,14-3-141,-1 0 1,1-1-1,0 0 1,-1 0-1,1 0 1,0-1-1,0 0 1,0 0-1,0-1 1,0 1-1,0-1 0,1-1 1,-1 1-1,1-1 1,0 0-1,0 0 1,0 0-1,1-1 1,-1 0-1,-6-10 1,6 9-622,1 0 1,-1-1 0,1 1 0,0-1 0,1 0 0,0 0 0,0-1 0,0 1-1,1-1 1,0 1 0,1-1 0,0 0 0,0 0 0,0 1 0,1-1-1,2-15 1,6-4-1392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88 286 24,'-25'6'3887,"-34"13"0,59-19-3875,0 0 1,0 0-1,0 0 1,-1 0-1,1 0 0,0 0 1,0 0-1,0 0 0,0 0 1,0 0-1,0 0 1,0 0-1,0 0 0,0 0 1,-1 0-1,1 0 0,0 0 1,0 0-1,0 0 1,0 0-1,0 0 0,0 0 1,0 0-1,0 0 1,0 0-1,0 0 0,0 0 1,-1 0-1,1 0 0,0 0 1,0 0-1,0 0 1,0 0-1,0 0 0,0 1 1,0-1-1,0 0 0,0 0 1,0 0-1,0 0 1,0 0-1,0 0 0,0 0 1,0 0-1,0 0 0,0 0 1,0 1-1,0-1 1,0 0-1,0 0 0,0 0 1,0 0-1,0 0 1,0 0-1,0 0 0,0 0 1,0 0-1,0 1 0,0-1 1,0 0-1,0 0 1,0 0-1,0 0 0,0 0 1,0 0-1,0 0 0,0 0 1,1 0-1,-1 0 1,10 3 248,15-1-201,-13-3 6,0 0 0,0-1-1,0-1 1,-1 1 0,1-2 0,-1 0 0,1 0-1,-1-1 1,0 0 0,-1-1 0,12-8-1,-18 12 10,-1-2-1,1 1 0,0 0 1,-1-1-1,1 1 0,-1-1 1,0 0-1,-1 0 0,1 0 1,0-1-1,-1 1 0,0 0 1,0-1-1,-1 0 0,1 1 1,-1-1-1,0 0 0,0 0 1,-1 0-1,1 0 0,-1 0 1,0 0-1,0 0 0,-1 1 0,0-1 1,1 0-1,-2 0 0,1 0 1,-3-7-1,-2 0-21,1 0 0,-1 0 0,-1 0 0,0 1 0,-17-20 0,22 28-40,-1 0 0,1 0 0,-1 0 0,0 0 0,0 0 0,0 1 0,0-1 0,-1 1 0,1 0 0,0 0 0,-1 0 0,0 0 0,0 1 0,1 0 0,-1-1 0,0 1 0,0 1 0,0-1 0,0 0 0,0 1 0,0 0 0,0 0 0,-6 1 0,7 0 9,0 1 0,0-1 0,0 1 0,0-1 0,1 1 0,-1 0 0,1 0 0,-1 0 0,1 1 0,0-1 0,0 1 0,0-1 0,0 1-1,0 0 1,0-1 0,1 1 0,-1 0 0,1 0 0,0 0 0,-1 4 0,-3 9 67,1 1-1,-3 26 1,5-32-64,-9 106 105,5 0-1,12 150 1,1-35-1256,-8-201 438,0-16-293,1 0-1,0 0 1,1 1 0,0-1 0,2 0-1,6 25 1,1-26-1194,0-12 253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1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48 334 1084,'-3'-1'378,"0"0"-1,-1 0 1,1 0-1,0-1 1,0 1-1,0-1 1,0 0-1,1 0 1,-1 0-1,0 0 1,1 0-1,-1-1 1,-3-4 0,5 5-261,1 1 1,-1-1-1,1 0 0,-1 0 1,1 0-1,0 1 1,-1-1-1,1 0 1,0 0-1,0 0 1,1 0-1,-1 0 1,0 1-1,1-1 1,-1 0-1,1 0 1,-1 1-1,1-1 1,0 0-1,0 1 1,-1-1-1,1 0 1,1 1-1,-1-1 0,0 1 1,0 0-1,2-2 1,11-11 13,0 0 0,0 1 0,1 1 0,1 1 0,0 0 0,1 1 0,0 1 0,0 0 0,1 1 0,0 1-1,1 1 1,-1 1 0,30-5 0,-48 10-120,1-1 1,0 1-1,-1 0 0,1-1 0,0 1 0,0 0 0,-1 0 0,1 0 0,0 0 0,-1 0 0,1 0 0,0 0 1,0 0-1,-1 0 0,1 0 0,0 0 0,0 0 0,-1 0 0,1 1 0,0-1 0,-1 0 0,1 0 0,0 1 0,-1-1 1,1 1-1,-1-1 0,1 0 0,0 1 0,-1-1 0,1 1 0,-1 0 0,0-1 0,1 1 0,-1-1 0,1 1 1,-1 0-1,0-1 0,1 2 0,-1 1 76,-1-1 1,1 1 0,-1 0-1,1 0 1,-1 0-1,0-1 1,0 1 0,-2 3-1,-1 4 3,0-2-45,2 0 0,-1 1 0,1-1 0,0 1 0,1-1 0,0 1 0,1 0 0,-1 0 0,2-1 0,1 14 0,-2-19-34,1 0 1,0 0-1,0 0 0,0 0 1,0 0-1,0-1 1,1 1-1,-1 0 0,1-1 1,0 1-1,-1-1 0,1 1 1,1-1-1,-1 0 1,0 0-1,0 0 0,1 0 1,-1 0-1,1 0 0,0-1 1,-1 1-1,1-1 0,0 0 1,0 0-1,0 0 1,0 0-1,0 0 0,0-1 1,0 1-1,0-1 0,0 0 1,6 0-1,-4-1 20,1 1 1,-1-1-1,1 0 0,-1 0 0,0-1 0,1 1 0,-1-1 1,0 0-1,0-1 0,0 1 0,-1-1 0,1 0 0,0 0 1,-1-1-1,0 1 0,0-1 0,0 0 0,0 0 0,-1 0 1,0-1-1,0 1 0,0-1 0,0 0 0,0 0 1,-1 0-1,2-7 0,3-5 90,-2-1 0,0 0 1,-1 0-1,-1 0 0,-1 0 0,0-31 0,-2 67-121,1 1 0,0 0-1,1-1 1,1 1 0,1-1-1,0 0 1,2 0-1,7 19 1,-9-28-157,0-1-1,0 1 1,1-1-1,0 0 0,0-1 1,13 14-1,-17-19 85,1-1 0,-1 0 0,0 0-1,1 0 1,0 0 0,-1 0 0,1 0-1,-1 0 1,1 0 0,0-1 0,0 1-1,0 0 1,-1-1 0,1 0-1,0 1 1,0-1 0,0 0 0,0 0-1,0 0 1,-1 0 0,1-1 0,0 1-1,0 0 1,0-1 0,0 1 0,-1-1-1,1 0 1,0 1 0,-1-1 0,1 0-1,0 0 1,-1 0 0,1 0-1,-1-1 1,1 1 0,-1 0 0,0 0-1,0-1 1,1 1 0,-1-1 0,1-2-1,4-4 4,-1 0 0,0 0 0,-1 0 0,0-1 0,0 0 0,-1 0 0,0 0 0,-1 0 0,0 0-1,2-15 1,-1-15 874,-1-47-1,-2 63 158,2 8-99,4 17-474,-4 1-362,-1-1 1,0 0-1,0 1 1,0-1-1,0 1 1,0 0-1,-1-1 1,2 6-1,3 122 915,-2-146-931,1 1 1,0-1-1,1 1 0,1 0 0,14-29 1,-15 36-8,-1 1 0,1-1 0,0 1 0,1 0 0,0 0 0,0 1 0,0 0 0,1 0 1,0 0-1,0 1 0,1 0 0,10-6 0,-15 10-1,0 0 1,0-1-1,0 1 1,0 1-1,0-1 0,0 0 1,0 1-1,0-1 1,0 1-1,0 0 0,0 0 1,0 0-1,1 1 1,-1-1-1,0 1 0,0 0 1,6 2-1,-5-1 12,0 0-1,-1 1 0,1-1 1,0 1-1,-1 0 0,1 0 1,-1 0-1,0 1 0,0-1 1,-1 1-1,4 4 0,3 10 21,0 0-1,-1 0 0,0 1 1,6 27-1,-11-34-64,3 14-380,-6-22-161,1 1 0,0-1 0,0 1 1,0-1-1,0 0 0,1 0 1,0 0-1,4 8 0,-6-12 395,1 1-1,-1-1 0,1 0 1,-1 0-1,1 1 0,-1-1 1,1 0-1,-1 0 0,1 0 1,-1 1-1,1-1 0,0 0 1,-1 0-1,1 0 0,-1 0 1,1 0-1,-1 0 0,1 0 1,0 0-1,-1 0 0,1 0 1,-1-1-1,1 1 0,-1 0 1,1 0-1,-1-1 0,1 1 1,-1 0-1,1 0 0,-1-1 1,1 1-1,-1 0 0,1-1 1,-1 1-1,0-1 0,1 1 1,-1-1-1,0 1 0,1-1 1,-1 1-1,0-1 0,0 1 1,1-1-1,8-13-1907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240 436 1072,'2'-8'1148,"0"0"0,0 0 0,-1 0-1,-1 0 1,1 1 0,-1-1 0,0 0 0,-1 0 0,-1-9-1,1 15-1006,1 0 0,-1-1-1,0 1 1,0 0-1,1 0 1,-1 0 0,-1 0-1,1 0 1,0 0-1,0 0 1,-1 1 0,1-1-1,-1 0 1,0 1 0,1-1-1,-1 1 1,0-1-1,0 1 1,0 0 0,0 0-1,0 0 1,0 0-1,0 0 1,0 1 0,0-1-1,-1 0 1,1 1-1,0 0 1,0-1 0,-1 1-1,1 0 1,0 0 0,0 0-1,-1 1 1,1-1-1,-2 1 1,-5 1-75,2 0 0,-1 1 0,0 0 1,0 0-1,1 1 0,0 0 0,0 0 0,0 1 0,0-1 1,1 2-1,-1-1 0,1 1 0,1 0 0,-1 0 0,-7 11 0,5-6-60,1 0-1,0 1 1,0 0-1,1 0 1,1 0-1,0 1 1,0 0-1,-4 23 0,8-32-6,1-1 0,-1 1-1,1-1 1,0 1 0,0-1-1,0 1 1,0-1 0,1 1-1,-1-1 1,1 0 0,0 1-1,0-1 1,0 1-1,0-1 1,1 0 0,0 0-1,-1 0 1,1 0 0,0 0-1,0 0 1,4 3 0,-2-3-4,1 1 1,-1-1-1,1 0 1,0-1-1,0 1 1,1-1-1,-1 0 1,0 0-1,1-1 1,-1 1-1,1-1 1,8 0-1,11 1 100,0 0 0,43-5 0,-46 1-1339,0-2 0,0 0 0,0-1 0,-1-1 0,40-18 0,-46 17 318,-1-1 0,0 0-1,0-1 1,-1-1 0,0 0 0,-1-1-1,0 0 1,16-20 0,-19 19 745,-1 0 0,0-1 0,-1 1 0,0-1 1,-1-1-1,5-16 0,-1-8 1623,-2-1-1,-2 1 1,-2-2 0,-1 1 0,-2 0-1,-5-51 1,4 85-939,0 0 1,-1 0-1,1 1 0,-1-1 1,0 0-1,-1 0 0,-2-7 0,2 14-367,1 0-1,-1 0 0,1 0 0,0 0 0,0 0 0,0 0 0,0 0 0,0 1 0,0-1 0,1 0 0,-2 5 0,-3 47 21,2 1 0,3 0 0,10 84 0,-3-41-308,-6-73-276,6 55-2037,-6-73 1186,0-1 1,1 0-1,0 1 1,0-1-1,4 8 0,-3-19-3832,0-7 3185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53 772,'-11'-15'2392,"-7"-15"4952,20 39-6711,1 0 1,-2-1-1,1 1 1,-1 0-1,-1 16 1,-4 52-439,2-52 72,-3 55 61,6-85-255,0 1 0,0-1-1,0 0 1,0 0 0,4-7-1,1-6-33,2-8-19,-1-3-15,2 0 1,1 0-1,26-50 0,-36 78-7,0 1 0,1-1-1,-1 0 1,0 0-1,1 1 1,-1-1 0,1 0-1,-1 1 1,1-1-1,0 0 1,-1 1 0,1-1-1,0 1 1,-1-1-1,1 1 1,0-1 0,0 1-1,-1 0 1,1-1-1,0 1 1,0 0 0,1-1-1,-1 2 1,0-1 0,-1 0 0,1 0 0,0 1 0,0-1-1,-1 1 1,1-1 0,0 0 0,-1 1 0,1-1 0,0 1 0,-1 0 0,1-1 0,-1 1-1,1-1 1,-1 1 0,1 0 0,0 1 0,2 5-2,1 0-1,-1 1 1,3 13-1,-5-17 11,7 29-29,7 23 97,-13-51-154,0 0-1,0 0 0,0-1 0,1 1 1,-1 0-1,1-1 0,0 0 0,5 5 1,-6-7-167,-1-1 0,1 0 0,0 0 0,0 0-1,0 0 1,0 0 0,0 0 0,0 0 0,0-1 0,0 1 0,0-1 0,0 1 0,0-1 0,1 0 0,-1 0 0,0 0 0,0 0 0,0 0 0,0 0 0,0-1 0,1 1 0,1-2 0,6-1-1373,0 0 0,-1-1 0,13-7 1,-21 10 1467,19-10-1672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2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36 174 336,'-11'-9'857,"8"7"-165,0 0 0,0-1 0,1 1 0,-1-1 0,1 0-1,-1 0 1,-1-3 0,3 5-583,1 0-1,0 0 1,0 1-1,-1-1 0,1 0 1,0 0-1,0 0 1,0 0-1,0 0 1,0 0-1,0 0 1,0 1-1,1-1 1,-1 0-1,0 0 1,0 0-1,1 0 1,-1 1-1,0-1 1,1 0-1,-1 0 1,1 0-1,-1 1 1,1-1-1,-1 0 1,1 1-1,0-1 1,-1 1-1,1-1 1,0 0-1,0 1 1,-1 0-1,1-1 1,0 1-1,1-1 1,29-18 70,1 2 1,1 1 0,0 2 0,1 1 0,1 2 0,44-9-1,-75 19-419,0 0-1,0 0 1,1 1-1,-1-1 1,0 1-1,1 0 0,-1 1 1,0-1-1,7 2 1,-10-2 69,-1 1 0,1-1 1,0 0-1,0 1 0,0-1 1,-1 1-1,1-1 0,0 1 1,-1-1-1,1 1 1,0-1-1,-1 1 0,1 0 1,-1-1-1,1 1 0,-1 0 1,1-1-1,-1 1 0,0 0 1,1 1-1,-1-1-105,1 1 0,-1 0 0,0 0 0,0-1 0,0 1 0,-1 0 0,1-1 0,0 1 0,-1 0 0,1-1 0,-1 1 0,1-1 0,-1 1 0,-1 1 0,-4 10-1359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72 428,'1'-2'568,"-1"0"1,1 0-1,-1 0 0,0 0 1,0 0-1,0 0 0,0 0 1,0 0-1,0 0 0,-1 0 1,1 0-1,0 1 0,-1-1 0,0 0 1,1 0-1,-1 0 0,0 0 1,0 1-1,0-1 0,0 0 1,0 1-1,-3-3 0,3 3-84,0-1 0,-1 0 0,1 0 0,0 0 1,0 0-1,0 0 0,0 0 0,1 0 0,-1 0 0,1 0 0,-2-4 0,-7 54-226,4 5-322,2-31-149,1 0-1,1 0 1,1 0 0,1 0 0,7 44 0,-8-65 12,0 1 1,1-1-1,-1 0 1,0 0-1,1 1 1,-1-1-1,1 0 1,-1 0-1,1 1 1,0-1-1,-1 0 1,1 0-1,0 0 1,0 0-1,0 0 1,0 0-1,0 0 1,0 0-1,0 0 1,0-1-1,0 1 1,0 0-1,1-1 1,-1 1-1,0-1 1,0 1-1,1-1 0,-1 1 1,0-1-1,1 0 1,-1 0-1,0 0 1,1 0-1,-1 0 1,0 0-1,1 0 1,1-1-1,1 0-389,-1 0 0,1 0 0,-1-1 1,0 0-1,0 0 0,0 0 0,0 0 0,0 0 0,0-1 0,0 1 0,-1-1 0,1 1 0,1-4 0,10-14-1318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34 156 748,'-23'-103'12036,"12"54"-8824,12 45-4806,5 8-1146,4 11-1982,1 13-292,-5-9 3172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1244,'-9'17'7420,"-20"10"-3303,7-8-2648,9-5-1169,0 2-1,1 0 1,1 1-1,0 0 1,2 0-1,0 1 1,1 0 0,0 1-1,2 0 1,0 0-1,-6 38 1,12-54-299,-1-1 1,1 0-1,-1 1 1,1-1-1,0 1 1,0-1-1,0 1 1,1-1-1,-1 0 1,0 1-1,1-1 0,0 0 1,-1 1-1,1-1 1,0 0-1,0 0 1,1 0-1,-1 1 1,0-1-1,1 0 1,-1-1-1,1 1 1,-1 0-1,1 0 0,0-1 1,0 1-1,0-1 1,0 1-1,0-1 1,0 0-1,0 0 1,0 0-1,1 0 1,-1 0-1,0-1 0,1 1 1,-1 0-1,0-1 1,1 0-1,-1 0 1,1 0-1,3 0 1,4-1-1,0 0 0,-1 0-1,1-1 1,-1-1 0,1 1 0,-1-2 0,0 1 0,0-1 0,12-8 0,-11 5-10,0 0 1,0-1-1,-1 0 1,0-1-1,-1 0 0,0 0 1,0-1-1,-1 0 1,0 0-1,9-19 0,-13 22 2,0 1-1,0-1 1,-1 0-1,0 1 1,0-1-1,0 0 1,-1 0-1,0 0 1,-1 0-1,1-1 0,-1 1 1,-1 0-1,1 0 1,-1 0-1,-1 0 1,1 0-1,-1 0 1,0 0-1,-6-12 1,6 16-165,0 0 0,0 0 0,0 1 1,0-1-1,0 1 0,-1-1 0,1 1 0,-1 0 1,0 0-1,1 0 0,-1 0 0,0 1 1,0-1-1,0 1 0,-6-2 0,6 2-243,0 0 0,0 0 0,0 1-1,0-1 1,0 1 0,0 0-1,0 0 1,0 0 0,0 0 0,0 1-1,0-1 1,0 1 0,0 0 0,0 0-1,0 0 1,0 0 0,1 0-1,-1 1 1,0-1 0,1 1 0,-1 0-1,1 0 1,0 0 0,-1 0 0,1 0-1,-3 4 1,-3 9-1924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1176,'5'-32'12442,"-5"32"-12376,2 21 465,5 172 435,-7-192-965,0-1 0,0 1 0,0 0 0,0 0 0,0 0 0,0-1 0,0 1 0,0 0 0,1 0 0,-1-1 0,0 1 0,0 0 0,1-1 0,-1 1 0,0 0-1,1-1 1,-1 1 0,1 0 0,-1-1 0,1 1 0,-1-1 0,1 1 0,0 0 0,0-1 0,0 0 0,-1 0 0,1 0 0,0 0 0,-1 0 0,1-1 0,0 1 0,-1 0 0,1 0 0,0-1 0,-1 1 0,1 0 0,-1-1 0,1 1 0,-1 0 0,1-1 0,-1 1 0,1-1 0,-1 1 0,1-2 0,22-31 11,40-110-34,-43 92-10,28-51 0,-48 101 32,0 0 0,1 0 0,-1 0 0,1 0 1,0 0-1,-1 0 0,1 0 0,0 0 0,0 0 1,0 0-1,0 0 0,0 0 0,0 1 0,0-1 0,0 0 1,0 1-1,0-1 0,2 0 0,-3 1 1,1 0-1,0 0 0,-1 0 1,1 1-1,-1-1 0,1 0 1,-1 0-1,1 1 0,0-1 1,-1 1-1,1-1 0,-1 0 1,0 1-1,1-1 0,-1 1 1,1-1-1,-1 1 0,0-1 1,1 1-1,-1-1 0,0 1 1,1 0-1,-1-1 0,0 1 1,0 0-1,3 9 7,0 0 1,-1 0 0,2 14-1,-3-13 5,5 29-184,5 28 194,3-29-5473,-11-53-2073,-5 4 5620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75 240,'1'-56'11431,"-1"38"-7422,2 23-3460,6 70-553,-2 0-1,-4 1 0,-9 83 0,7-150-219,-1 23-417,1-31 480,0 0-1,0 0 0,0 1 0,0-1 1,0 0-1,0 0 0,0 0 1,1 0-1,-1 0 0,1 0 0,-1 0 1,1 0-1,-1 0 0,1 0 1,-1 0-1,1 0 0,0 0 1,-1 0-1,1 0 0,0-1 0,1 2 1,-2-2 65,1 0-1,-1 1 1,0-1 0,0 0 0,1 0 0,-1 0 0,0 0-1,0 0 1,1 0 0,-1 0 0,0 0 0,1 0-1,-1 0 1,0 0 0,0 0 0,1 0 0,-1 0 0,0 0-1,1 0 1,-1 0 0,0 0 0,0 0 0,1 0 0,-1 0-1,0-1 1,0 1 0,1 0 0,-1 0 0,0 0 0,0 0-1,1-1 1,-1 1 0,0 0 0,0 0 0,0-1-1,1 1 1,1-14-1829,-5-13-50,-15-25 246,-5-11 1931,22 58-65,0 0 0,0 0 0,0-1 0,1 1 0,0 0 0,0 0 0,0 0 0,0 0 0,3-10 0,-2 12-57,0-1 0,1 1 0,0-1 0,0 1 0,0 0 1,1 0-1,-1 0 0,1 0 0,-1 0 0,1 0 0,0 1 0,0-1 0,0 1 0,0 0 0,1 0 0,-1 0 0,0 0 0,1 1 0,0-1 0,-1 1 0,1 0 0,0 0 0,5-1 0,5 0 358,1 0 0,-1 1 0,0 0 0,28 3 0,-34-1-185,0 0 1,1 1-1,-1 0 0,0 0 1,0 0-1,0 1 0,0 1 1,-1-1-1,1 1 1,-1 0-1,7 6 0,-12-8-157,1 0 1,-1 0-1,0 0 0,0 0 0,0 1 0,0-1 0,-1 1 1,1-1-1,-1 1 0,1 0 0,-1-1 0,0 1 0,0 0 1,0 0-1,-1 0 0,1 0 0,-1 0 0,1 0 0,-1 0 1,0 0-1,0 0 0,0 0 0,-1 0 0,1 0 0,-1 0 1,1 0-1,-1 0 0,0 0 0,0-1 0,0 1 0,-1 0 0,-2 4 1,-4 6 61,-1 0-1,0 0 1,-1-1 0,-1 0 0,1-1 0,-24 19 0,14-15-146,0-1 1,0-1-1,-39 19 0,57-31-55,1-1 0,-1 1 0,0 0-1,1 0 1,-1-1 0,0 1 0,0-1-1,0 0 1,1 1 0,-1-1 0,0 0-1,0 0 1,0 0 0,0 0 0,0 0 0,0-1-1,1 1 1,-3-1 0,3 1 3,1-1 0,0 1 0,0 0 0,-1 0 0,1-1 0,0 1 0,0 0-1,-1-1 1,1 1 0,0-1 0,0 1 0,0 0 0,-1-1 0,1 1 0,0 0 0,0-1 0,0 1 0,0-1 0,0 1 0,0 0 0,0-1 0,0 1 0,0-1 0,0 1 0,0-1 0,0 1 0,1-1 0,11-19-1147,0 8 347,0 0 0,2 0 0,-1 1 0,1 1 0,23-12 0,81-37-1751,-109 55 2473,21-10-132,-4 3 307,35-21 0,-56 29 362,1 0 1,-1-1-1,0 0 1,0 0-1,0 0 1,-1-1-1,1 0 0,-1 0 1,0 0-1,-1 0 1,7-11-1,-10 15-264,1 0-1,-1 0 1,1 0-1,-1 0 1,1 0-1,-1-1 1,0 1 0,0 0-1,0 0 1,1 0-1,-1 0 1,0 0-1,0 0 1,0 0-1,-1 0 1,1-1-1,0 1 1,-1-1-1,1 1-53,-1 1-1,1-1 0,-1 1 0,1 0 0,0-1 0,-1 1 0,1-1 1,-1 1-1,0 0 0,1 0 0,-1-1 0,1 1 0,-1 0 0,1 0 1,-1 0-1,0 0 0,1-1 0,-1 1 0,1 0 0,-1 0 1,0 0-1,1 0 0,-2 1 0,-1-1 87,-1 1 0,1 0 0,-1 0 0,1 0 0,-1 0 1,1 1-1,0-1 0,0 1 0,-5 3 0,2 0-140,1 0 0,-1 1 0,1-1-1,0 1 1,1 0 0,-1 1 0,1-1 0,1 1 0,-1 0 0,1 0 0,0 0 0,1 0-1,-1 0 1,1 1 0,1-1 0,-2 12 0,3-15-44,0-1-1,0 1 1,0 0-1,0 0 1,1-1 0,-1 1-1,1 0 1,0-1-1,0 1 1,0 0 0,1-1-1,-1 1 1,1-1-1,0 0 1,0 1 0,0-1-1,0 0 1,0 0-1,1-1 1,-1 1 0,1 0-1,0-1 1,0 1-1,0-1 1,0 0 0,0 0-1,1 0 1,-1-1-1,1 1 1,-1-1 0,1 0-1,-1 0 1,1 0-1,6 1 1,-5-1 1,-1-1 0,1 1 0,0-1 0,0 0 1,0 0-1,0 0 0,0-1 0,0 1 0,0-1 0,-1 0 0,1-1 1,0 1-1,-1-1 0,1 0 0,-1 0 0,0-1 0,1 1 0,-1-1 0,0 0 1,0 0-1,-1 0 0,1-1 0,-1 1 0,6-8 0,-6 6-3,0 1-1,0-1 1,-1 0-1,0-1 1,0 1-1,0 0 1,-1-1-1,1 1 1,-1-1-1,-1 1 1,1-1-1,-1 0 1,0 1 0,0-1-1,0 1 1,-1-1-1,0 0 1,0 1-1,-1-1 1,1 1-1,-4-7 1,-18-28-528,21 38 226,1 0 0,0 1 1,-1-1-1,0 1 0,1-1 1,-1 1-1,0 0 0,0-1 1,0 1-1,0 0 0,-2-1 1,11 7-6860,11 6 3943,4-8 1105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0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161 321 860,'4'-1'581,"-1"-1"-1,0 0 1,0 0-1,0 0 1,0 0-1,0 0 1,-1-1-1,1 1 1,-1-1-1,0 1 1,1-1-1,-1 0 1,2-5-1,-3 6-383,-1 1 0,0-1 0,1 1 0,-1-1 0,0 1 0,0-1-1,0 0 1,0 1 0,0-1 0,-1 1 0,1-1 0,0 1 0,-1-1 0,1 1 0,-1-1 0,0 1 0,1 0-1,-1-1 1,0 1 0,0 0 0,0-1 0,0 1 0,0 0 0,0 0 0,0 0 0,0 0 0,0 0-1,-1 0 1,1 0 0,0 0 0,-1 1 0,1-1 0,-1 0 0,-1 0 0,1 0-114,-1-1 1,0 1-1,0-1 0,0 1 1,0 0-1,0 0 0,0 1 1,0-1-1,-1 0 0,1 1 1,0 0-1,0 0 1,-1 0-1,1 0 0,0 0 1,0 1-1,0 0 0,-4 1 1,2-1-53,1 2 1,0-1 0,-1 0 0,1 1-1,1 0 1,-1 0 0,0 0 0,1 0 0,-1 1-1,1-1 1,-3 5 0,-3 6-48,0 0-1,1 1 1,1 0 0,0 0 0,-8 31-1,12-35 17,0 1-1,2-1 1,-1 1 0,1-1-1,1 1 1,0 0-1,1 12 1,0-22 1,-1 0-1,0 0 1,1 0 0,0 0 0,-1 1 0,1-1-1,0 0 1,0 0 0,0 0 0,0 0-1,0-1 1,1 1 0,-1 0 0,0 0-1,1-1 1,0 1 0,2 2 0,-1-3-1,-1-1 1,0 1-1,0 0 0,1-1 1,-1 0-1,0 1 1,1-1-1,-1 0 1,0 0-1,1-1 1,-1 1-1,0 0 0,0-1 1,1 1-1,-1-1 1,0 0-1,0 0 1,0 0-1,1 0 0,-1 0 1,2-2-1,5-2 5,-1 0-1,0 0 1,0-1-1,0-1 1,-1 1 0,1-1-1,-2-1 1,1 1-1,-1-1 1,0 0-1,5-9 1,-4 2 9,0 1 0,-1-1 0,0-1 0,-1 1 0,-1-1 0,3-18 0,-2-10 39,-2-1 1,-2 0-1,-10-87 0,4 93 67,2 34-35,0 27-68,1 157-68,3-151 11,2 0 1,1 0-1,1 0 0,11 35 0,-14-59 29,-1 1 0,1-1-1,0 0 1,0 0 0,0 0 0,0 0-1,1-1 1,-1 1 0,1 0 0,0-1-1,0 0 1,0 0 0,1 0-1,-1 0 1,1 0 0,0-1 0,5 3-1,-6-4 7,0 0-1,1 0 1,-1-1 0,0 1-1,0-1 1,0 0-1,0 0 1,0 0 0,1 0-1,-1-1 1,0 1 0,0-1-1,0 0 1,0 0-1,0 0 1,0 0 0,0-1-1,0 1 1,-1-1-1,1 1 1,0-1 0,-1 0-1,1 0 1,-1 0-1,3-4 1,5-5 11,0-1 0,0 0 0,10-19 0,10-12 3,-30 42-10,1 0-1,0 1 1,-1-1 0,1 1 0,0-1 0,0 1 0,-1-1 0,1 1 0,0-1 0,0 1 0,0 0 0,0 0 0,0-1 0,-1 1 0,1 0-1,0 0 1,0 0 0,0 0 0,0 0 0,0 0 0,0 0 0,0 0 0,0 0 0,-1 0 0,1 1 0,0-1 0,0 0 0,0 1-1,0-1 1,0 0 0,-1 1 0,1-1 0,0 1 0,0-1 0,-1 1 0,1 0 0,0-1 0,-1 1 0,1 0 0,-1-1 0,1 1 0,0 1-1,32 42-32,-22-28 21,-9-13 13,1 0-1,-1 0 1,0-1-1,1 1 0,0-1 1,-1 0-1,1 0 1,0 0-1,0 0 1,0 0-1,1-1 1,-1 1-1,0-1 0,1 0 1,-1 0-1,0 0 1,1-1-1,-1 1 1,8 0-1,-5-2 4,-1 0 0,1 0 0,0 0 0,-1-1 0,1 0 0,-1 0 0,0 0 0,0-1 0,0 1 0,0-1 1,6-5-1,5-5 13,-1 0 1,-1-1-1,0 0 1,-1-2-1,22-31 1,23-59 37,-40 71-44,-18 34-10,1-1-1,-1 1 1,1 0 0,-1 0-1,1 0 1,-1 0 0,1-1-1,0 1 1,0 0 0,-1 0-1,1 0 1,0 0 0,0 1 0,0-1-1,0 0 1,0 0 0,0 1-1,1-1 1,-1 0 0,2 0-1,-2 1 1,-1 1 0,1-1 0,0 1 0,-1-1-1,1 1 1,0-1 0,-1 1 0,1-1 0,-1 1-1,1-1 1,-1 1 0,1 0 0,-1-1 0,1 1 0,-1 0-1,0 0 1,1-1 0,-1 1 0,0 0 0,0 0 0,0 0-1,1-1 1,-1 2 0,7 59 5,-7-58-4,15 239 123,3 259 1450,-18-475-1476,0-7-23,0 0 0,-1 0-1,-1 0 1,-6 23 0,7-39-64,0 1 1,0 0-1,0-1 1,-1 1-1,0-1 1,1 1-1,-1-1 1,0 0-1,0 1 1,-1-1-1,1 0 0,-1-1 1,0 1-1,1 0 1,-1-1-1,0 0 1,0 1-1,-1-1 1,1 0-1,0-1 0,-1 1 1,1 0-1,-1-1 1,0 0-1,1 0 1,-8 1-1,-4-1-6,0-1-1,0-1 1,0 0 0,0 0-1,0-2 1,0 0-1,0-1 1,-22-8 0,11 1 0,1 0 0,0-2 1,-42-28-1,60 36-7,0 0 0,0 0 1,0-1-1,1 0 0,0-1 0,0 1 1,1-1-1,-1 0 0,2-1 1,-1 1-1,1-1 0,0 0 0,1 0 1,-1 0-1,2 0 0,-1-1 0,1 1 1,0-1-1,1 1 0,0-1 1,1 0-1,-1 0 0,2 1 0,-1-1 1,1 0-1,3-12 0,11-37-414,3 2 0,48-108 0,-44 114-639,9-23-3897,4 2 0,87-132 0,-73 137 2504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3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148 642 48,'-7'7'847,"-1"-1"1,1 0-1,-1 0 0,0 0 1,-1-1-1,1-1 0,-1 1 1,0-1-1,0-1 0,0 1 0,-1-2 1,1 1-1,-18 1 0,27-4-808,-1 0 0,0-1 0,1 1-1,-1-1 1,0 1 0,1 0 0,-1-1 0,1 0-1,-1 1 1,1-1 0,-1 1 0,1-1-1,-1 1 1,1-1 0,-1 0 0,1 1-1,0-1 1,-1 0 0,1 0 0,0 1 0,0-1-1,0 0 1,-1 1 0,1-1 0,0 0-1,0 0 1,0 1 0,0-1 0,0 0-1,1 0 1,-1 1 0,0-1 0,0 0-1,0 0 1,1 1 0,-1-2 0,8-32 88,-7 31-62,9-27-45,1 1 0,2 0 1,1 0-1,1 1 0,1 1 0,2 1 0,0 1 0,2 0 0,1 1 0,1 1 1,0 1-1,2 1 0,1 2 0,0 0 0,1 1 0,1 2 0,1 0 0,0 2 0,1 2 1,0 0-1,1 2 0,53-11 0,-10 9-25,1 3 0,78 2 0,-177 11-94,21-3 97,-1 0 0,1 0 0,-1 0 0,0-1 0,1 0 0,-1 0 0,0 0 1,1 0-1,-1-1 0,0 1 0,1-1 0,-8-3 0,-117-43-23,94 35 26,25 9 0,0 0 0,1 0-1,0-1 1,-1 0 0,1-1-1,-16-11 1,25 15-1,0 1-1,0 0 1,0-1 0,0 1 0,1 0-1,-1-1 1,0 1 0,0 0-1,0-1 1,0 1 0,0 0 0,1-1-1,-1 1 1,0 0 0,0-1-1,1 1 1,-1 0 0,0 0-1,0-1 1,1 1 0,-1 0 0,0 0-1,1-1 1,-1 1 0,0 0-1,1 0 1,-1 0 0,0 0 0,1 0-1,-1 0 1,0-1 0,1 1-1,-1 0 1,1 0 0,-1 0 0,0 0-1,1 0 1,-1 0 0,1 1-1,20-6 8,-20 5-7,30-6 7,0 2 0,0 1 0,1 1-1,33 3 1,126 19 34,-174-18-34,-15-2-7,-1 0 0,0 0 0,0 0 0,1 0 0,-1 0 0,0 1 0,0-1 0,0 0 0,1 1 1,-1-1-1,0 1 0,0-1 0,0 1 0,0 0 0,0 0 0,0-1 0,0 1 0,1 1 0,-2-2 2,0 1-1,0 0 0,0-1 1,0 1-1,0 0 0,0-1 1,0 1-1,0-1 0,0 1 0,0-1 1,0 1-1,-1 0 0,1-1 1,0 1-1,0-1 0,-1 1 1,1-1-1,0 1 0,-1-1 0,1 1 1,-1-1-1,1 1 0,0-1 1,-1 0-1,1 1 0,-2-1 1,-49 33 104,29-20-66,-37 34 38,1 2-1,3 3 1,-79 95-1,3-3-2867,117-134 363,15-20-1062,16-24 84,8-8 1404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3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60 154 564,'0'-22'3363,"-1"-1"0,-6-35 1,5 42-2312,-5-19 2199,7 35-3229,0 0-1,0 0 1,0 1-1,-1-1 1,1 0 0,0 0-1,0 0 1,0 0 0,0 0-1,0 0 1,0 0-1,0 0 1,0 0 0,0 0-1,0 0 1,0 0-1,0 0 1,0 0 0,0 1-1,0-1 1,0 0 0,0 0-1,0 0 1,-1 0-1,1 0 1,0 0 0,0 0-1,0 0 1,0 0-1,0 0 1,0 0 0,0 0-1,0 0 1,0 0 0,0 0-1,0 0 1,-1 0-1,1 0 1,0 0 0,0 0-1,0 0 1,0 0 0,0 0-1,0 0 1,0 0-1,0 0 1,0-1 0,0 1-1,0 0 1,0 0-1,0 0 1,-1 0 0,-1 25 186,-15 164 136,-2 28-615,22-72-2765,4-113 263,0-20 36,-7-12 2624,1 0-1,-1 0 1,0 0-1,1 0 1,-1 0-1,0 0 1,1 0-1,-1 0 1,0 0-1,1 0 1,-1-1-1,0 1 1,0 0 0,1 0-1,-1 0 1,0-1-1,1 1 1,-1 0-1,0 0 1,0-1-1,1 1 1,-1 0-1,0 0 1,0-1-1,0 1 1,0 0-1,1-1 1,-1 1 0,0 0-1,0-1 1,0 1-1,0 0 1,0-1-1,0 1 1,0 0-1,0-1 1,0 1-1,6-21-2032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3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93 142 72,'-19'-31'1536,"5"4"316,0 4 265,2 5 159,1 6-652,3-1-440,-1 6-304,4-1-320,5 6-428,8 9-1968,-2 6-52,-1-1-252,-2 4-129,-3 1 97,3 1 392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83 604,'0'-8'1569,"0"0"-1,-1 1 1,0-1-1,0 0 1,-3-13 0,3 20-1412,1 0 0,-1 0 0,1-1 1,-1 1-1,1 0 0,-1 0 0,0 0 0,0 0 1,1 0-1,-1 0 0,0 0 0,0 0 1,0 0-1,0 0 0,0 0 0,0 0 0,0 1 1,0-1-1,-1 0 0,1 1 0,0-1 0,0 1 1,-1 0-1,1-1 0,0 1 0,0 0 1,-1 0-1,1-1 0,0 1 0,-1 0 0,1 0 1,0 1-1,-1-1 0,1 0 0,0 0 1,-1 1-1,1-1 0,0 1 0,0-1 0,0 1 1,-3 0-1,-3 3-76,0 0 0,1 1 0,-1-1-1,1 1 1,-1 1 0,2-1 0,-1 1 0,0 0 0,1 0 0,1 0 0,-1 1 0,1 0-1,-7 13 1,8-14-58,0 1-1,0 0 0,1 0 0,-1 0 0,2 0 0,-1 0 1,1 1-1,0-1 0,0 0 0,1 1 0,0-1 1,0 0-1,1 1 0,0-1 0,3 9 0,-3-13-15,0 1 0,1-1 0,-1 0 0,1 0 0,0 0 0,0 0 0,0 0 0,0 0 0,1 0 0,-1-1 0,1 1 0,0-1 0,0 0 0,5 3 0,-3-2-8,1 0 0,0-1 0,0 1-1,0-2 1,0 1 0,1-1 0,10 2 0,-1-2-714,1-1 0,0-1 1,-1 0-1,1-1 0,24-7 0,-29 6-1013,0 0 0,-1-1 0,1 0 0,-1-1-1,21-12 1,-12 3-456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3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135 519 896,'-1'-2'489,"-1"0"-1,1 1 0,0-1 1,-1 1-1,1-1 1,-1 1-1,1-1 1,-1 1-1,1 0 0,-1-1 1,0 1-1,0 0 1,0 0-1,-3-1 1,4 2-299,1 0 1,-1 0 0,0 0 0,0 0-1,0 0 1,0 1 0,1-1 0,-1 0-1,0 0 1,0 1 0,0-1 0,1 0-1,-1 1 1,0-1 0,0 0 0,1 1-1,-1-1 1,0 1 0,1 0 0,-1-1 0,1 1-1,-1-1 1,0 1 0,0 1 0,-2 5 32,-1 0 1,1 0-1,0 0 1,0 1-1,1 0 1,-1 8 0,-24 83-172,12-46-29,-10 63 0,55-174 171,12-54-156,39-98-88,-81 209 48,1-1 0,-1 0 0,1 0 0,-1 1 0,1-1 0,0 1 0,0-1 0,0 1 0,0-1 0,0 1 0,0 0 0,0-1 0,0 1 0,1 0 0,-1 0-1,0 0 1,1 0 0,-1 0 0,1 0 0,2-1 0,-3 2-1,0 0 1,0 1-1,0-1 0,0 1 1,0-1-1,0 1 0,0-1 1,0 1-1,0-1 0,-1 1 1,1 0-1,0 0 0,0-1 1,-1 1-1,1 0 0,0 0 1,-1 0-1,1 0 0,-1 0 1,1 0-1,-1 0 0,1 0 1,0 1-1,4 13-17,0 0 0,-1 1 1,3 15-1,-7-28 21,2 6-20,3 21 21,1-1-1,1-1 1,2 1-1,22 51 1,-28-74-36,0-1 1,0 1-1,1-1 1,-1 0-1,1 0 1,0 0-1,1 0 1,-1-1-1,1 1 1,0-1-1,0 0 1,0-1-1,0 1 1,1-1-1,-1 0 1,1-1-1,0 1 1,0-1-1,0 0 0,0 0 1,0-1-1,1 0 1,-1 0-1,0-1 1,0 1-1,1-1 1,-1-1-1,1 1 1,8-3-1,0 0-80,-1-2-1,1 0 1,-1-1-1,-1 0 1,1-1 0,-1 0-1,0-1 1,-1-1-1,1 0 1,-2 0-1,15-16 1,-10 9 141,-2 0 1,0-1-1,-1 0 0,0-1 1,-2-1-1,0 0 0,11-27 0,-20 40 68,0 0-1,0 0 0,0 0 0,-1-1 0,0 1 0,-1 0 0,1 0 0,-1-1 0,0 1 0,-1 0 0,1 0 0,-1-1 0,0 1 0,-1 0 0,0 0 0,0 0 0,-5-10 0,5 12-54,-1-1-1,0 1 1,0 1 0,0-1-1,0 0 1,-1 1 0,0-1-1,1 1 1,-1 0 0,-1 1-1,1-1 1,0 0 0,0 1-1,-1 0 1,0 0 0,1 1-1,-1-1 1,0 1-1,0 0 1,1 0 0,-1 1-1,0-1 1,-7 1 0,5 0-31,1 1 1,0 0 0,0 0 0,0 0-1,-1 0 1,1 1 0,0 0 0,1 0-1,-1 1 1,0 0 0,1 0-1,-1 0 1,-7 7 0,5-3-4,0 0 0,1 1 0,0 0 0,0 0 0,1 0 0,0 1 0,-8 16 0,6-10-4,1 1-1,1-1 0,1 2 1,0-1-1,1 0 0,1 1 0,0 0 1,2 0-1,0 0 0,1 19 0,0-31 0,1 1-1,0 0 0,0 0 0,0 0 1,1-1-1,0 1 0,0-1 0,0 1 0,1-1 1,0 0-1,0 0 0,0 0 0,1 0 1,-1-1-1,1 1 0,0-1 0,1 0 0,-1 0 1,1 0-1,7 4 0,-7-5 0,0-1 0,0 0-1,0-1 1,0 1 0,0-1 0,0 0-1,1 0 1,-1 0 0,0-1 0,1 0 0,-1 0-1,0 0 1,1-1 0,-1 0 0,0 0-1,0 0 1,1-1 0,-1 1 0,0-1-1,-1 0 1,1-1 0,8-4 0,-2-1 1,0-1 0,0 0-1,-1 0 1,0-1 0,-1 0 0,0-1 0,-1 0 0,0 0 0,-1-1 0,0 0 0,-1 0-1,0 0 1,-1-1 0,0 0 0,-1 0 0,-1 0 0,3-16 0,2-26 3,-2-1 1,-3-105 0,-4 113-3,2 9 3,-1-5 33,-1 1 1,-8-52 0,9 94-36,0 0-1,0-1 1,0 1 0,0 0-1,0 0 1,-1 0 0,1-1 0,0 1-1,-1 0 1,1 0 0,-1 0-1,1 0 1,-1 0 0,0 0-1,0 0 1,1 0 0,-3-2-1,3 4 0,-1-1-1,1 0 0,-1 0 1,1 0-1,-1 1 0,1-1 0,-1 0 1,1 1-1,-1-1 0,1 0 1,-1 1-1,1-1 0,-1 1 1,1-1-1,0 1 0,-1-1 1,1 1-1,0-1 0,0 1 0,-1-1 1,1 1-1,0-1 0,0 1 1,-1 0-1,-13 48 16,6-2-210,1 1 0,3 0 0,2 1 0,2-1-1,2 0 1,2 0 0,2 0 0,15 57 0,-19-96-506,0 1 0,1-1 0,0 0 0,1 0 0,0 0-1,0-1 1,1 0 0,0 1 0,1-1 0,-1-1 0,2 1 0,-1-1 0,1 0 0,13 11 0,3-9-1319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3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32,'7'-3'6332,"25"-17"-3065,-27 17-2930,24-17 874,-1-1 1,44-43 0,-66 59-1186,-1 0 1,0-1-1,-1 1 1,1-1-1,-1 0 1,0 0-1,-1 0 1,1 0-1,-1-1 1,-1 0 0,1 1-1,-1-1 1,0 0-1,0 0 1,-1 0-1,0 0 1,0-1-1,-1 1 1,0 0-1,-1-10 1,0 14-27,1 1 1,-1 0-1,0-1 0,0 1 0,0 0 1,0-1-1,0 1 0,-1 0 1,1 0-1,-1 0 0,1 0 1,-1 0-1,0 0 0,0 1 1,1-1-1,-1 0 0,0 1 0,-1-1 1,1 1-1,0 0 0,0 0 1,-1 0-1,1 0 0,0 0 1,-1 1-1,1-1 0,-1 0 0,1 1 1,-1 0-1,1 0 0,-1 0 1,1 0-1,-1 0 0,1 0 1,-1 1-1,1-1 0,-1 1 0,1 0 1,-3 0-1,-4 2-1,1 0 0,-1 0 0,1 0 0,0 1 0,0 0 0,0 1 0,0 0-1,1 0 1,-12 11 0,13-10-1,1 0-1,0 0 1,1 0-1,-1 1 1,1 0-1,1 0 0,-1 0 1,1 0-1,0 0 1,1 1-1,0-1 1,0 1-1,1-1 0,0 1 1,0 0-1,0 0 1,1 0-1,1-1 1,-1 1-1,1 0 1,0 0-1,1-1 0,0 1 1,3 8-1,-2-9-145,0-1 0,0 0-1,1 0 1,-1 0 0,1 0-1,1 0 1,-1-1 0,1 0-1,0 0 1,0 0-1,0-1 1,1 1 0,0-1-1,0-1 1,0 1 0,0-1-1,0 0 1,1 0 0,-1-1-1,1 0 1,0 0 0,-1 0-1,1-1 1,0 0 0,0-1-1,0 1 1,8-2 0,-5 1-330,0-1 0,0-1 0,-1 0 0,1 0 0,-1-1 0,0-1 0,0 1 0,0-1 0,0-1 0,0 1 0,-1-2 0,0 1 0,0-1 0,0 0 0,-1-1 0,8-8-1,8-14-870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3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86 880,'3'-21'1068,"-2"15"-530,0-1 0,0 1 0,0 0 1,1 0-1,0 0 0,0 0 0,0 0 1,5-6-1,-7 11-489,0 1 0,0 0 0,0 0 0,1-1 0,-1 1 0,0 0 0,0 0 0,1 0 0,-1 0 0,0 0 0,0-1-1,1 1 1,-1 0 0,0 0 0,1 0 0,-1 0 0,0 0 0,0 0 0,1 0 0,-1 0 0,0 0 0,1 0 0,-1 0 0,0 0 0,1 0 0,-1 0 0,0 0 0,0 0 0,1 0 0,-1 1 0,0-1 0,0 0 0,1 0 0,-1 0 0,0 0 0,0 1 0,1-1-1,-1 0 1,0 0 0,12 15 738,2 18-63,0 23 151,-12-40-774,2 0 1,0 0-1,1-1 1,12 26 0,-17-40-96,1 0 0,-1 0 0,1 0 0,-1 0 0,1 0 0,0 0 0,-1 0 0,1 0 1,0-1-1,0 1 0,0 0 0,0 0 0,0-1 0,-1 1 0,1 0 0,1-1 0,-1 1 0,0-1 0,0 1 1,0-1-1,0 0 0,0 0 0,0 1 0,0-1 0,3 0 0,-2 0 3,0-1-1,0 0 0,0 1 1,0-1-1,0 0 0,0 0 1,-1 0-1,1 0 1,0 0-1,0-1 0,-1 1 1,1 0-1,1-2 1,6-7 23,0-1-1,-1 0 1,10-17 0,-15 23-25,23-47 54,-21 41-23,0 0 1,0 0 0,1 1-1,0 0 1,11-13-1,-17 23-35,0-1 0,0 1-1,1 0 1,-1 0-1,0 0 1,0-1 0,0 1-1,1 0 1,-1 0-1,0 0 1,0 0-1,1 0 1,-1 0 0,0-1-1,0 1 1,1 0-1,-1 0 1,0 0-1,0 0 1,1 0 0,-1 0-1,0 0 1,0 0-1,1 0 1,-1 0-1,0 0 1,0 0 0,1 0-1,-1 0 1,0 0-1,0 0 1,1 1 0,-1-1-1,0 0 1,0 0-1,1 0 1,-1 0-1,0 0 1,0 1 0,0-1-1,1 0 1,-1 0-1,0 0 1,0 1-1,0-1 1,0 0 0,1 0-1,-1 0 1,0 1-1,0-1 1,0 0-1,0 0 1,0 1 0,0-1-1,0 0 1,0 1-1,0-1 1,0 0 0,4 19 54,-4-18-54,3 45 95,-4 67-1,-1-65-815,6 58 0,-4-104 555,0 0-1,0 0 1,0 0-1,1 0 1,-1 0-1,1 0 0,-1 0 1,1 0-1,0-1 1,0 1-1,-1 0 1,1-1-1,1 1 0,-1 0 1,0-1-1,0 1 1,0-1-1,1 0 0,-1 1 1,1-1-1,-1 0 1,1 0-1,2 2 1,-1-3-79,-1 1 1,1 0 0,0-1 0,0 0 0,0 1 0,0-1-1,-1 0 1,1-1 0,0 1 0,0 0 0,0-1-1,-1 1 1,1-1 0,0 0 0,4-2 0,34-17-1817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4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238 118 80,'-5'-9'1118,"0"0"0,1-1 0,0 1-1,1-1 1,-4-15 0,-5-16 6395,12 41-7457,0 0 0,0 0 0,0-1-1,0 1 1,0 0 0,0 0 0,0 0 0,0-1 0,0 1 0,0 0 0,0 0-1,-1 0 1,1 0 0,0-1 0,0 1 0,0 0 0,0 0 0,0 0 0,-1 0-1,1 0 1,0 0 0,0 0 0,0-1 0,-1 1 0,1 0 0,0 0 0,0 0-1,0 0 1,0 0 0,-1 0 0,1 0 0,0 0 0,0 0 0,0 0 0,-1 0-1,1 0 1,0 0 0,0 0 0,0 0 0,-1 0 0,1 0 0,0 0 0,0 0-1,0 1 1,-1-1 0,1 0 0,0 0 0,0 0 0,-11 12 738,-4 15-683,-15 58-27,4 1 1,-29 175-1,43-196-84,10-56-37,-31 191-39,30-165-730,0 0 0,2-1 1,7 62-1,-5-92 304,0 1 1,1-1-1,-1 0 0,1 1 0,0-1 1,0 0-1,0 0 0,5 5 1,-7-8 329,1 0 1,-1-1 0,0 1 0,1-1-1,-1 1 1,1-1 0,-1 1 0,1-1-1,-1 0 1,1 1 0,0-1 0,-1 0-1,1 1 1,-1-1 0,1 0 0,0 0-1,-1 1 1,1-1 0,0 0 0,-1 0-1,1 0 1,0 0 0,0 0 0,0-1-19,0 1 0,0-1 0,0 1 0,0-1 0,0 0 0,-1 0 0,1 0 0,0 1 1,-1-1-1,1 0 0,0 0 0,-1 0 0,1 0 0,-1 0 0,0 0 0,1 0 0,-1 0 1,0 0-1,0 0 0,1-2 0,2-16-1533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4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1 274 584,'0'-2'175,"0"1"-1,1-1 1,-1 1 0,1-1-1,-1 1 1,1-1-1,0 1 1,-1 0 0,1-1-1,0 1 1,0 0-1,0-1 1,0 1 0,0 0-1,0 0 1,1 0 0,-1 0-1,0 0 1,0 0-1,1 0 1,-1 1 0,3-2-1,40-16 1793,-24 11-837,-11 4-758,44-21 752,1 3 0,92-22-1,-134 42-1394,-1 0-1,1 1 1,0 0-1,-1 1 0,1 0 1,-1 1-1,19 5 1,-19-4-140,1 0 0,0-1 0,0-1 1,0 0-1,1 0 0,15-2 1,-24 0 535,-1 1 1,1-2-1,-1 1 1,1 0-1,-1-1 1,0 1-1,0-1 1,0 0-1,0 0 1,0 0-1,0 0 1,0-1-1,0 1 1,-1-1-1,0 0 1,1 0-1,-1 1 1,0-1-1,0-1 1,0 1-1,-1 0 1,1 0-1,-1-1 1,0 1-1,0-1 1,0 1-1,0-6 1,0 6 44,-1 1-1,0-1 1,0 0-1,0 0 1,0 1-1,0-1 1,-1 0 0,1 0-1,-1 1 1,1-1-1,-1 1 1,0-1 0,0 0-1,-1 1 1,1-1-1,0 1 1,-1 0-1,1 0 1,-1-1 0,0 1-1,0 0 1,0 0-1,0 1 1,0-1 0,0 0-1,0 1 1,-1-1-1,1 1 1,-1 0-1,1-1 1,-1 1 0,1 0-1,-1 1 1,0-1-1,1 0 1,-7 0-1,4 1-120,-1 1 0,0-1-1,0 1 1,0 0-1,1 0 1,-1 1-1,0-1 1,1 1-1,-1 0 1,1 1-1,0 0 1,0 0-1,0 0 1,0 0-1,0 1 1,-6 6-1,-6 5 21,0 1 0,-25 34 0,14-13-16,2 2 1,-26 50-1,43-72-48,1-1-1,1 2 1,1-1-1,0 1 1,1 0 0,1 0-1,1 0 1,-2 27-1,5-43 0,0 0-1,0 0 0,0 0 0,0 0 1,0 0-1,0 0 0,1 0 1,-1-1-1,1 1 0,-1 0 1,1 0-1,0 0 0,0-1 1,0 1-1,0 0 0,0-1 0,0 1 1,0-1-1,0 1 0,1-1 1,-1 1-1,1-1 0,-1 0 1,1 0-1,1 1 0,1-1 3,-1 1 0,1-1 0,-1-1 0,1 1 0,0 0 0,-1-1-1,1 0 1,0 0 0,-1 0 0,1 0 0,0-1 0,4-1 0,7-1 9,0-2 1,-1 0-1,1 0 1,-1-2 0,17-9-1,-15 5-12,-1 0 0,0 0 0,-1-2-1,0 0 1,-1 0 0,-1-1 0,14-19 0,5-15 79,26-53 1,-30 51 153,-21 150 114,-2-52-417,-2-2-599,3 0 1,12 57 0,-16-101 423,-1 0-1,1 0 1,-1 0 0,1 0-1,0 0 1,0 0 0,0 0 0,0-1-1,0 1 1,0 0 0,1-1 0,-1 1-1,0 0 1,3 1 0,-3-3 11,-1 1 1,1-1-1,0 1 1,0-1 0,0 0-1,0 0 1,0 1-1,0-1 1,0 0-1,0 0 1,0 0-1,0 0 1,0 0 0,0 0-1,0 0 1,0 0-1,0 0 1,0-1-1,0 1 1,2-1-1,2-2-509,1 0 0,-1 0-1,0-1 1,0 0 0,0 0 0,0 0-1,6-9 1,18-18-1117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4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312 195 40,'-18'-76'4353,"-25"-36"7630,43 111-11933,0 1-1,0 0 0,0 0 1,0-1-1,0 1 0,-1 0 1,1-1-1,0 1 0,0 0 1,0 0-1,0-1 0,0 1 1,-1 0-1,1 0 0,0 0 1,0-1-1,0 1 0,-1 0 1,1 0-1,0 0 0,0-1 1,-1 1-1,1 0 1,0 0-1,-1 0 0,1 0 1,0 0-1,0 0 0,-1 0 1,1 0-1,0 0 0,-1 0 1,1 0-1,0 0 0,0 0 1,-1 0-1,1 0 0,0 0 1,-1 0-1,1 0 0,-10 12 520,-6 25-639,15-34 187,-50 158-325,-48 265 0,47-178-4719,50-236 4221,-8 34-1952,10-44 2368,0 0 0,0 0-1,0 0 1,-1 0-1,2 0 1,-1 0 0,0 0-1,0 0 1,1 0-1,-1 0 1,1 0-1,-1 0 1,1 0 0,0 0-1,0-1 1,0 1-1,0 0 1,2 2-1,4-3-1674,-1-9 272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4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44 209 180,'-17'-45'1897,"12"35"-1068,1-1-1,0 1 1,0-1 0,1 0 0,1 1-1,-2-18 1,4 26-723,0-1 0,1 1 0,0 0 0,-1 0 0,1 0 0,0 0 1,0 0-1,0 0 0,1 0 0,-1 0 0,0 0 0,1 1 0,-1-1 0,1 1 0,0-1 0,-1 1 0,1-1 0,0 1 0,0 0 1,0 0-1,0 0 0,0 0 0,3-1 0,54-18 1097,-53 18-1012,3 0 18,0-1 0,0 2-1,0-1 1,1 1-1,-1 1 1,1 0-1,-1 0 1,0 0-1,14 4 1,-19-3-148,1 0 0,-1 1 0,0-1 0,-1 1 0,1 0 0,0 0 0,0 1 0,-1-1 0,0 1 0,1 0 0,-1 0 0,0 0-1,0 0 1,-1 0 0,1 1 0,-1-1 0,1 1 0,-1 0 0,0-1 0,0 1 0,-1 0 0,3 7 0,2 13 103,-1 1 0,-2-1 0,2 51 1,1 5-519,-6-80 307,0 1 0,0-1 0,0 0 0,0 1 0,0-1 0,0 0 0,0 0 0,0 1-1,0-1 1,0 0 0,0 1 0,0-1 0,1 0 0,-1 0 0,0 1 0,0-1 0,0 0-1,0 0 1,0 1 0,1-1 0,-1 0 0,0 0 0,0 0 0,0 1 0,1-1 0,-1 0-1,0 0 1,0 0 0,1 1 0,-1-1 0,0 0 0,0 0 0,1 0 0,-1 0 0,0 0-1,1 0 1,-1 0 0,0 0 0,0 0 0,1 0 0,-1 0 0,1 0 0,13-10-1946,14-24-1393,-26 31 3022,53-72-4411,-27 28 2749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4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67 197 72,'-3'-35'1492,"-8"4"380,3 6 337,-3 2 231,2 6-560,1 2-464,2 0-296,3 2-336,1 5-340,-1-2-324,3 8-448,-3-1-624,6 11-3020,2 5 1556,4-1-13,-4 6 261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4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0 508,'5'20'8355,"-10"-2"-3974,-22 15-2206,6-10-1593,-4 13-192,2 1 0,-21 42 0,37-65-366,1 0 0,1-1 0,0 2 0,1-1 0,1 0 0,0 1 0,0 0 0,2 0 1,0 27-1,1-38-22,0 0 1,1-1 0,-1 1 0,1 0 0,0-1-1,0 1 1,0 0 0,1-1 0,-1 0 0,1 1-1,0-1 1,0 0 0,0 0 0,0 0 0,1 0-1,-1 0 1,1 0 0,0-1 0,-1 1 0,8 3-1,-5-3-6,0-1 0,0 0-1,1 0 1,-1-1 0,1 1-1,0-1 1,-1 0 0,1-1-1,0 0 1,0 1 0,-1-2-1,11 0 1,-6-1-16,1 0 1,-1 0-1,1-1 0,-1 0 1,0-1-1,0 0 0,0-1 1,0 0-1,-1 0 0,0-1 1,0 0-1,0-1 0,-1 0 1,11-12-1,-14 12 60,-1-1-1,0 0 1,0 0 0,-1 0-1,0 0 1,0-1 0,-1 0-1,0 1 1,-1-1 0,1 0-1,-2 0 1,1 1 0,-1-1-1,-1 0 1,0 0 0,0 0 0,0 1-1,-1-1 1,-1 0 0,1 1-1,-8-16 1,6 15-287,-1 1-1,1 0 1,-1 0-1,-1 0 1,1 1-1,-1 0 1,-1 0 0,1 0-1,-11-7 1,-28-11-4586,39 23 3446,0 0 0,-1 1 0,0-1 0,1 1 0,-14 0 0,30 1-656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5:4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71 176 320,'-51'-51'13048,"59"77"-11919,-4-9-1045,-1-1 0,-1 1 0,0-1 0,-1 1 0,-1 0 0,-3 28 0,-25 99-67,20-107 16,70-138 189,-37 57-207,8-19 1,3 2-1,2 1 0,53-61 0,-90 119-9,1 0-1,-1 0 0,1 0 0,0 0 1,-1 1-1,1-1 0,0 0 0,0 1 1,0 0-1,0-1 0,1 1 0,-1 0 1,0 0-1,0 0 0,1 0 0,-1 1 1,0-1-1,1 1 0,-1-1 0,5 1 1,-6 1-1,1 0 1,-1 0 0,0 0 0,1 0-1,-1 0 1,0 0 0,1 0-1,-1 1 1,0-1 0,0 1 0,0-1-1,0 1 1,-1-1 0,1 1-1,0-1 1,0 1 0,-1 0 0,1-1-1,-1 1 1,0 0 0,1-1-1,-1 1 1,0 0 0,0 0 0,0-1-1,0 1 1,-1 0 0,1 2-1,-2 32 74,-9 50 0,7-66-40,0 1 0,2 0 0,0 0 0,2-1 1,0 1-1,1 0 0,8 39 0,-8-56-26,0 0 0,1 0 0,0 0 0,-1 0 0,2-1 0,-1 1 0,0-1 0,1 1 1,-1-1-1,1 0 0,0 0 0,0 0 0,0 0 0,0-1 0,1 1 0,4 1 0,-1 0 60,0-1-1,0 0 1,0-1 0,0 0 0,0 0-1,1 0 1,-1-1 0,13 0 0,-7 0-499,0-2 0,0 0 0,0 0 1,0-1-1,0 0 0,0-2 0,-1 1 1,1-1-1,22-12 0,-32 15 54,-1 0 0,1-1-1,-1 1 1,0-1 0,0 1 0,0-1-1,0 0 1,0 1 0,0-1 0,0 0-1,-1 0 1,1-1 0,-1 1-1,0 0 1,1 0 0,-1-1 0,0 1-1,0-1 1,0 1 0,-1-1 0,1 1-1,-1-1 1,1 0 0,-1 1 0,0-1-1,0 0 1,0 1 0,-1-5 0,-8-13-1520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2 211 676,'2'-45'5303,"8"-49"1,-2 26-298,-8 64-3712,-3 12-937,-3 15-283,-2 64-14,4 125 0,5-136-348,-2-46-40,0-9-565,1-1 1,1 0-1,1 1 0,0-1 0,8 26 0,1-27-2251,-4-13 462,-6-6 2605,-1 0 0,0 0 0,0 0 0,0 0 0,0 0 0,0 0 0,0 0 0,1 0 0,-1 0 0,0 0 0,0 0 0,0 0 0,0 0 0,0 0 0,0 0 0,1 0 0,-1 0-1,0-1 1,0 1 0,0 0 0,0 0 0,0 0 0,0 0 0,0 0 0,0 0 0,0 0 0,1 0 0,-1 0 0,0-1 0,0 1 0,0 0 0,0 0 0,0 0 0,0 0 0,0 0 0,0 0 0,0-1 0,0 1-1,0 0 1,0 0 0,0 0 0,0 0 0,0 0 0,0 0 0,0-1 0,0 1 0,0 0 0,0 0 0,0 0 0,0 0 0,0 0 0,-1-8-1524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6:0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1 209 124,'5'8'6741,"7"-2"-3492,25 0-2691,-2 0-240,-18 0-203,0 0 0,1-1 0,-1 0 0,1-2 0,0 0 0,18 0 0,115-3 775,-73-1-1001,-26-2 203,71-11 1,-24 1-43,5 6-31,-60 5-11,0-1 0,0-3 0,59-14 1,-13 2 95,-67 15 16,0-1 0,37-12 0,-41 11-123,0 1 1,0 0-1,31-1 1,-9 1-4,-21 3 111,0 1 0,0 0 0,0 2 0,0 0 1,21 6-1,-34-7-129,48 3-47,-26-6 1730,-60-9-1600,-48-25 1,8 3-369,33 17 163,-76-28 111,96 36 66,42 10-73,43 9 7,123 44 489,-183-52-429,24 8-40,-30-11 31,0 1-1,0-1 0,0 1 1,1-1-1,-1 1 1,0-1-1,0 1 1,-1 0-1,1-1 1,0 1-1,0 0 0,0 0 1,0 0-1,-1 0 1,1 0-1,0-1 1,-1 1-1,1 0 1,0 2-1,-31 10 264,-7 3-339,1 1-1,1 2 1,1 2 0,0 1 0,-42 36-1,-11 22 125,101-125-7485,-6-5 2298,-5 20 2894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6:0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75 216,'8'-20'4825,"-7"17"-4519,1 0 0,-1 0-1,1 0 1,-1 0 0,0 0-1,0 0 1,0 0-1,0-6 1,0 9-250,-1-1 0,0 0 0,0 1 1,0-1-1,0 0 0,0 1 0,1-1 0,-1 0 0,0 0 0,-1 1 0,1-1 1,0 0-1,0 1 0,0-1 0,0 0 0,0 1 0,-1-1 0,1 1 0,0-1 1,-1 0-1,1 1 0,0-1 0,-1 1 0,1-1 0,-1 1 0,1-1 1,-1 1-1,1-1 0,-1 1 0,1-1 0,-1 1 0,1 0 0,-1-1 0,0 1 1,1 0-1,-1-1 0,0 1 0,1 0 0,-1 0 0,0 0 0,-30 13 583,30-12-712,-63 38 105,-99 80-1,158-115-33,1-1 1,0 0-1,0 0 0,0 0 1,1 1-1,-1-1 0,1 1 1,0 0-1,0 0 0,-4 8 1,6-11 27,1-1 1,0 1 0,0 0-1,0-1 1,0 1 0,0 0-1,0-1 1,0 1 0,0 0-1,0-1 1,0 1 0,0 0-1,1-1 1,-1 1 0,0-1-1,0 1 1,1 0 0,-1-1-1,0 1 1,1-1 0,-1 1-1,0-1 1,1 1 0,-1-1-1,1 1 1,-1-1 0,1 0-1,-1 1 1,1-1 0,-1 0 0,2 1-1,21 7 1650,29 3-1432,0 3 0,-1 1 0,53 24 0,-20-7 368,-78-30-1112,8 2 2058,-25-28-16749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72 400,'-88'-19'7629,"87"16"-6384,10 0-962,11-3-255,79-11 212,-63 9-170,1 2-1,57-3 1,-93 9-65,-1 0 1,0 0 0,0 0 0,1 0 0,-1 0 0,0 0 0,1 0-1,-1 0 1,0 0 0,1 0 0,-1 0 0,0 0 0,0 0-1,1 0 1,-1 0 0,0 0 0,0 0 0,1 0 0,-1 1-1,0-1 1,0 0 0,1 0 0,-1 0 0,0 0 0,0 1 0,0-1-1,1 0 1,-1 0 0,0 1 0,0-1 0,0 0 0,0 0-1,1 1 1,-1-1 0,0 0 0,0 0 0,0 1 0,0-1 0,0 0-1,0 1 1,0-1 0,0 0 0,-7 15 184,-16 11 37,-18 6 63,26-22-199,0 2 1,1-1-1,0 2 1,1 0-1,0 1 0,-16 22 1,27-33-77,1 0-1,-1 1 1,1-1 0,-1 0 0,1 1 0,0-1 0,0 0 0,0 1 0,1-1 0,-1 1-1,1 0 1,0-1 0,0 1 0,0-1 0,1 1 0,-1-1 0,3 7 0,-1-5-2,0 1 1,0-1 0,1 0 0,0 0 0,0 0 0,0-1 0,1 1 0,0-1 0,0 0-1,5 5 1,2 0 20,0-1 0,0 0 1,0-1-1,1 0 0,0-1 0,1-1 0,-1 0 0,23 6 0,-23-11 250,-15-7 292,-19-7 222,20 13-784,0 1-1,0 0 1,0-1-1,0 1 1,-1 0-1,1 0 1,0 1-1,0-1 1,0 0 0,0 1-1,1-1 1,-1 1-1,0 0 1,0-1-1,0 1 1,0 0-1,0 0 1,1 0-1,-1 0 1,0 1-1,1-1 1,-1 0-1,1 1 1,0-1-1,-1 1 1,1-1 0,0 1-1,0 0 1,0 0-1,0-1 1,0 1-1,0 0 1,1 0-1,-1 0 1,1 0-1,-1 2 1,-2 9 14,0 0 1,1 0 0,0 0-1,1 16 1,1-28-23,3 170 271,1-104 65,-4 0 0,-10 84 0,7-130-226,-1-1 1,0 1-1,-2-1 0,0-1 0,-1 1 1,-2-1-1,1 0 0,-2-1 0,-1 0 0,0-1 1,-22 27-1,26-37-89,-1 1-1,0-1 1,0-1-1,0 1 1,-1-1-1,0-1 1,0 1 0,-1-2-1,1 1 1,-1-1-1,0-1 1,-15 4 0,20-6-58,0 0 0,1-1 0,-1 1 1,0-1-1,0 0 0,0 0 1,0-1-1,1 1 0,-1-1 0,0 0 1,1 0-1,-1-1 0,0 1 0,1-1 1,0 0-1,-1-1 0,1 1 1,0-1-1,0 1 0,0-1 0,0 0 1,1-1-1,-1 1 0,1-1 0,0 1 1,0-1-1,0 0 0,1 0 1,-3-5-1,2 4-356,1-1 0,0 1 0,0-1 0,1 1-1,-1-1 1,1 1 0,0-1 0,1 0 0,-1 0 0,1 1 0,0-1 0,1 0 0,-1 0 0,4-10 0,-2 6-599,2 0 0,-1 0 1,1 1-1,1-1 1,0 1-1,0 0 1,10-12-1,9-8-1328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215 336 604,'-24'-7'1809,"11"2"-208,-1 1 0,1 0 1,-25-2-1,37 5-1479,-1 1-1,0 0 1,0-1 0,0 1 0,0 0 0,0 1-1,0-1 1,0 0 0,0 0 0,0 1 0,0-1-1,0 1 1,0 0 0,0-1 0,0 1 0,1 0-1,-1 0 1,0 0 0,1 0 0,-1 1 0,1-1-1,-1 0 1,1 1 0,-1-1 0,1 1 0,0-1-1,0 1 1,0 0 0,0-1 0,0 1 0,0 0-1,-1 3 1,2-4-99,0 1 1,-1 0-1,1 0 0,0 0 1,0 0-1,0-1 0,0 1 0,1 0 1,-1 0-1,0 0 0,1-1 0,0 1 1,-1 0-1,1 0 0,0-1 1,0 1-1,-1 0 0,1-1 0,1 1 1,-1-1-1,0 0 0,0 1 1,0-1-1,1 0 0,-1 1 0,1-1 1,-1 0-1,1 0 0,-1 0 0,1-1 1,0 1-1,-1 0 0,4 0 1,2 2-11,1 0 1,0-1 0,0 0 0,0 0 0,1-1-1,7 1 1,0-2-11,0-1-1,-1 0 1,1-1-1,-1-1 1,0-1-1,0 0 1,0 0-1,0-2 1,-1 0-1,1-1 1,-2 0-1,1-1 0,-1 0 1,13-12-1,-18 14-5,-1-1 0,0 0 0,0 0-1,-1 0 1,0-1 0,0 0 0,-1 0-1,0-1 1,0 1 0,4-14 0,-7 15 1,0 0 1,0 0-1,-1 0 1,0-1-1,0 1 1,-1 0-1,0-1 1,0 1-1,-1-1 1,0 1-1,0 0 1,0 0 0,-1-1-1,-6-12 1,5 13 3,-1 0 0,0 0 1,-1 1-1,1-1 1,-1 1-1,-1 0 1,1 0-1,-1 1 0,0 0 1,0 0-1,-1 0 1,1 1-1,-1 0 1,0 0-1,0 0 0,0 1 1,-16-4-1,18 5 7,0 0-1,0 1 1,-1 0 0,1 0-1,0 1 1,-1-1 0,1 1-1,0 0 1,-1 1-1,1-1 1,0 1 0,-1 0-1,1 1 1,0-1-1,0 1 1,0 0 0,0 0-1,0 1 1,0-1-1,1 1 1,-1 0 0,1 0-1,0 1 1,0-1-1,0 1 1,0 0 0,-3 4-1,-1 5 25,0 0-1,1 0 1,1 1-1,0 0 1,-5 19-1,-15 76 81,20-80-87,-105 632-1862,109-643 1136,-2 47-2321,10-27-1967,-5-36 2830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40 266 864,'-11'-9'809,"8"7"-279,0 0 0,0 0 0,0 0 0,1 0 0,-1 0-1,1-1 1,-1 1 0,-3-7 0,6 9-439,0-1 1,0 1-1,0-1 1,-1 1-1,1-1 1,0 1-1,0-1 1,0 0-1,0 1 1,0-1-1,0 1 1,0-1-1,1 1 1,-1-1-1,0 1 1,0-1-1,0 1 1,0-1-1,1 1 1,-1-1-1,0 1 1,0-1-1,1 0 1,20-13 796,56-15-224,137-35-1,-79 27-632,-123 33-11,23-9-24,-34 13 17,1-1-1,-1 0 1,1 0-1,-1 0 1,0-1-1,0 1 1,1 0-1,-1 0 1,0-1-1,0 1 1,0-1-1,-1 1 1,1-1-1,0 1 1,-1-1-1,1 1 1,0-1-1,-1 0 1,1-1-1,-1 1 144,0 0 0,1 0 1,-1 0-1,0 0 0,0 0 0,0 0 0,0 0 0,-1 0 0,1 0 0,0 0 0,-2-3 0,-5 4 1079,-5 14-1017,0 4-161,1 0 0,1 1 0,1 0 0,-8 24 0,13-30-53,0 0 1,0 1-1,2-1 0,0 1 0,0 0 1,1 0-1,1 24 0,0-34-5,0 0 0,1 0-1,-1 0 1,1 1 0,0-1-1,0 0 1,0 0-1,0 0 1,0 0 0,1 0-1,-1 0 1,1-1 0,0 1-1,0 0 1,0-1 0,4 5-1,-4-6 0,1 1-1,-1-1 1,0 0-1,1 0 1,-1 0-1,1 0 1,-1 0-1,1 0 0,0-1 1,-1 1-1,1-1 1,0 0-1,-1 0 1,1 0-1,0 0 1,3-1-1,1 0 0,1-1 0,-1 0-1,0-1 1,0 1 0,0-1 0,-1-1-1,1 1 1,-1-1 0,1-1-1,-1 1 1,0-1 0,-1 0 0,7-6-1,-2-2 2,0 0-1,-1 0 0,-1-1 0,0 0 0,9-21 0,21-78-11,-25 70 39,-15 53-13,0-1 0,0 1-1,1-1 1,0 1 0,1 0 0,0 0-1,1-1 1,0 1 0,0 0-1,1-1 1,0 1 0,1-1-1,0 0 1,5 12 0,-5-14-140,0-1-1,1 0 1,-1 0 0,1 0-1,0 0 1,1 0 0,0-1-1,0 0 1,0 0 0,0 0-1,1-1 1,-1 0 0,1 0-1,0 0 1,1-1 0,-1 1-1,1-2 1,-1 1 0,1-1-1,0 0 1,11 2 0,-9-2-619,1-1 0,0-1 0,1 1 0,-1-1 0,0-1 0,0 0-1,0 0 1,-1-1 0,1-1 0,0 1 0,0-2 0,11-4 0,-2-6-895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70 120 580,'0'-20'2929,"0"0"1,-2-1-1,-7-37 0,-2 88-1072,-4 58-1681,-16 74-99,29-158-55,4-16-24,5-22-10,-1 19-10,0 0-1,1 1 0,0 0 0,1 0 0,1 1 1,11-15-1,-14 21-3,-1 1 0,1 0 0,0 0 1,1 0-1,-1 1 0,1 0 0,0 0 0,0 1 1,1-1-1,0 2 0,-1-1 0,1 1 0,10-3 1,-17 6 24,1 0 1,0-1 0,-1 1 0,1 0 0,0 0 0,-1-1 0,1 2 0,0-1 0,0 0-1,-1 0 1,1 0 0,0 1 0,-1-1 0,1 1 0,0-1 0,-1 1 0,1 0-1,-1 0 1,1-1 0,-1 1 0,1 0 0,2 3 0,-3-2 5,1 0 0,-1 1-1,1-1 1,-1 1 0,0 0 0,0-1 0,0 1 0,0 0 0,0 0 0,-1-1-1,1 1 1,0 5 0,-1 8 29,-1 1-1,0-1 1,-6 30-1,5-38-30,-10 44 8,7-34-1012,1-1 0,1 1 0,-2 26 1,5-44 816,0 1 0,0 0 0,0 0 0,0-1 0,0 1 0,0 0 0,0 0 0,0-1 1,0 1-1,0 0 0,1 0 0,-1-1 0,0 1 0,0 0 0,1-1 0,-1 1 0,0 0 1,1-1-1,-1 1 0,1-1 0,-1 1 0,1 0 0,-1-1 0,1 1 0,-1-1 0,1 0 0,0 1 1,-1-1-1,1 1 0,0-1 0,-1 0 0,1 1 0,0-1 0,-1 0 0,1 0 0,0 0 1,1 1-1,9-3-1936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3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212 127 956,'6'-10'1300,"-1"-1"0,0-1 0,-1 1 0,-1-1 1,4-14-1,-7 24-1062,0 0 0,0 0 1,0 1-1,0-1 0,0 0 1,0 0-1,0 0 0,0 1 0,-1-1 1,1 0-1,-1 0 0,1 1 1,-1-1-1,0 1 0,0-1 1,1 0-1,-1 1 0,-2-2 1,1 1-133,1 1 0,-1 0 0,0 0 0,0 0 0,0 0 0,0 0 0,0 1 0,0-1 0,0 1 0,0-1 0,0 1 0,0 0 0,0 0 0,-1 0 0,1 0 0,0 0 0,0 0 0,0 0 0,-4 2 0,-5 1-39,1 0-1,-1 1 1,1 1-1,-1-1 1,1 2 0,1-1-1,-1 2 1,1-1-1,0 1 1,0 0-1,1 1 1,0 0-1,0 1 1,1-1-1,0 1 1,1 1-1,0-1 1,0 1-1,1 0 1,-6 17-1,9-22-42,1-1 0,0 1 0,0 0 0,0 0 0,0-1 0,1 1 0,0 0 0,0 0 0,0 0 0,0 0 0,1-1 0,0 1-1,0 0 1,0 0 0,1-1 0,-1 1 0,4 5 0,-2-5 5,1 0-1,0 0 1,0 0-1,0 0 1,1-1-1,0 1 1,-1-1 0,1 0-1,1-1 1,-1 1-1,10 4 1,5 0 11,0-1 0,0 0-1,1-1 1,-1-1 0,2-2 0,36 3 0,-33-4-648,0-1 0,0-2-1,47-6 1,-62 5-332,0-1-1,0 1 0,-1-2 1,1 1-1,-1-1 1,0-1-1,0 0 1,0 0-1,-1 0 1,1-1-1,-1-1 1,10-10-1,9-11-1486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273 191 348,'1'-37'1590,"0"-40"2955,-2 71-3878,1 0 1,-1 0-1,0 0 0,-1 0 1,1 0-1,-1 0 0,0 1 1,-1-1-1,-4-9 1,6 15-606,1-1 0,-1 0 0,1 1 1,0-1-1,-1 1 0,1-1 0,-1 1 1,1-1-1,-1 1 0,0-1 0,1 1 1,-1 0-1,1-1 0,-1 1 0,0 0 1,1-1-1,-1 1 0,0 0 0,1 0 1,-1 0-1,0 0 0,0 0 0,1 0 1,-1 0-1,0 0 0,1 0 0,-1 0 1,-1 0-1,0 1 8,1-1 1,-1 1-1,0 0 1,1 0-1,-1 0 1,0 0-1,1 1 1,-1-1-1,1 0 0,-2 3 1,-25 38 321,4 12-297,3 2 0,2 0 0,-13 68 0,8-32-70,1-6-570,-22 150 0,44-179-680,1-55 1016,1 1-1,-1 0 1,0-1-1,1 1 0,0-1 1,-1 1-1,1-1 0,0 1 1,0-1-1,1 1 1,-1-1-1,0 0 0,1 0 1,-1 0-1,1 0 1,0 0-1,4 4 0,-6-6 82,1 0 0,-1 1 0,1-1 0,0 1 0,-1-1 0,1 0 0,0 0 0,-1 1 0,1-1 0,0 0 0,-1 0 0,1 0 0,0 0 0,-1 1 0,1-1 0,0 0 0,0-1 0,-1 1 0,1 0 0,0 0 0,-1 0 0,1 0 0,0 0-1,-1-1 1,1 1 0,0 0 0,-1-1 0,1 1 0,-1 0 0,1-1 0,0 1 0,-1-1 0,1 0 0,0 0-118,0-1-1,0 1 1,0-1 0,0 1-1,0-1 1,-1 1-1,1-1 1,-1 1 0,1-1-1,-1 0 1,0 1-1,0-1 1,0-3 0,-1-16-1326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72 157 64,'-9'-3'667,"-28"-8"1607,35 10-2006,0 1 0,0-1-1,1 0 1,-1 0 0,0 0 0,0 0-1,1 0 1,-1 0 0,1 0 0,-1-1-1,1 1 1,-1 0 0,1-1 0,-2-2-1,4 3-153,-1 0 0,1-1 0,-1 1-1,1 0 1,0-1 0,0 1 0,0 0 0,-1 0-1,1 0 1,0 0 0,1 0 0,-1 0-1,0 0 1,0 0 0,0 0 0,0 1-1,1-1 1,-1 0 0,0 1 0,1-1 0,2 0-1,1-2 127,39-19 427,1 1 0,92-28 1,-132 48-585,0-1 0,0 1 0,1 0 0,-1 0 0,1 1 0,6-1 0,-10 1-54,-1 0 1,0 1-1,0-1 1,0 0-1,0 0 1,0 1 0,0-1-1,0 0 1,0 1-1,0-1 1,0 1-1,0 0 1,0-1 0,0 1-1,0 0 1,0 0-1,0-1 1,-1 1-1,1 0 1,0 0-1,0 0 1,-1 0 0,1 0-1,-1 0 1,1 0-1,-1 0 1,1 0-1,-1 0 1,0 0 0,0 0-1,1 1 1,-1-1-1,0 0 1,0 0-1,0 0 1,0 2 0,-2 17 228,0 0 1,-1 0-1,-1 0 1,-9 25-1,5-18-139,-6 41-1,13-59-138,0 0 1,0 0-1,2 0 0,-1 0 0,1 0 0,0 0 1,1 0-1,4 16 0,-4-21-224,-1-1 1,1 1-1,0-1 1,0 1-1,0-1 1,1 0-1,-1 0 0,1 0 1,0 0-1,-1 0 1,1 0-1,0-1 0,1 0 1,-1 1-1,5 1 1,-6-3-111,0 0 1,0 0 0,1 0-1,-1 0 1,1-1 0,-1 1-1,1-1 1,-1 1 0,1-1-1,-1 0 1,1 0 0,-1 0-1,1 0 1,-1-1 0,1 1-1,-1-1 1,1 1 0,-1-1-1,1 0 1,-1 0 0,0 0 0,0 0-1,1-1 1,2-2 0,11-9-1529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26 104 1044,'-3'-28'1608,"1"1"140,0 9 93,-3 4-513,5 4-484,-2 6-320,2 2-476,2 4-764,-6 2-3869,-1 0 2785,1 2 192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55 162 336,'-20'-16'1955,"16"14"-1117,1-1 1,-1 0-1,1 0 1,-1 0-1,1-1 1,0 1-1,0-1 1,-4-7 0,6 10-709,1 0 0,0 1 1,0-1-1,0 0 1,0 0-1,0 1 1,0-1-1,0 0 1,0 0-1,1 1 1,-1-1-1,0 0 1,0 0-1,1 1 0,-1-1 1,0 0-1,1 1 1,-1-1-1,1 0 1,-1 1-1,1-1 1,-1 0-1,1 1 1,-1-1-1,1 1 0,-1-1 1,2 0-1,20-13 558,-17 12-432,14-9 145,1-2 7,1 2-1,0 0 1,42-14 0,-61 25-378,0-1 0,-1 1 0,1-1 1,0 1-1,0 0 0,-1 0 0,1 0 1,0 0-1,0 0 0,-1 0 1,1 0-1,0 0 0,0 1 0,-1-1 1,1 1-1,0-1 0,-1 1 0,1 0 1,-1 0-1,1 0 0,-1 0 1,1 0-1,-1 0 0,0 0 0,1 0 1,-1 0-1,0 1 0,0-1 0,0 0 1,0 1-1,0-1 0,0 1 1,0-1-1,0 1 0,-1 0 0,2 2 1,1 7 46,-1 0 1,1 0 0,-2 0-1,1 20 1,0-9-36,-1-13-221,0 1 0,1 0 0,0-1 0,0 1-1,1-1 1,1 0 0,0 0 0,4 9 0,-6-16-153,-1 0 1,0 0-1,1 0 1,-1 0-1,1 0 1,0 0-1,0-1 1,0 1-1,0 0 1,0-1-1,0 0 1,0 1-1,0-1 1,1 0-1,-1 0 1,0 0-1,1 0 1,-1-1-1,1 1 1,-1-1-1,1 1 1,-1-1-1,1 0 1,-1 0-1,1 0 1,-1 0-1,1-1 1,-1 1-1,1 0 1,-1-1-1,1 0 1,-1 0-1,0 0 1,1 0-1,-1 0 1,3-2-1,10-7-1728,-3-4 370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40 1260,'0'-1'327,"0"1"0,0-1 1,0 0-1,0 1 0,0-1 0,0 1 0,0-1 1,0 0-1,0 1 0,0-1 0,-1 1 0,1-1 0,0 0 1,0 1-1,-1-1 0,1 1 0,0-1 0,-1 1 0,1-1 1,0 1-1,-1-1 0,1 1 0,-1-1 0,1 1 1,-1 0-1,1-1 0,-1 1 0,1 0 0,-1-1 0,1 1 1,-1 0-1,0-1 0,1 1 0,-1 0 0,0 0 0,-2 0 34,0 0-1,1 0 1,-1 1-1,1-1 1,-1 1-1,1-1 0,-1 1 1,1 0-1,-4 2 1,-6 3-62,1 1 0,0 0 0,-11 8 1,12-6-157,1 0-1,0 1 1,0-1 0,1 2 0,0-1 0,0 1 0,2 0 0,-1 1 0,-7 19 0,13-28-137,-1 0 1,1 1-1,0 0 0,0-1 1,0 1-1,1-1 0,-1 1 1,1 0-1,0 0 1,0-1-1,0 1 0,0 0 1,1 0-1,-1-1 1,1 1-1,0-1 0,0 1 1,1-1-1,-1 1 1,1-1-1,-1 1 0,1-1 1,0 0-1,1 0 1,-1 0-1,0 0 0,1 0 1,-1-1-1,1 1 1,0-1-1,0 0 0,0 0 1,0 0-1,1 0 1,-1 0-1,0 0 0,7 1 1,-1 0-10,1 0 0,-1 0 1,1-1-1,0-1 0,0 0 1,0 0-1,-1 0 0,1-2 1,0 1-1,0-1 0,0-1 1,0 1-1,-1-2 1,1 1-1,-1-1 0,0-1 1,0 0-1,16-9 0,-19 10 1,-1-1-1,1 0 0,-1 0 1,0 0-1,0-1 1,0 0-1,0 0 0,-1 0 1,0 0-1,0-1 1,-1 0-1,1 1 0,-1-1 1,0-1-1,-1 1 1,1 0-1,-1-1 0,-1 1 1,1-1-1,-1 0 1,0 1-1,-1-1 0,0 0 1,0 0-1,0 1 1,-1-1-1,-2-12 0,1 12-53,0 0 0,-1 1 0,0-1 0,0 1 0,-1-1 0,1 1 0,-1 0 0,-1 1 0,1-1 0,-1 1 0,0 0 0,0 0 0,0 0 0,-1 1 0,-10-7 0,12 8-253,-1 1 0,1 0 0,-1 0 0,0 0 0,0 1 0,0-1 0,0 1 0,0 0 0,0 0 0,-5 1 0,6 0-228,0 0 0,0 0 0,0 1 0,0 0 0,1 0 0,-1 0 0,0 0 0,1 0 0,-1 1 0,1 0 0,-1 0 0,1 0-1,0 0 1,-4 3 0,6-4 292,0 0-1,0-1 0,0 1 0,0 0 0,0 0 1,0 0-1,1 0 0,-1 0 0,0 0 1,1 0-1,-1 0 0,1 1 0,-1-1 1,1 0-1,0 0 0,0 0 0,-1 0 0,1 1 1,0-1-1,0 2 0,3 7-1570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1348,'13'-23'4674,"4"-4"854,-17 27-5482,0 0-1,1 0 0,-1 0 0,1 0 0,-1 0 0,0 0 0,1 0 1,-1 0-1,1 0 0,-1 1 0,0-1 0,1 0 0,-1 0 0,0 0 1,1 0-1,-1 1 0,0-1 0,1 0 0,-1 0 0,0 1 0,1-1 1,-1 0-1,0 1 0,0-1 0,1 0 0,-1 1 0,0-1 0,0 0 1,0 1-1,1-1 0,-1 0 0,0 1 0,0-1 0,0 0 0,0 1 1,0-1-1,0 1 0,0-1 0,0 0 0,0 1 0,0-1 0,0 1 1,0 0-1,4 20 618,-3 36-49,-3-1-1,-9 63 1,5-62-527,8-47-79,6-17-1,8-17 37,-16 24-44,106-170 442,-86 143-410,1 0 1,0 2-1,2 1 1,27-22 0,-50 45-26,1 0 1,-1 1-1,1-1 0,-1 1 1,1-1-1,-1 1 1,1-1-1,-1 1 1,1-1-1,-1 1 1,1 0-1,0-1 1,-1 1-1,1 0 1,0 0-1,0-1 1,-1 1-1,1 0 1,0 0-1,-1 0 1,1 0-1,0 0 1,0 0-1,-1 0 1,1 0-1,0 0 1,0 0-1,0 1 4,-1 0 1,0 0-1,1 0 0,-1 0 0,0 0 0,1 0 1,-1 0-1,0 0 0,0 0 0,0 0 1,0 0-1,0 0 0,0 0 0,0-1 0,-1 1 1,1 0-1,0 1 0,-18 55 303,15-48-261,-3 8 35,1-1 1,1 1 0,1 0-1,0 0 1,1 0 0,1 1-1,1-1 1,0 0 0,3 20-1,-1-30-79,-1 0 0,1 0-1,0 0 1,0 0 0,1 0-1,0-1 1,0 1 0,1-1-1,0 0 1,0 0-1,0 0 1,1-1 0,0 1-1,0-1 1,0 0 0,0 0-1,1-1 1,0 0 0,0 0-1,0 0 1,0-1-1,1 0 1,0 0 0,9 3-1,-14-5-143,-1-1 0,1 1 0,-1-1-1,0 1 1,1-1 0,-1 1-1,1-1 1,-1 0 0,1 0 0,-1 0-1,1 0 1,-1 0 0,1 0-1,-1 0 1,1 0 0,-1 0-1,1-1 1,-1 1 0,1-1 0,-1 1-1,0-1 1,1 0 0,-1 1-1,0-1 1,1 0 0,-1 0 0,0 0-1,0 0 1,0 0 0,0 0-1,0 0 1,0 0 0,0 0 0,0-1-1,0 1 1,-1 0 0,1-1-1,0 1 1,-1 0 0,1-1 0,0-2-1,0-6-1256,1-1 0,-2 1 0,1 0 0,-1-1 0,-2-12 0,0-4-588,2-10-214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268 187 1100,'26'-46'5279,"-20"38"-4269,0-1 1,-1 0-1,0 0 1,-1 0-1,1-1 0,-2 1 1,1-1-1,-2 0 0,4-19 1,-6 28-974,0-1 0,-1 1 0,1 0 0,0-1 0,-1 1 1,1 0-1,-1-1 0,0 1 0,1 0 0,-1 0 0,0 0 0,0 0 0,0-1 0,1 1 1,-1 0-1,0 0 0,-1 1 0,1-1 0,0 0 0,0 0 0,0 0 0,0 1 0,-1-1 1,1 1-1,0-1 0,-1 1 0,1-1 0,0 1 0,-1 0 0,1-1 0,0 1 0,-1 0 1,1 0-1,-1 0 0,1 0 0,-2 1 0,-5-1-19,1 0 0,-1 1 0,0 0 0,1 1 0,-10 2 0,3 2-14,0 0 0,0 1 1,1 1-1,0 1 1,0-1-1,1 2 1,0 0-1,0 0 0,-13 17 1,11-11-1,1 0 0,1 1 1,0 0-1,2 0 0,0 2 0,-12 28 1,20-41-7,0-1 0,0 1 1,0 0-1,1 0 0,0-1 1,0 1-1,1 0 0,0 0 1,0 0-1,0 0 0,0 0 1,1 0-1,0 0 0,1-1 1,-1 1-1,1 0 0,0-1 0,0 1 1,1-1-1,0 0 0,0 0 1,0 0-1,0 0 0,1 0 1,0-1-1,0 1 0,0-1 1,0 0-1,1 0 0,0-1 1,-1 1-1,1-1 0,1 0 1,-1 0-1,0-1 0,1 0 1,-1 0-1,9 2 0,5 0-12,-1 0 0,1-1 0,1-2 0,-1 0 0,0 0 0,0-2 1,0 0-1,0-2 0,0 0 0,25-8 0,-7 0-6,0-1 0,-1-2 0,-1-2 0,38-23 0,-71 39 20,21-14-6,29-21 0,-47 31 11,0 0 0,0-1-1,0 1 1,-1-1 0,1 0 0,-1 0 0,0 0 0,-1-1 0,1 0 0,-1 1 0,3-9 0,-6 13-2,1 1 1,-1-1-1,0 0 1,1 0-1,-1 0 1,0 0-1,0 0 1,0 0-1,1 0 1,-1 0-1,0 0 1,-1 0-1,1 0 1,0 0-1,0 0 1,0 0-1,0 0 1,-1 0-1,1 0 1,0 0-1,-1 0 1,1 0-1,-1 0 1,1 0-1,-1 0 1,0 1-1,1-1 1,-1 0-1,0 0 1,0 0-1,-2 0 4,1 0 0,0 0 0,0 0 0,-1 1 0,1-1 0,-1 1 0,1-1-1,0 1 1,-1 0 0,1 0 0,-1 0 0,-2 0 0,-7 2 45,0 0-1,0 0 1,-22 9 0,13-3 46,1 2 0,0 0 0,1 1-1,-23 17 1,32-20-59,0 0-1,1 0 0,0 1 0,0 1 0,1-1 1,0 1-1,1 1 0,-12 21 0,18-31-33,0 1 0,0 0 0,0-1 0,1 1 0,-1 0 0,0 0 0,1 0 0,0 0 0,-1 0 0,1 0 0,0 0 0,0-1 0,0 1 0,0 0-1,0 0 1,1 0 0,-1 0 0,1 2 0,0-3-1,-1 0-1,1 0 0,0 0 1,0 0-1,0 0 1,0 0-1,0 0 0,0 0 1,0-1-1,0 1 1,0 0-1,0-1 1,0 1-1,0-1 0,1 1 1,-1-1-1,0 1 1,0-1-1,1 0 0,1 1 1,3-1 0,0 0 1,0 0 0,0 0 0,0-1-1,0 0 1,1 0 0,-2-1 0,1 1-1,10-5 1,-1-2-3,-1 0-1,17-12 0,15-10 0,-45 30 1,0-1-1,-1 1 0,1 0 0,0-1 0,-1 1 0,1 0 0,0 0 0,0-1 0,0 1 0,-1 0 0,1 0 0,0 0 0,0 0 0,-1 0 1,1 0-1,0 0 0,0 0 0,0 0 0,-1 1 0,1-1 0,0 0 0,0 0 0,-1 1 0,1-1 0,0 0 0,0 1 0,0 0 1,1 1 0,-1-1 0,1 1 1,-1 0-1,0 0 0,0-1 1,0 1-1,0 0 0,0 0 1,0 0-1,0 3 0,2 7 7,0 0-1,1 22 0,-4-30-9,1 4 145,0 3-480,0 1 0,0-1-1,1 1 1,1-1-1,5 14 1,-7-23 97,-1 0 1,1-1-1,0 1 1,0-1-1,0 1 1,0-1-1,0 1 0,0-1 1,0 0-1,0 1 1,1-1-1,-1 0 1,0 0-1,1 0 1,-1 0-1,1 0 0,-1 0 1,1 0-1,0-1 1,-1 1-1,1 0 1,0-1-1,-1 0 1,1 1-1,0-1 0,0 0 1,0 0-1,-1 0 1,1 0-1,0 0 1,0 0-1,-1 0 1,1-1-1,0 1 0,0-1 1,-1 1-1,1-1 1,0 0-1,-1 0 1,1 1-1,-1-1 1,3-2-1,1 0-440,0-1 0,0 1 0,0-1 0,0 0-1,-1 0 1,7-9 0,9-14-1125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96 247 468,'10'-37'1335,"16"-66"3736,-24 91-3636,-1 1-1,0-1 0,0 0 1,-2 0-1,1 0 1,-4-20-1,4 32-1404,0 0 0,0 0 0,0 0 0,0 0-1,0 0 1,0-1 0,0 1 0,0 0 0,0 0 0,0 0 0,0 0 0,0 0 0,-1-1 0,1 1 0,0 0-1,0 0 1,0 0 0,0 0 0,0 0 0,0 0 0,0-1 0,0 1 0,0 0 0,-1 0 0,1 0 0,0 0-1,0 0 1,0 0 0,0 0 0,0 0 0,0 0 0,-1 0 0,1 0 0,0 0 0,0 0 0,0 0 0,0 0 0,0 0-1,0 0 1,-1 0 0,1 0 0,0 0 0,0 0 0,0 0 0,0 0 0,0 0 0,-1 0 0,1 0 0,0 0-1,0 0 1,0 0 0,0 0 0,-1 0 0,-7 10 496,-5 15-240,-24 97-853,-27 163 1,63-276-154,0 0-1,0 0 1,0 0-1,1 0 1,2 14-1,-2-21 472,1-1 1,-1 0-1,0 1 1,1-1-1,-1 0 0,1 1 1,-1-1-1,1 0 1,-1 0-1,1 0 0,0 1 1,0-1-1,0 0 0,0 0 1,0 0-1,0 0 1,0 0-1,1 1 0,0-2 8,-1 0 1,1 1-1,-1-1 0,1 0 0,-1 0 0,1 0 0,0 0 1,-1 0-1,1 0 0,-1 0 0,1-1 0,-1 1 0,1 0 0,-1-1 1,1 0-1,-1 1 0,0-1 0,1 0 0,-1 1 0,0-1 1,2-1-1,20-15-2063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7:0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149 132 388,'23'-65'5375,"-3"-2"4921,-36 107-6813,-5 14-3098,-9 41-14,3 1-1,5 0 0,-17 176 1,44-233-328,-5-38-47,0-1 0,1 1 0,-1 0-1,0-1 1,0 1 0,1-1 0,-1 1 0,0-1 0,1 1-1,-1 0 1,0-1 0,1 1 0,-1-1 0,1 0-1,-1 1 1,1-1 0,-1 1 0,1-1 0,-1 0 0,1 1-1,0-1 1,0 0-17,0 0 0,0 0 0,-1-1 0,1 1-1,0 0 1,0-1 0,-1 1 0,1 0 0,0-1-1,-1 1 1,1-1 0,-1 1 0,1-1 0,0 1 0,-1-1-1,1 0 1,-1 1 0,1-1 0,-1 0 0,0 1 0,1-1-1,0-1 1,1-2-441,-1 0-1,1 0 1,-1 0-1,0 0 1,0 0-1,0 0 1,0 0-1,-1-1 1,1 1 0,-1 0-1,0 0 1,-1-1-1,1 1 1,-1 0-1,1 0 1,-1 0-1,-2-5 1,1 3-377,0 1 0,0-1 0,-1 1 1,0-1-1,0 1 0,0 0 0,-1 0 1,1 0-1,-1 1 0,0-1 0,-8-6 1,-14-5-1290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2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197 898 956,'-7'-3'1628,"5"1"-713,-1 1-1,0 0 1,0 0-1,1 0 1,-1 0-1,0 0 1,0 0-1,0 1 1,-5 0 770,10-25-1632,2 0 0,0 1 0,2-1 0,0 1-1,2 1 1,17-37 0,6-22-73,65-241-91,-60 194 70,-25 93 225,6-48-1,-17 83-167,0 0 0,0 0 0,0 0 0,0 0 0,0 1 0,0-1 0,0 0 0,0 0 0,0 0 0,0 0 1,0 0-1,-1 1 0,1-1 0,0 0 0,-1 0 0,1 0 0,0 1 0,-1-1 0,1 0 0,-1 0 0,1 1 0,-1-1 0,0 0 0,1 1 0,-1-1 0,0 1 0,1-1 0,-1 1 0,0-1 0,1 1 0,-1-1 0,0 1 0,0 0 0,0 0 0,0-1 0,1 1 0,-1 0 0,0 0 0,0 0 0,0 0 0,0 0 0,0 0 0,1 0 0,-1 0 0,0 0 1,0 0-1,0 0 0,0 1 0,1-1 0,-1 0 0,0 0 0,0 1 0,-1 0 0,-43 18 118,2 13-114,2 1 0,1 1 0,1 3 0,3 1 0,-51 68 0,83-101-19,-1 0-4,0 1 0,1 0-1,0 1 1,0-1 0,0 1-1,1 0 1,-4 9 0,7-16 3,0 1-1,0-1 1,0 1-1,0-1 1,0 1 0,0-1-1,0 1 1,1-1-1,-1 0 1,0 1 0,0-1-1,0 1 1,1-1-1,-1 0 1,0 1-1,0-1 1,1 1 0,-1-1-1,0 0 1,1 0-1,-1 1 1,1-1 0,-1 0-1,0 0 1,1 1-1,-1-1 1,1 0 0,-1 0-1,0 0 1,1 0-1,-1 1 1,1-1 0,-1 0-1,1 0 1,-1 0-1,1 0 1,-1 0 0,1 0-1,-1 0 1,1 0-1,-1 0 1,0-1 0,1 1-1,-1 0 1,1 0-1,0-1 1,23-5 0,13-9-9,-1-1 1,-1-2 0,0-2-1,50-37 1,-22 8-25,72-75 0,-75 61 485,-59 63-407,-1 0-1,1 0 0,0 0 1,-1 0-1,1 0 1,0 0-1,-1 1 0,1-1 1,0 0-1,-1 0 0,1 1 1,0-1-1,-1 0 0,1 1 1,-1-1-1,1 0 1,-1 1-1,1-1 0,-1 1 1,1-1-1,-1 1 0,1-1 1,-1 1-1,0-1 0,1 1 1,-1 0-1,0-1 1,1 1-1,-1-1 0,0 2 1,16 26 211,-12-22-83,10 22 149,0 0-1,-2 1 1,-1 0-1,9 45 1,-5-24-163,-11-32 727,-2-4-3423,-16-27-6248,-2-36 3075,11 16 3839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0 836,'-53'2'2149,"37"-2"-1095,1 0 0,0 1 1,0 0-1,-20 6 0,35-7-1017,-1 0 0,1 0 0,0 0 0,-1 0 0,1 0 0,0 1 1,-1-1-1,1 0 0,0 0 0,-1 1 0,1-1 0,0 0 0,-1 0 0,1 1 0,0-1 0,-1 0 0,1 1 0,0-1 0,0 0 0,0 1 0,-1-1 1,1 0-1,0 1 0,0-1 0,0 1 0,0-1 0,0 0 0,0 1 0,0-1 0,0 1 0,0-1 0,0 1 0,0-1 0,0 0 0,0 1 0,0-1 1,0 1-1,0-1 0,0 0 0,0 1 0,1-1 0,-1 1 0,0-1 0,0 0 0,0 1 0,1-1 0,-1 0 0,0 1 0,0-1 0,1 0 0,-1 0 1,0 1-1,1-1 0,0 0 0,18 16 612,2-10-485,-1-1 1,1-1 0,1-1-1,-1 0 1,0-2-1,1-1 1,27-2 0,-33 1-120,375-20-1,-255 12-198,-115 8-884,-36 4-1908,-36 1-2240,27-4 3368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98 240,'-16'-14'2223,"1"0"-89,0 0-1,-1 1 1,0 1-1,-34-19 1,124 112 10,-46-60-1968,2-1-1,0-1 1,0-2 0,46 18 0,-77-35-149,1 0-1,0 0 0,0 0 1,0 0-1,-1 0 1,1 0-1,0 1 0,0-1 1,-1 0-1,1 0 1,0 0-1,0 0 1,0 0-1,-1 1 0,1-1 1,0 0-1,0 0 1,0 0-1,0 0 0,0 1 1,-1-1-1,1 0 1,0 0-1,0 1 1,0-1-1,0 0 0,0 0 1,0 0-1,0 1 1,0-1-1,0 0 0,0 0 1,0 1-1,0-1 1,0 0-1,0 0 1,0 1-1,0-1 0,0 0 1,0 0-1,0 1 1,0-1-1,0 0 0,1 0 1,-1 0-1,0 1 1,0-1-1,0 0 1,0 0-1,0 0 0,1 0 1,-1 1-1,0-1 1,0 0-1,0 0 0,1 0 1,-1 0-1,0 0 1,0 1-1,0-1 0,1 0 1,-1 0-1,0 0 1,1 0-1,-35 9 293,-5 3-216,23-2 86,0 1 1,1 1-1,1 0 1,-24 26-1,3-1-2988,11-10-6657,38-41 6499,6-2 321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30 540,'-26'5'2882,"-45"4"0,0 0 1252,65-7-2417,7 0-636,16 2-252,26 2-485,132 0 454,344-31 0,-518 24-824,0 1 0,-1 0 1,1 0-1,0 0 0,-1 0 1,1 0-1,0 0 0,0 0 1,-1 0-1,1 0 0,0 0 1,-1 0-1,1 0 0,0 1 1,0-1-1,-1 0 0,1 1 1,0-1-1,-1 0 0,1 1 0,-1-1 1,1 1-1,0-1 0,-1 1 1,1-1-1,0 2 0,3 0-2689,7-11-709,-9 7 2697,1-1 0,-1 0 0,0 0 0,0 1 0,0-2 0,0 1 0,0 0 0,1-5 0,1-7-1038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48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105 112 192,'-7'-3'726,"-1"-1"-1,1-1 1,0 1-1,0-1 1,0-1-1,1 1 1,0-1-1,0 0 1,0 0-1,1-1 1,0 0-1,0 0 1,0 0-1,-5-14 1,2 9 2344,11 27-2216,10 28-728,-8-34-77,0 0 0,1 0 1,0 0-1,1-1 1,-1 1-1,1-2 0,1 1 1,0-1-1,13 10 0,3-1 135,1-2-1,30 14 1,-14-8 277,-41-20-436,1 0 1,-1 1-1,0-1 1,1 0 0,-1 0-1,0 0 1,0 1-1,1-1 1,-1 0 0,0 0-1,0 1 1,1-1-1,-1 0 1,0 1 0,0-1-1,0 0 1,0 1-1,0-1 1,1 0 0,-1 1-1,0-1 1,0 0-1,0 1 1,0-1 0,0 0-1,0 1 1,0-1-1,0 0 1,0 1 0,0-1-1,0 0 1,0 1-1,0-1 1,-1 0 0,1 1-1,0-1 1,0 0-1,0 1 1,-15 16 447,-32 19-282,33-25-79,-8 6-555,2 1 1,0 0 0,1 2-1,-32 42 1,50-62 348,1 0 0,0 0-1,0 0 1,0 1 0,0-1-1,-1 0 1,1 0 0,0 0-1,0 0 1,0 0 0,0 0-1,0 0 1,-1 1 0,1-1-1,0 0 1,0 0 0,0 0 0,0 0-1,0 0 1,0 1 0,0-1-1,0 0 1,-1 0 0,1 0-1,0 0 1,0 1 0,0-1-1,0 0 1,0 0 0,0 0-1,0 1 1,0-1 0,0 0 0,0 0-1,0 0 1,0 0 0,0 1-1,1-1 1,-1 0 0,0 0-1,0 0 1,0 0 0,0 1-1,0-1 1,0 0 0,0 0 0,0 0-1,1 0 1,-1 1 0,0-1-1,0 0 1,0 0 0,0 0-1,0 0 1,1 0 0,-1 0-1,0 0 1,0 0 0,0 0-1,0 0 1,1 1 0,-1-1 0,0 0-1,0 0 1,19-6-3637,22-16-194,-7 1 1855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1:2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82 158 660,'-14'-27'1552,"-1"-1"364,1 5 229,3 3-257,3 4-464,-1 3-404,3 1-564,3 3-688,1 3-776,4 2-672,3 4-324,1 1-69,2 2 141,0 0 292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387 136 104,'-1'0'442,"-1"-1"-1,0 1 1,1 0 0,-1-1-1,0 0 1,1 1 0,-1-1-1,1 0 1,-1 0 0,1 0 0,-1 0-1,1 0 1,-2-1 0,2 1-172,0 0 0,-1-1 0,1 2 0,0-1 1,-1 0-1,1 0 0,-1 0 0,1 1 0,-1-1 0,0 0 1,1 1-1,-1 0 0,-1-1 0,2 1-42,-1-7-203,0 1 0,-1-1 0,0 1 0,0 0 0,-1 0 0,-5-7 1,3 4-2,4 5 10,-1 0 0,1 0 0,-1 1 0,0-1-1,0 1 1,0 0 0,0 0 0,-1 0 0,1 0-1,-1 0 1,1 1 0,-1 0 0,0-1 0,0 2 0,0-1-1,-1 0 1,1 1 0,-7-2 0,4 3-12,1-1 1,0 1-1,-1 0 1,1 1-1,-1 0 1,1 0-1,-1 0 0,1 1 1,0 0-1,0 0 1,-10 5-1,4-1-10,0 1 0,0 0 0,1 1 0,1 0 0,-1 1 0,1 0 0,1 1 0,-1 0 0,2 0 0,-1 1 0,-11 20 0,17-26-9,1 0 0,0 0 0,0 0-1,0 0 1,1 0 0,-1 0 0,1 0-1,1 1 1,-1-1 0,1 0 0,0 1-1,0-1 1,0 0 0,1 1 0,0-1-1,0 0 1,0 0 0,0 1-1,1-1 1,0 0 0,0-1 0,1 1-1,-1 0 1,1 0 0,6 6 0,-5-7-1,0 1 0,0-1-1,1-1 1,0 1 0,0-1 0,0 0 0,0 0 0,0 0 0,1-1 0,-1 1 0,1-1 0,0-1 0,-1 1-1,1-1 1,0 0 0,0 0 0,0-1 0,0 0 0,0 0 0,0 0 0,0-1 0,10-2 0,-6 1-2,-1-1 0,0-1 0,0 1 0,0-2 0,0 1 0,-1-1 0,0 0 0,0-1 0,0 0 0,-1 0 0,1-1 0,-2 1 0,13-17 0,-8 9 14,-2-1 0,1 0 0,-2 0 0,0-1-1,-1-1 1,10-32 0,-29 79-3,-14 46 75,24-71-136,1 0 0,0 0 0,0 0 0,1 0 0,0 0 1,0 0-1,0 1 0,0-1 0,1 0 0,0 0 0,0 0 0,0 0 1,4 8-1,-3-10-370,1 1 0,0-1 1,0 0-1,1 0 0,-1 0 1,0 0-1,1-1 0,0 0 1,0 1-1,0-1 1,0 0-1,0-1 0,0 1 1,0-1-1,0 0 0,1 0 1,-1 0-1,8 0 0,7-1-1448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32 1100,'4'-26'5547,"-9"20"-2608,-9 15-1727,-9 12-582,2 1 0,0 2 0,1 0 0,2 1 0,-31 55 1,46-76-609,1 0 1,0 0 0,1 0-1,-1 0 1,1 0-1,0 1 1,0-1 0,0 1-1,0-1 1,1 1 0,0-1-1,0 1 1,0-1 0,0 1-1,1-1 1,0 0-1,2 9 1,-1-10-18,0 1 0,0-1-1,1 0 1,-1 0 0,1 0 0,0 0 0,0 0-1,0-1 1,0 1 0,1-1 0,-1 0 0,1 0-1,-1 0 1,1 0 0,-1-1 0,1 1 0,0-1-1,0 0 1,0 0 0,5 0 0,9 2-362,0-1 0,0-1 0,0 0 0,1-2 0,-1 0 0,0-1 0,0 0 1,23-8-1,-19 4-932,0-1 1,-1-1 0,0-1 0,0-1 0,-1-1 0,23-15 0,-13 3-702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73 141 608,'11'-136'10910,"-11"136"-10859,0 1 1,0-1 0,0 0 0,0 0-1,-1 0 1,1 0 0,0 0 0,0 0-1,0 0 1,0 0 0,-1 0 0,1 0-1,0 0 1,0 0 0,0 0 0,0 0-1,-1 0 1,1 0 0,0 0 0,0 0-1,0 0 1,0 0 0,0 0 0,-1 0-1,1 0 1,0 0 0,0 0 0,0 0-1,0 0 1,0-1 0,-1 1 0,1 0-1,0 0 1,0 0 0,0 0 0,0 0-1,0 0 1,0 0 0,0-1 0,-1 1-1,1 0 1,0 0 0,0 0 0,0 0-1,0 0 1,0-1 0,0 1 0,0 0-1,0 0 1,0 0 0,0 0 0,0-1-1,0 1 1,0 0 0,0 0 0,0 0-1,0 0 1,0-1 0,0 1 0,0 0-1,0 0 1,0 0 0,1 0 0,-1 0-1,0-1 1,-12 19 957,-9 28-704,9-7-153,1 1 0,-9 69 1,18-87-944,1 0 1,3 33 0,0-42-533,0 0-1,0 0 1,1 0-1,1 0 1,5 13 0,-9-25 1068,1 0 1,-1 0-1,1 0 1,-1 0 0,1 0-1,-1 0 1,1 0-1,0 0 1,-1 0 0,1 0-1,0 0 1,0 0-1,0 0 1,-1-1 0,1 1-1,0 0 1,2 0-1,3 0-1498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61 1080,'-31'1'8943,"47"-4"-7583,103-19 543,-33 6-2693,-1 2-5677,-68 12 4194,-3-3 129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145 146 184,'-3'0'729,"0"-1"-1,0 1 1,0-1-1,0 0 1,0 1-1,1-1 1,-1-1-1,0 1 1,1 0-1,-4-3 1,-38-31 5888,37 29-5371,7 6-1214,0 0-1,-1-1 1,1 1 0,0 0-1,-1 0 1,1 0 0,0 0 0,-1 0-1,1 0 1,0 0 0,-1 0-1,1 0 1,0 0 0,-1 0 0,1 0-1,0 0 1,-1 0 0,1 0-1,0 0 1,0 0 0,-1 0 0,1 0-1,0 1 1,-1-1 0,1 0-1,0 0 1,-1 0 0,1 1 0,0-1-1,0 0 1,-1 0 0,1 0-1,0 1 1,0-1 0,-1 1 0,-11 17 232,-5 19-269,13-25 9,0 1 0,1-1 0,0 1 0,1-1 0,0 1 0,1 0 0,0 0 0,2 21 0,0-31-6,-1 0 0,0 0 0,1 0-1,-1 0 1,1 0 0,0 0 0,0 0 0,0 0-1,0 0 1,1 0 0,-1 0 0,1 0 0,-1-1-1,1 1 1,0-1 0,0 1 0,0-1 0,1 0-1,-1 0 1,1 0 0,-1 0 0,1 0 0,-1 0-1,1-1 1,0 1 0,0-1 0,0 0 0,0 0-1,0 0 1,0 0 0,0-1 0,0 1 0,0-1-1,1 0 1,-1 1 0,0-1 0,0-1 0,0 1-1,6-2 1,6-1-15,1-1 0,-1 0-1,0-1 1,-1-1 0,1-1 0,-1 0-1,-1-1 1,1 0 0,-1-1-1,-1 0 1,1-1 0,13-16 0,-13 13 9,0 0 1,-1-2-1,-1 1 1,-1-1-1,0-1 1,-1 0-1,-1 0 1,0-1-1,-1 0 1,6-24 0,-10 10 22,-3 30-15,0-1-1,0 1 1,0 0-1,0 0 1,0-1 0,0 1-1,0 0 1,-1 0-1,1-1 1,-1 1-1,1 0 1,-1 0 0,1 0-1,-1 0 1,1 0-1,-1 0 1,0 0-1,0 0 1,0 0 0,-1-2-1,1 4 2,0-1-1,1 0 0,-1 0 1,1 1-1,-1-1 0,0 0 1,1 1-1,-1-1 0,1 1 1,-1-1-1,1 1 0,-1-1 1,1 1-1,-1-1 0,1 1 1,0-1-1,-1 1 0,1 0 1,0-1-1,-1 1 0,1 0 1,0-1-1,0 1 0,0 0 1,0-1-1,-1 1 0,1 0 1,0-1-1,0 2 0,-4 23 25,3-6-128,0 1 0,1-1 0,1 1-1,1-1 1,1 0 0,0 0 0,9 24 0,-10-37-279,0-1 0,1 1 1,-1-1-1,1 0 0,0 1 1,1-1-1,0-1 0,-1 1 1,1 0-1,1-1 0,7 7 0,-7-8-195,-1-1 0,0 0 0,0 0 0,1 0 0,-1 0 0,1-1 0,0 0 0,-1 0 0,1 0 0,0 0 0,0-1 0,-1 0 0,1 0 0,0 0 0,0-1 0,8-1 0,12-3-1249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327 132 80,'6'-18'1338,"-3"9"-397,1 0-1,-2 0 0,1 0 0,-1 0 0,-1 0 0,1-11 1,-2 18-783,0 0 1,-1 1 0,1-1 0,0 0-1,-1 0 1,1 1 0,-1-1 0,0 0 0,1 1-1,-1-1 1,0 1 0,0-1 0,0 1 0,0-1-1,0 1 1,0 0 0,-1-1 0,1 1-1,0 0 1,-1 0 0,1 0 0,-1 0 0,1 0-1,-1 0 1,0 0 0,1 1 0,-1-1-1,0 1 1,1-1 0,-1 1 0,0-1 0,0 1-1,1 0 1,-1 0 0,0 0 0,0 0-1,0 0 1,-2 1 0,-9 0 103,1 0-1,0 1 1,0 1 0,0 0-1,0 0 1,0 1 0,1 1-1,-1 0 1,1 0 0,1 1 0,-13 9-1,5-2-178,0 0 0,1 2 1,1 0-1,0 0 0,-17 23 0,29-33-77,1-1-1,0 1 1,0-1-1,1 1 1,-1 0-1,1 0 1,0 0-1,0 0 1,1 1 0,-1-1-1,1 0 1,0 1-1,1-1 1,-1 1-1,1 5 1,1-9-4,-1 0-1,0 0 1,1 0-1,0 0 1,-1 0 0,1 0-1,0 0 1,0 0 0,0 0-1,0-1 1,0 1 0,1 0-1,-1 0 1,0-1-1,1 1 1,2 1 0,-1-1 0,0 0 0,0-1 0,0 1 0,0-1 0,0 0 0,1 0 0,-1 0 0,1 0 1,-1 0-1,0-1 0,1 1 0,6-1 0,2-1 3,0 0 0,-1-1 0,0 0-1,1-1 1,-1 0 0,0-1 0,0 0 0,0-1 0,-1 0 0,0-1 0,0 0-1,12-8 1,8-10 23,-1-1-1,36-40 1,-65 65-26,0 0 0,0 0 1,0 0-1,0-1 0,0 1 0,1 0 0,-1 0 0,0 0 1,0-1-1,0 1 0,0 0 0,1 0 0,-1 0 1,0 0-1,0 0 0,0 0 0,1-1 0,-1 1 0,0 0 1,0 0-1,0 0 0,1 0 0,-1 0 0,0 0 1,0 0-1,0 0 0,1 0 0,-1 0 0,0 0 0,0 0 1,1 0-1,-1 0 0,0 0 0,0 0 0,0 0 1,1 0-1,-1 1 0,0-1 0,0 0 0,0 0 1,1 0-1,-1 0 0,0 0 0,0 1 0,4 12 64,-5 30 7,1-32-52,0 2-22,0-1 0,1 1 1,1-1-1,0 1 0,1-1 0,0 0 0,5 13 1,-7-22-155,1 0 0,-1 0 1,1 0-1,-1 0 0,1 0 1,0-1-1,0 1 0,0 0 1,0-1-1,0 0 0,1 1 1,-1-1-1,1 0 1,0 0-1,-1 0 0,1-1 1,0 1-1,0-1 0,0 1 1,0-1-1,0 0 0,1 0 1,-1-1-1,0 1 0,0-1 1,1 1-1,-1-1 0,0 0 1,1 0-1,-1 0 1,6-2-1,1 0-773,-1-1 0,0-1 1,0 1-1,-1-1 0,1-1 0,-1 0 0,0 0 1,0 0-1,0-1 0,9-10 0,10-8-1126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161 328 856,'-2'1'588,"1"-1"0,0 1 0,0-1-1,-1 1 1,1-1 0,0 1 0,0 0 0,0-1-1,0 1 1,0 0 0,0 0 0,0 0 0,0 0-1,-1 2 1,0-1-118,0 1-1,0-1 1,0 1-1,1-1 1,-1 1-1,1 0 1,-1 0-1,1-1 1,0 1-1,-1 5 1,6-9-379,-1 1 1,1-1-1,-1 0 1,0 0-1,1-1 1,-1 1-1,0-1 1,0 1-1,0-1 1,3-2-1,7-7-54,-1 0 0,0-1 0,0 0 0,-2-1 0,1 0-1,-1-1 1,-1 0 0,-1 0 0,0-1 0,8-22 0,-13 29-2,0-1 0,-1 1 0,0 0 0,0-1 0,-1 1 1,0-1-1,-1 0 0,0 1 0,-2-17 0,1 19-7,0 1 0,-1-1 1,0 1-1,0-1 0,0 1 0,-1 0 0,1 0 0,-1 0 0,-1 1 1,1-1-1,-1 1 0,1-1 0,-1 1 0,0 0 0,-1 1 0,-5-5 1,8 7-12,-1 0 0,0 0 1,0 0-1,0 0 0,0 1 1,0-1-1,0 1 0,0 0 1,0-1-1,1 2 0,-1-1 1,0 0-1,0 0 0,0 1 1,0 0-1,0 0 0,0 0 1,0 0-1,1 0 0,-1 0 1,0 0-1,1 1 0,-1 0 1,1-1-1,-4 5 0,-4 1 51,0 1 0,1 0 0,1 0 0,-1 1 0,-8 12 0,5-3 17,1 1-1,0 0 0,2 1 0,0 0 0,1 1 1,-9 35-1,9-15 19,1 0 0,-3 66-1,10-99-84,-1 0-1,2 0 0,-1-1 0,1 1 0,0 0 0,1 0 1,-1-1-1,2 1 0,-1 0 0,1-1 0,0 0 0,1 0 1,-1 0-1,1 0 0,1-1 0,-1 1 0,10 9 0,-7-10-5,0 0-1,1-1 0,-1 0 0,1 0 1,0-1-1,0 0 0,1 0 0,-1-1 0,1 0 1,0 0-1,0-1 0,0 0 0,0-1 1,0 0-1,10 0 0,-6-1-144,1 0 1,0-1-1,0-1 1,24-5-1,-32 6-380,-1-1 0,1 0 0,0 0 0,-1 0 0,0-1 0,1 0 0,-1 0 0,0 0 0,-1-1 0,1 0 0,0 0 0,-1 0 0,6-7 0,-9 9 152,0 1-1,0-1 1,0 0 0,-1 1 0,1-1-1,0 0 1,-1 0 0,1 0 0,-1 1 0,0-1-1,0 0 1,1 0 0,-1 0 0,0 0 0,-1 0-1,1 1 1,0-1 0,-1 0 0,1 0 0,-1 0-1,1 1 1,-1-1 0,0 0 0,-1-2 0,-7-10-1741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167 124 128,'1'-9'1020,"0"-1"1,0 1-1,-1 0 0,-1-1 1,0 1-1,0 0 0,-1-1 1,0 1-1,0 0 0,-1 0 0,-5-10 1,8 19-1001,0-1 1,0 1-1,0 0 0,0 0 1,-1 0-1,1 0 0,0-1 1,0 1-1,0 0 0,-1 0 1,1 0-1,0 0 0,0 0 1,-1 0-1,1 0 1,0 0-1,0 0 0,-1 0 1,1 0-1,0 0 0,0 0 1,-1 0-1,1 0 0,0 0 1,0 0-1,0 0 1,-1 0-1,1 0 0,0 0 1,0 0-1,-1 0 0,1 0 1,0 0-1,0 0 0,0 1 1,-1-1-1,1 0 0,0 0 1,0 0-1,0 0 1,0 1-1,-1-1 0,1 0 1,0 0-1,0 0 0,0 1 1,0-1-1,0 0 0,0 0 1,0 1-1,-1-1 1,1 0-1,0 0 0,0 1 1,0-1-1,0 0 0,-8 15 187,-22 58-270,3 1 1,3 2 0,-24 142 0,46-207-604,2 1 0,-1-1 0,1 0 0,3 20 0,-2-29 434,-1-1 0,0 1-1,1 0 1,-1 0 0,1 0 0,0 0 0,0-1-1,-1 1 1,1 0 0,0-1 0,0 1 0,1-1-1,-1 1 1,0-1 0,3 2 0,-3-2 53,0-1 0,0 1 0,1-1 0,-1 1 1,0-1-1,1 0 0,-1 0 0,0 0 0,1 0 0,-1 0 0,1 0 1,-1 0-1,0 0 0,1 0 0,-1-1 0,0 1 0,1 0 0,-1-1 1,0 1-1,0-1 0,0 0 0,1 1 0,-1-1 0,2-2 1,14-10-1572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13 103 692,'-1'-1'247,"0"-1"1,-1 0-1,1 1 0,0-1 0,0 0 1,0 1-1,0-1 0,1 0 0,-1 0 1,0 0-1,1 0 0,-1 1 0,1-1 1,0 0-1,0 0 0,0 0 0,0 0 1,0 0-1,0 0 0,0 0 0,1-2 1,0 2-86,1-1 1,0 1-1,0 0 1,0 1-1,0-1 1,0 0-1,0 0 1,0 1-1,1 0 1,-1-1-1,0 1 0,1 0 1,-1 0-1,1 0 1,5-1-1,20-7 496,0 2 0,54-8 0,-71 13-509,0 1 0,0 1 0,0 0-1,0 0 1,0 1 0,0 1 0,0 0-1,0 0 1,0 1 0,17 7 0,-25-9-110,-1 0 0,0 1 0,1-1 0,-1 1 0,0-1 0,0 1 0,0 0 0,0 0 0,0-1 0,0 2 0,-1-1 0,1 0 0,-1 0 0,1 0 0,-1 1 0,0-1-1,0 1 1,0-1 0,0 1 0,-1-1 0,1 1 0,0-1 0,-1 1 0,0 0 0,0-1 0,0 1 0,0 0 0,0-1 0,0 1 0,-1 0 0,1-1 0,-1 1 0,0-1 0,0 1 0,0-1 0,0 1 0,0-1 0,0 1 0,-3 2 0,-5 10 62,0 0 0,-2-1 0,0 0 0,-19 19 0,-53 44-104,41-41-2206,59-61-4729,1-2 4762,13 0 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1T15:48:3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253 138 764,'2'-1'250,"0"-1"0,0 1 0,0-1 0,-1 1 0,1-1-1,-1 0 1,1 0 0,-1 0 0,1 0 0,-1 0 0,0 0 0,0 0 0,0 0 0,0 0 0,0 0 0,-1-1-1,1 1 1,-1 0 0,1-1 0,-1 1 0,0-1 0,0 1 0,0 0 0,0-1 0,0 1 0,-1 0-1,1-1 1,-1 1 0,1 0 0,-1-1 0,0 1 0,0 0 0,-2-4 0,1 2-13,0 0 0,-1 0 0,1 0-1,-1 0 1,1 0 0,-1 0 0,0 1 0,-1 0 0,1-1 0,-1 1 0,1 0 0,-1 1 0,0-1 0,0 1 0,0-1 0,-7-1 0,5 2-158,0 1 1,0 0-1,-1 1 1,1 0-1,0 0 1,0 0-1,-1 0 1,1 1 0,0 0-1,0 1 1,0-1-1,0 1 1,0 0-1,0 1 1,0-1 0,1 1-1,-1 0 1,1 1-1,0-1 1,0 1-1,0 0 1,-6 7-1,4-3-72,0-1 0,0 2-1,1-1 1,1 0 0,0 1-1,0 0 1,0 1 0,1-1-1,0 1 1,1-1-1,0 1 1,1 0 0,-2 13-1,4-19-7,-1-1-1,1 0 1,0 1-1,0-1 0,0 1 1,0-1-1,1 0 1,0 1-1,-1-1 0,1 0 1,0 1-1,1-1 0,-1 0 1,1 0-1,-1 0 1,1 0-1,0 0 0,0 0 1,0-1-1,3 4 1,-1-3-3,0-1 1,0 1 0,0-1-1,0 0 1,0 0 0,0 0-1,0 0 1,1-1 0,-1 0-1,1 0 1,-1 0 0,1 0-1,6 0 1,-1-1-1,-1 0 0,1-1 1,0 0-1,-1 0 0,0-1 0,1 0 1,-1-1-1,0 0 0,0 0 0,0-1 1,-1 0-1,1-1 0,-1 0 0,8-6 1,-4-2 4,0 0 0,-1-1 0,-1 0 0,0-1 0,-1 0 0,-1-1 0,0 0 0,-1 0 0,8-28 0,-16 56-21,0 0-1,1-1 1,0 1-1,1-1 1,1 1-1,4 18 1,-5-22-389,1-1 0,0 0 0,0 0 1,1-1-1,0 1 0,0 0 0,8 10 1,-9-15 53,-1 0 0,1-1 0,0 1 0,0 0 0,0-1 0,1 0 0,-1 1 0,0-1 1,0 0-1,1 0 0,-1 0 0,1 0 0,-1-1 0,1 1 0,-1-1 0,1 0 0,-1 1 0,1-1 0,-1 0 0,1 0 1,-1-1-1,1 1 0,-1 0 0,5-2 0,12-7-1488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31ED-29BD-4690-BC18-E953FBCBE1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7116-21DC-4E42-A50A-397D7862E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7CA0-F683-4154-B642-508B865A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ECE0-9C6F-4268-A839-4C0C2A1F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A407-FD93-469C-88C6-F7915257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E9C0-8E9E-40E1-8FEB-EE07513DFD61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272-18B7-41FF-8305-C324F1D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1076-35B3-4984-8BBD-F1D6159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9BF-416F-4666-805A-EAE175E8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CAA5-93D1-48E2-8AD1-A43B3D04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DF94-9D87-41D7-96E2-A1AF17C3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138-40DC-4C83-944B-60C558EA4CF0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8F3E-0792-488B-94AC-7CDA9D4E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B851-120D-4D71-B15B-76B5FE6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EEAA-FA2F-4648-A337-D348AC3AC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B9BD-55A5-4E3D-9E11-413830D9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F51A-D3A3-41CC-A9D5-1C5D7ED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0B4D-6BAC-413B-B81C-CFF69D4F30E2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17DA-E2FD-47F3-8CD0-1EE1AB46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2ED4E-EA58-4A11-BDDE-C587BB27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8C20-C942-47FB-B3FC-AEE8C93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9648-F1CE-41AB-A1F3-183E5FFA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4E86-ABA9-433F-B3F2-736B01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B39A-A1AF-4089-A430-5BCBDC1246F2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B609-8273-4CD7-930F-4943E273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ED1-01ED-4A1C-8C2A-3AADBCF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034-34A7-4656-8AFD-680AFEF8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C7BA-A900-470E-B0C5-F0CB5AAA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8F1B-188C-4D35-9939-8C38E40D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F2A0-A3DA-4AE4-B057-EDF5F8C44FB4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F5DC-5629-473D-A79C-72615D0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BAE1-215D-4027-9BC4-89A64A8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838-3350-4EFD-9B38-BEE2BEE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8CF-7EB1-4096-825E-C135A26D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1553-BBF9-46D1-A7B3-FA7A799F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66E-8FF4-44F4-8E43-04D61C4C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4897-6262-41C0-B982-E7251B2CFB65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8160-B8EC-4D0E-BD5C-D1A9C44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5489-E533-4AA4-B036-15CA49E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125F-48A0-457D-9A23-F0364F41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C1EE-665D-4E66-8ECF-C94C9824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DABB-D0B5-4F2D-8873-DF6FE5B5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62260-AE54-4501-A5A2-D39A4681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5606-DEA9-48E7-ACE7-3156436A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57D2B-7475-4437-9E13-1F5B4B9C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1CBB-CE4C-4C7B-BE53-75BBEF56CE5D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8D3E1-D8AB-48A9-931F-75E8F051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DBA73-96D0-4F12-8F03-70F77CF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647-E62C-4AD5-9343-1C872E2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2CE9A-B55B-475E-99E5-D3A4A783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E0B4-F4E7-45F1-A7D8-AA5F69ADA61E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BFFF2-17B2-4F04-A81F-97FACD93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21CE-98C7-4F7C-A196-E5B2065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F1F1-A30C-4E0B-A415-FA0EC26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94B6-C213-4B2D-ACC8-FA8D67D724B1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9989B-74D5-4F6D-95D8-41B813D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1975A-121B-4765-A553-500810B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8D1B-4348-4F9F-8431-BC2A182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A853-77F3-4615-9C81-2172242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A5E2-CC72-483C-A87B-7C290E2E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07DE-61F8-4259-BEDC-96099184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B1A7-E673-4F32-86F1-0ECD09ED98E3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9B1-C7EE-446F-8535-311CA80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F5BA7-B7FE-4785-9119-6942D000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EE7-BCBE-4932-B6A2-F8427239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3EE4D-EDB3-4F45-9E96-4D51F4FD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8523E-B8E0-471E-B89F-4189AB2E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6B24-D2B0-4B97-B8EF-ACC1124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E6D6-2B5F-417F-A696-F43CD6E531C5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E7793-FC00-4C99-B2F1-5B987C33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Programming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209-CD0A-4071-A3FA-4BA350F3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1AA45-AEC1-4FCE-B494-E377D48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B02E-5E27-4910-BD36-1096620A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E4EE-8953-4909-A1E7-C1BE54ABC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FB584-B7C1-4549-BF47-8960D16B2FCE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3EC2-D2A4-4E84-A86E-13166D5B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CS118 - Programming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2618-D48A-4DB9-94A3-DB8BE653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A213-60AD-47E1-BEBC-2A1AB224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qas.ali@nu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5.xml"/><Relationship Id="rId21" Type="http://schemas.openxmlformats.org/officeDocument/2006/relationships/customXml" Target="../ink/ink147.xml"/><Relationship Id="rId42" Type="http://schemas.openxmlformats.org/officeDocument/2006/relationships/image" Target="../media/image159.png"/><Relationship Id="rId63" Type="http://schemas.openxmlformats.org/officeDocument/2006/relationships/customXml" Target="../ink/ink168.xml"/><Relationship Id="rId84" Type="http://schemas.openxmlformats.org/officeDocument/2006/relationships/image" Target="../media/image180.png"/><Relationship Id="rId138" Type="http://schemas.openxmlformats.org/officeDocument/2006/relationships/image" Target="../media/image207.png"/><Relationship Id="rId159" Type="http://schemas.openxmlformats.org/officeDocument/2006/relationships/customXml" Target="../ink/ink216.xml"/><Relationship Id="rId170" Type="http://schemas.openxmlformats.org/officeDocument/2006/relationships/image" Target="../media/image223.png"/><Relationship Id="rId107" Type="http://schemas.openxmlformats.org/officeDocument/2006/relationships/customXml" Target="../ink/ink190.xml"/><Relationship Id="rId11" Type="http://schemas.openxmlformats.org/officeDocument/2006/relationships/customXml" Target="../ink/ink142.xml"/><Relationship Id="rId32" Type="http://schemas.openxmlformats.org/officeDocument/2006/relationships/image" Target="../media/image154.png"/><Relationship Id="rId53" Type="http://schemas.openxmlformats.org/officeDocument/2006/relationships/customXml" Target="../ink/ink163.xml"/><Relationship Id="rId74" Type="http://schemas.openxmlformats.org/officeDocument/2006/relationships/image" Target="../media/image175.png"/><Relationship Id="rId128" Type="http://schemas.openxmlformats.org/officeDocument/2006/relationships/image" Target="../media/image202.png"/><Relationship Id="rId149" Type="http://schemas.openxmlformats.org/officeDocument/2006/relationships/customXml" Target="../ink/ink211.xml"/><Relationship Id="rId5" Type="http://schemas.openxmlformats.org/officeDocument/2006/relationships/customXml" Target="../ink/ink139.xml"/><Relationship Id="rId95" Type="http://schemas.openxmlformats.org/officeDocument/2006/relationships/customXml" Target="../ink/ink184.xml"/><Relationship Id="rId160" Type="http://schemas.openxmlformats.org/officeDocument/2006/relationships/image" Target="../media/image218.png"/><Relationship Id="rId181" Type="http://schemas.openxmlformats.org/officeDocument/2006/relationships/customXml" Target="../ink/ink227.xml"/><Relationship Id="rId22" Type="http://schemas.openxmlformats.org/officeDocument/2006/relationships/image" Target="../media/image149.png"/><Relationship Id="rId43" Type="http://schemas.openxmlformats.org/officeDocument/2006/relationships/customXml" Target="../ink/ink158.xml"/><Relationship Id="rId64" Type="http://schemas.openxmlformats.org/officeDocument/2006/relationships/image" Target="../media/image170.png"/><Relationship Id="rId118" Type="http://schemas.openxmlformats.org/officeDocument/2006/relationships/image" Target="../media/image197.png"/><Relationship Id="rId139" Type="http://schemas.openxmlformats.org/officeDocument/2006/relationships/customXml" Target="../ink/ink206.xml"/><Relationship Id="rId85" Type="http://schemas.openxmlformats.org/officeDocument/2006/relationships/customXml" Target="../ink/ink179.xml"/><Relationship Id="rId150" Type="http://schemas.openxmlformats.org/officeDocument/2006/relationships/image" Target="../media/image213.png"/><Relationship Id="rId171" Type="http://schemas.openxmlformats.org/officeDocument/2006/relationships/customXml" Target="../ink/ink222.xml"/><Relationship Id="rId12" Type="http://schemas.openxmlformats.org/officeDocument/2006/relationships/image" Target="../media/image144.png"/><Relationship Id="rId33" Type="http://schemas.openxmlformats.org/officeDocument/2006/relationships/customXml" Target="../ink/ink153.xml"/><Relationship Id="rId108" Type="http://schemas.openxmlformats.org/officeDocument/2006/relationships/image" Target="../media/image192.png"/><Relationship Id="rId129" Type="http://schemas.openxmlformats.org/officeDocument/2006/relationships/customXml" Target="../ink/ink201.xml"/><Relationship Id="rId54" Type="http://schemas.openxmlformats.org/officeDocument/2006/relationships/image" Target="../media/image165.png"/><Relationship Id="rId75" Type="http://schemas.openxmlformats.org/officeDocument/2006/relationships/customXml" Target="../ink/ink174.xml"/><Relationship Id="rId96" Type="http://schemas.openxmlformats.org/officeDocument/2006/relationships/image" Target="../media/image186.png"/><Relationship Id="rId140" Type="http://schemas.openxmlformats.org/officeDocument/2006/relationships/image" Target="../media/image208.png"/><Relationship Id="rId161" Type="http://schemas.openxmlformats.org/officeDocument/2006/relationships/customXml" Target="../ink/ink217.xml"/><Relationship Id="rId182" Type="http://schemas.openxmlformats.org/officeDocument/2006/relationships/image" Target="../media/image229.png"/><Relationship Id="rId6" Type="http://schemas.openxmlformats.org/officeDocument/2006/relationships/image" Target="../media/image141.png"/><Relationship Id="rId23" Type="http://schemas.openxmlformats.org/officeDocument/2006/relationships/customXml" Target="../ink/ink148.xml"/><Relationship Id="rId119" Type="http://schemas.openxmlformats.org/officeDocument/2006/relationships/customXml" Target="../ink/ink196.xml"/><Relationship Id="rId44" Type="http://schemas.openxmlformats.org/officeDocument/2006/relationships/image" Target="../media/image160.png"/><Relationship Id="rId60" Type="http://schemas.openxmlformats.org/officeDocument/2006/relationships/image" Target="../media/image168.png"/><Relationship Id="rId65" Type="http://schemas.openxmlformats.org/officeDocument/2006/relationships/customXml" Target="../ink/ink169.xml"/><Relationship Id="rId81" Type="http://schemas.openxmlformats.org/officeDocument/2006/relationships/customXml" Target="../ink/ink177.xml"/><Relationship Id="rId86" Type="http://schemas.openxmlformats.org/officeDocument/2006/relationships/image" Target="../media/image181.png"/><Relationship Id="rId130" Type="http://schemas.openxmlformats.org/officeDocument/2006/relationships/image" Target="../media/image203.png"/><Relationship Id="rId135" Type="http://schemas.openxmlformats.org/officeDocument/2006/relationships/customXml" Target="../ink/ink204.xml"/><Relationship Id="rId151" Type="http://schemas.openxmlformats.org/officeDocument/2006/relationships/customXml" Target="../ink/ink212.xml"/><Relationship Id="rId156" Type="http://schemas.openxmlformats.org/officeDocument/2006/relationships/image" Target="../media/image216.png"/><Relationship Id="rId177" Type="http://schemas.openxmlformats.org/officeDocument/2006/relationships/customXml" Target="../ink/ink225.xml"/><Relationship Id="rId172" Type="http://schemas.openxmlformats.org/officeDocument/2006/relationships/image" Target="../media/image224.png"/><Relationship Id="rId13" Type="http://schemas.openxmlformats.org/officeDocument/2006/relationships/customXml" Target="../ink/ink143.xml"/><Relationship Id="rId18" Type="http://schemas.openxmlformats.org/officeDocument/2006/relationships/image" Target="../media/image147.png"/><Relationship Id="rId39" Type="http://schemas.openxmlformats.org/officeDocument/2006/relationships/customXml" Target="../ink/ink156.xml"/><Relationship Id="rId109" Type="http://schemas.openxmlformats.org/officeDocument/2006/relationships/customXml" Target="../ink/ink191.xml"/><Relationship Id="rId34" Type="http://schemas.openxmlformats.org/officeDocument/2006/relationships/image" Target="../media/image155.png"/><Relationship Id="rId50" Type="http://schemas.openxmlformats.org/officeDocument/2006/relationships/image" Target="../media/image163.png"/><Relationship Id="rId55" Type="http://schemas.openxmlformats.org/officeDocument/2006/relationships/customXml" Target="../ink/ink164.xml"/><Relationship Id="rId76" Type="http://schemas.openxmlformats.org/officeDocument/2006/relationships/image" Target="../media/image176.png"/><Relationship Id="rId97" Type="http://schemas.openxmlformats.org/officeDocument/2006/relationships/customXml" Target="../ink/ink185.xml"/><Relationship Id="rId104" Type="http://schemas.openxmlformats.org/officeDocument/2006/relationships/image" Target="../media/image190.png"/><Relationship Id="rId120" Type="http://schemas.openxmlformats.org/officeDocument/2006/relationships/image" Target="../media/image198.png"/><Relationship Id="rId125" Type="http://schemas.openxmlformats.org/officeDocument/2006/relationships/customXml" Target="../ink/ink199.xml"/><Relationship Id="rId141" Type="http://schemas.openxmlformats.org/officeDocument/2006/relationships/customXml" Target="../ink/ink207.xml"/><Relationship Id="rId146" Type="http://schemas.openxmlformats.org/officeDocument/2006/relationships/image" Target="../media/image211.png"/><Relationship Id="rId167" Type="http://schemas.openxmlformats.org/officeDocument/2006/relationships/customXml" Target="../ink/ink220.xml"/><Relationship Id="rId7" Type="http://schemas.openxmlformats.org/officeDocument/2006/relationships/customXml" Target="../ink/ink140.xml"/><Relationship Id="rId71" Type="http://schemas.openxmlformats.org/officeDocument/2006/relationships/customXml" Target="../ink/ink172.xml"/><Relationship Id="rId92" Type="http://schemas.openxmlformats.org/officeDocument/2006/relationships/image" Target="../media/image184.png"/><Relationship Id="rId162" Type="http://schemas.openxmlformats.org/officeDocument/2006/relationships/image" Target="../media/image219.png"/><Relationship Id="rId2" Type="http://schemas.openxmlformats.org/officeDocument/2006/relationships/image" Target="../media/image139.png"/><Relationship Id="rId29" Type="http://schemas.openxmlformats.org/officeDocument/2006/relationships/customXml" Target="../ink/ink151.xml"/><Relationship Id="rId24" Type="http://schemas.openxmlformats.org/officeDocument/2006/relationships/image" Target="../media/image150.png"/><Relationship Id="rId40" Type="http://schemas.openxmlformats.org/officeDocument/2006/relationships/image" Target="../media/image158.png"/><Relationship Id="rId45" Type="http://schemas.openxmlformats.org/officeDocument/2006/relationships/customXml" Target="../ink/ink159.xml"/><Relationship Id="rId66" Type="http://schemas.openxmlformats.org/officeDocument/2006/relationships/image" Target="../media/image171.png"/><Relationship Id="rId87" Type="http://schemas.openxmlformats.org/officeDocument/2006/relationships/customXml" Target="../ink/ink180.xml"/><Relationship Id="rId110" Type="http://schemas.openxmlformats.org/officeDocument/2006/relationships/image" Target="../media/image193.png"/><Relationship Id="rId115" Type="http://schemas.openxmlformats.org/officeDocument/2006/relationships/customXml" Target="../ink/ink194.xml"/><Relationship Id="rId131" Type="http://schemas.openxmlformats.org/officeDocument/2006/relationships/customXml" Target="../ink/ink202.xml"/><Relationship Id="rId136" Type="http://schemas.openxmlformats.org/officeDocument/2006/relationships/image" Target="../media/image206.png"/><Relationship Id="rId157" Type="http://schemas.openxmlformats.org/officeDocument/2006/relationships/customXml" Target="../ink/ink215.xml"/><Relationship Id="rId178" Type="http://schemas.openxmlformats.org/officeDocument/2006/relationships/image" Target="../media/image227.png"/><Relationship Id="rId61" Type="http://schemas.openxmlformats.org/officeDocument/2006/relationships/customXml" Target="../ink/ink167.xml"/><Relationship Id="rId82" Type="http://schemas.openxmlformats.org/officeDocument/2006/relationships/image" Target="../media/image179.png"/><Relationship Id="rId152" Type="http://schemas.openxmlformats.org/officeDocument/2006/relationships/image" Target="../media/image214.png"/><Relationship Id="rId173" Type="http://schemas.openxmlformats.org/officeDocument/2006/relationships/customXml" Target="../ink/ink223.xml"/><Relationship Id="rId19" Type="http://schemas.openxmlformats.org/officeDocument/2006/relationships/customXml" Target="../ink/ink146.xml"/><Relationship Id="rId14" Type="http://schemas.openxmlformats.org/officeDocument/2006/relationships/image" Target="../media/image145.png"/><Relationship Id="rId30" Type="http://schemas.openxmlformats.org/officeDocument/2006/relationships/image" Target="../media/image153.png"/><Relationship Id="rId35" Type="http://schemas.openxmlformats.org/officeDocument/2006/relationships/customXml" Target="../ink/ink154.xml"/><Relationship Id="rId56" Type="http://schemas.openxmlformats.org/officeDocument/2006/relationships/image" Target="../media/image166.png"/><Relationship Id="rId77" Type="http://schemas.openxmlformats.org/officeDocument/2006/relationships/customXml" Target="../ink/ink175.xml"/><Relationship Id="rId100" Type="http://schemas.openxmlformats.org/officeDocument/2006/relationships/image" Target="../media/image188.png"/><Relationship Id="rId105" Type="http://schemas.openxmlformats.org/officeDocument/2006/relationships/customXml" Target="../ink/ink189.xml"/><Relationship Id="rId126" Type="http://schemas.openxmlformats.org/officeDocument/2006/relationships/image" Target="../media/image201.png"/><Relationship Id="rId147" Type="http://schemas.openxmlformats.org/officeDocument/2006/relationships/customXml" Target="../ink/ink210.xml"/><Relationship Id="rId168" Type="http://schemas.openxmlformats.org/officeDocument/2006/relationships/image" Target="../media/image222.png"/><Relationship Id="rId8" Type="http://schemas.openxmlformats.org/officeDocument/2006/relationships/image" Target="../media/image142.png"/><Relationship Id="rId51" Type="http://schemas.openxmlformats.org/officeDocument/2006/relationships/customXml" Target="../ink/ink162.xml"/><Relationship Id="rId72" Type="http://schemas.openxmlformats.org/officeDocument/2006/relationships/image" Target="../media/image174.png"/><Relationship Id="rId93" Type="http://schemas.openxmlformats.org/officeDocument/2006/relationships/customXml" Target="../ink/ink183.xml"/><Relationship Id="rId98" Type="http://schemas.openxmlformats.org/officeDocument/2006/relationships/image" Target="../media/image187.png"/><Relationship Id="rId121" Type="http://schemas.openxmlformats.org/officeDocument/2006/relationships/customXml" Target="../ink/ink197.xml"/><Relationship Id="rId142" Type="http://schemas.openxmlformats.org/officeDocument/2006/relationships/image" Target="../media/image209.png"/><Relationship Id="rId163" Type="http://schemas.openxmlformats.org/officeDocument/2006/relationships/customXml" Target="../ink/ink218.xml"/><Relationship Id="rId3" Type="http://schemas.openxmlformats.org/officeDocument/2006/relationships/customXml" Target="../ink/ink138.xml"/><Relationship Id="rId25" Type="http://schemas.openxmlformats.org/officeDocument/2006/relationships/customXml" Target="../ink/ink149.xml"/><Relationship Id="rId46" Type="http://schemas.openxmlformats.org/officeDocument/2006/relationships/image" Target="../media/image161.png"/><Relationship Id="rId67" Type="http://schemas.openxmlformats.org/officeDocument/2006/relationships/customXml" Target="../ink/ink170.xml"/><Relationship Id="rId116" Type="http://schemas.openxmlformats.org/officeDocument/2006/relationships/image" Target="../media/image196.png"/><Relationship Id="rId137" Type="http://schemas.openxmlformats.org/officeDocument/2006/relationships/customXml" Target="../ink/ink205.xml"/><Relationship Id="rId158" Type="http://schemas.openxmlformats.org/officeDocument/2006/relationships/image" Target="../media/image217.png"/><Relationship Id="rId20" Type="http://schemas.openxmlformats.org/officeDocument/2006/relationships/image" Target="../media/image148.png"/><Relationship Id="rId41" Type="http://schemas.openxmlformats.org/officeDocument/2006/relationships/customXml" Target="../ink/ink157.xml"/><Relationship Id="rId62" Type="http://schemas.openxmlformats.org/officeDocument/2006/relationships/image" Target="../media/image169.png"/><Relationship Id="rId83" Type="http://schemas.openxmlformats.org/officeDocument/2006/relationships/customXml" Target="../ink/ink178.xml"/><Relationship Id="rId88" Type="http://schemas.openxmlformats.org/officeDocument/2006/relationships/image" Target="../media/image182.png"/><Relationship Id="rId111" Type="http://schemas.openxmlformats.org/officeDocument/2006/relationships/customXml" Target="../ink/ink192.xml"/><Relationship Id="rId132" Type="http://schemas.openxmlformats.org/officeDocument/2006/relationships/image" Target="../media/image204.png"/><Relationship Id="rId153" Type="http://schemas.openxmlformats.org/officeDocument/2006/relationships/customXml" Target="../ink/ink213.xml"/><Relationship Id="rId174" Type="http://schemas.openxmlformats.org/officeDocument/2006/relationships/image" Target="../media/image225.png"/><Relationship Id="rId179" Type="http://schemas.openxmlformats.org/officeDocument/2006/relationships/customXml" Target="../ink/ink226.xml"/><Relationship Id="rId15" Type="http://schemas.openxmlformats.org/officeDocument/2006/relationships/customXml" Target="../ink/ink144.xml"/><Relationship Id="rId36" Type="http://schemas.openxmlformats.org/officeDocument/2006/relationships/image" Target="../media/image156.png"/><Relationship Id="rId57" Type="http://schemas.openxmlformats.org/officeDocument/2006/relationships/customXml" Target="../ink/ink165.xml"/><Relationship Id="rId106" Type="http://schemas.openxmlformats.org/officeDocument/2006/relationships/image" Target="../media/image191.png"/><Relationship Id="rId127" Type="http://schemas.openxmlformats.org/officeDocument/2006/relationships/customXml" Target="../ink/ink200.xml"/><Relationship Id="rId10" Type="http://schemas.openxmlformats.org/officeDocument/2006/relationships/image" Target="../media/image143.png"/><Relationship Id="rId31" Type="http://schemas.openxmlformats.org/officeDocument/2006/relationships/customXml" Target="../ink/ink152.xml"/><Relationship Id="rId52" Type="http://schemas.openxmlformats.org/officeDocument/2006/relationships/image" Target="../media/image164.png"/><Relationship Id="rId73" Type="http://schemas.openxmlformats.org/officeDocument/2006/relationships/customXml" Target="../ink/ink173.xml"/><Relationship Id="rId78" Type="http://schemas.openxmlformats.org/officeDocument/2006/relationships/image" Target="../media/image177.png"/><Relationship Id="rId94" Type="http://schemas.openxmlformats.org/officeDocument/2006/relationships/image" Target="../media/image185.png"/><Relationship Id="rId99" Type="http://schemas.openxmlformats.org/officeDocument/2006/relationships/customXml" Target="../ink/ink186.xml"/><Relationship Id="rId101" Type="http://schemas.openxmlformats.org/officeDocument/2006/relationships/customXml" Target="../ink/ink187.xml"/><Relationship Id="rId122" Type="http://schemas.openxmlformats.org/officeDocument/2006/relationships/image" Target="../media/image199.png"/><Relationship Id="rId143" Type="http://schemas.openxmlformats.org/officeDocument/2006/relationships/customXml" Target="../ink/ink208.xml"/><Relationship Id="rId148" Type="http://schemas.openxmlformats.org/officeDocument/2006/relationships/image" Target="../media/image212.png"/><Relationship Id="rId164" Type="http://schemas.openxmlformats.org/officeDocument/2006/relationships/image" Target="../media/image220.png"/><Relationship Id="rId169" Type="http://schemas.openxmlformats.org/officeDocument/2006/relationships/customXml" Target="../ink/ink221.xml"/><Relationship Id="rId4" Type="http://schemas.openxmlformats.org/officeDocument/2006/relationships/image" Target="../media/image140.png"/><Relationship Id="rId9" Type="http://schemas.openxmlformats.org/officeDocument/2006/relationships/customXml" Target="../ink/ink141.xml"/><Relationship Id="rId180" Type="http://schemas.openxmlformats.org/officeDocument/2006/relationships/image" Target="../media/image228.png"/><Relationship Id="rId26" Type="http://schemas.openxmlformats.org/officeDocument/2006/relationships/image" Target="../media/image151.png"/><Relationship Id="rId47" Type="http://schemas.openxmlformats.org/officeDocument/2006/relationships/customXml" Target="../ink/ink160.xml"/><Relationship Id="rId68" Type="http://schemas.openxmlformats.org/officeDocument/2006/relationships/image" Target="../media/image172.png"/><Relationship Id="rId89" Type="http://schemas.openxmlformats.org/officeDocument/2006/relationships/customXml" Target="../ink/ink181.xml"/><Relationship Id="rId112" Type="http://schemas.openxmlformats.org/officeDocument/2006/relationships/image" Target="../media/image194.png"/><Relationship Id="rId133" Type="http://schemas.openxmlformats.org/officeDocument/2006/relationships/customXml" Target="../ink/ink203.xml"/><Relationship Id="rId154" Type="http://schemas.openxmlformats.org/officeDocument/2006/relationships/image" Target="../media/image215.png"/><Relationship Id="rId175" Type="http://schemas.openxmlformats.org/officeDocument/2006/relationships/customXml" Target="../ink/ink224.xml"/><Relationship Id="rId16" Type="http://schemas.openxmlformats.org/officeDocument/2006/relationships/image" Target="../media/image146.png"/><Relationship Id="rId37" Type="http://schemas.openxmlformats.org/officeDocument/2006/relationships/customXml" Target="../ink/ink155.xml"/><Relationship Id="rId58" Type="http://schemas.openxmlformats.org/officeDocument/2006/relationships/image" Target="../media/image167.png"/><Relationship Id="rId79" Type="http://schemas.openxmlformats.org/officeDocument/2006/relationships/customXml" Target="../ink/ink176.xml"/><Relationship Id="rId102" Type="http://schemas.openxmlformats.org/officeDocument/2006/relationships/image" Target="../media/image189.png"/><Relationship Id="rId123" Type="http://schemas.openxmlformats.org/officeDocument/2006/relationships/customXml" Target="../ink/ink198.xml"/><Relationship Id="rId144" Type="http://schemas.openxmlformats.org/officeDocument/2006/relationships/image" Target="../media/image210.png"/><Relationship Id="rId90" Type="http://schemas.openxmlformats.org/officeDocument/2006/relationships/image" Target="../media/image183.png"/><Relationship Id="rId165" Type="http://schemas.openxmlformats.org/officeDocument/2006/relationships/customXml" Target="../ink/ink219.xml"/><Relationship Id="rId27" Type="http://schemas.openxmlformats.org/officeDocument/2006/relationships/customXml" Target="../ink/ink150.xml"/><Relationship Id="rId48" Type="http://schemas.openxmlformats.org/officeDocument/2006/relationships/image" Target="../media/image162.png"/><Relationship Id="rId69" Type="http://schemas.openxmlformats.org/officeDocument/2006/relationships/customXml" Target="../ink/ink171.xml"/><Relationship Id="rId113" Type="http://schemas.openxmlformats.org/officeDocument/2006/relationships/customXml" Target="../ink/ink193.xml"/><Relationship Id="rId134" Type="http://schemas.openxmlformats.org/officeDocument/2006/relationships/image" Target="../media/image205.png"/><Relationship Id="rId80" Type="http://schemas.openxmlformats.org/officeDocument/2006/relationships/image" Target="../media/image178.png"/><Relationship Id="rId155" Type="http://schemas.openxmlformats.org/officeDocument/2006/relationships/customXml" Target="../ink/ink214.xml"/><Relationship Id="rId176" Type="http://schemas.openxmlformats.org/officeDocument/2006/relationships/image" Target="../media/image226.png"/><Relationship Id="rId17" Type="http://schemas.openxmlformats.org/officeDocument/2006/relationships/customXml" Target="../ink/ink145.xml"/><Relationship Id="rId38" Type="http://schemas.openxmlformats.org/officeDocument/2006/relationships/image" Target="../media/image157.png"/><Relationship Id="rId59" Type="http://schemas.openxmlformats.org/officeDocument/2006/relationships/customXml" Target="../ink/ink166.xml"/><Relationship Id="rId103" Type="http://schemas.openxmlformats.org/officeDocument/2006/relationships/customXml" Target="../ink/ink188.xml"/><Relationship Id="rId124" Type="http://schemas.openxmlformats.org/officeDocument/2006/relationships/image" Target="../media/image200.png"/><Relationship Id="rId70" Type="http://schemas.openxmlformats.org/officeDocument/2006/relationships/image" Target="../media/image173.png"/><Relationship Id="rId91" Type="http://schemas.openxmlformats.org/officeDocument/2006/relationships/customXml" Target="../ink/ink182.xml"/><Relationship Id="rId145" Type="http://schemas.openxmlformats.org/officeDocument/2006/relationships/customXml" Target="../ink/ink209.xml"/><Relationship Id="rId166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2.png"/><Relationship Id="rId49" Type="http://schemas.openxmlformats.org/officeDocument/2006/relationships/customXml" Target="../ink/ink161.xml"/><Relationship Id="rId114" Type="http://schemas.openxmlformats.org/officeDocument/2006/relationships/image" Target="../media/image1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8FF-4ECF-4816-9F0A-7E9D35A0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4756"/>
            <a:ext cx="9144000" cy="26220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CS118 - Programming Fundamentals</a:t>
            </a:r>
            <a:br>
              <a:rPr lang="en-US" sz="3600" b="1" dirty="0"/>
            </a:br>
            <a:r>
              <a:rPr lang="en-US" sz="3200" b="1" dirty="0"/>
              <a:t>Lecture#06: Functions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4371-205E-4983-A871-FD27BF8C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634"/>
            <a:ext cx="9144000" cy="13881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Waqas Ali</a:t>
            </a:r>
          </a:p>
          <a:p>
            <a:pPr algn="l"/>
            <a:r>
              <a:rPr lang="en-US" sz="2000" dirty="0"/>
              <a:t>Lecturer (CS) </a:t>
            </a:r>
          </a:p>
          <a:p>
            <a:pPr algn="l"/>
            <a:r>
              <a:rPr lang="en-US" sz="2000" dirty="0"/>
              <a:t>National University of Computer and Emerging Sciences</a:t>
            </a:r>
          </a:p>
          <a:p>
            <a:pPr algn="l"/>
            <a:r>
              <a:rPr lang="en-US" sz="2000" dirty="0">
                <a:hlinkClick r:id="rId2"/>
              </a:rPr>
              <a:t>waqas.ali@nu.edu.pk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6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6796282" cy="3581400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1871F-A376-4B05-A515-AC0E2EE642A9}"/>
              </a:ext>
            </a:extLst>
          </p:cNvPr>
          <p:cNvGrpSpPr/>
          <p:nvPr/>
        </p:nvGrpSpPr>
        <p:grpSpPr>
          <a:xfrm>
            <a:off x="4966766" y="1561616"/>
            <a:ext cx="1223676" cy="889200"/>
            <a:chOff x="5386221" y="1066706"/>
            <a:chExt cx="1878120" cy="13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E32792-C5C8-45A9-81E7-79D74F2EBE6E}"/>
                    </a:ext>
                  </a:extLst>
                </p14:cNvPr>
                <p14:cNvContentPartPr/>
                <p14:nvPr/>
              </p14:nvContentPartPr>
              <p14:xfrm>
                <a:off x="5561181" y="1760786"/>
                <a:ext cx="293760" cy="520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E32792-C5C8-45A9-81E7-79D74F2EBE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47376" y="1746976"/>
                  <a:ext cx="320817" cy="547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BE4E7A-A51C-4A3A-8D30-3F71B2347B77}"/>
                    </a:ext>
                  </a:extLst>
                </p14:cNvPr>
                <p14:cNvContentPartPr/>
                <p14:nvPr/>
              </p14:nvContentPartPr>
              <p14:xfrm>
                <a:off x="5386221" y="2267306"/>
                <a:ext cx="347040" cy="16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BE4E7A-A51C-4A3A-8D30-3F71B2347B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72406" y="2253488"/>
                  <a:ext cx="374118" cy="191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16B76B-BFA6-48CC-800D-14DBE4D2044D}"/>
                    </a:ext>
                  </a:extLst>
                </p14:cNvPr>
                <p14:cNvContentPartPr/>
                <p14:nvPr/>
              </p14:nvContentPartPr>
              <p14:xfrm>
                <a:off x="5881581" y="1156346"/>
                <a:ext cx="151200" cy="48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16B76B-BFA6-48CC-800D-14DBE4D204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67785" y="1142533"/>
                  <a:ext cx="178239" cy="511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B1AB69-26BA-4D51-983C-9D6B85141ECD}"/>
                    </a:ext>
                  </a:extLst>
                </p14:cNvPr>
                <p14:cNvContentPartPr/>
                <p14:nvPr/>
              </p14:nvContentPartPr>
              <p14:xfrm>
                <a:off x="5874381" y="1386746"/>
                <a:ext cx="328320" cy="14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B1AB69-26BA-4D51-983C-9D6B85141E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60563" y="1372962"/>
                  <a:ext cx="355404" cy="175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AEA444-06D8-4BB1-9E63-047776BA9A2A}"/>
                    </a:ext>
                  </a:extLst>
                </p14:cNvPr>
                <p14:cNvContentPartPr/>
                <p14:nvPr/>
              </p14:nvContentPartPr>
              <p14:xfrm>
                <a:off x="6243381" y="1348586"/>
                <a:ext cx="167040" cy="14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AEA444-06D8-4BB1-9E63-047776BA9A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29553" y="1334774"/>
                  <a:ext cx="194143" cy="17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E315AA-DDEF-4665-9127-813D9F88B70D}"/>
                    </a:ext>
                  </a:extLst>
                </p14:cNvPr>
                <p14:cNvContentPartPr/>
                <p14:nvPr/>
              </p14:nvContentPartPr>
              <p14:xfrm>
                <a:off x="6429501" y="1301426"/>
                <a:ext cx="185760" cy="15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E315AA-DDEF-4665-9127-813D9F88B7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15721" y="1287624"/>
                  <a:ext cx="212770" cy="183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F7B50B-421B-4175-9758-B19EFB4C634C}"/>
                    </a:ext>
                  </a:extLst>
                </p14:cNvPr>
                <p14:cNvContentPartPr/>
                <p14:nvPr/>
              </p14:nvContentPartPr>
              <p14:xfrm>
                <a:off x="6646941" y="1066706"/>
                <a:ext cx="20520" cy="33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F7B50B-421B-4175-9758-B19EFB4C63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33441" y="1052911"/>
                  <a:ext cx="46980" cy="363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665C18-8A10-48DE-9C13-ECF111D43D32}"/>
                    </a:ext>
                  </a:extLst>
                </p14:cNvPr>
                <p14:cNvContentPartPr/>
                <p14:nvPr/>
              </p14:nvContentPartPr>
              <p14:xfrm>
                <a:off x="6595461" y="1244186"/>
                <a:ext cx="213120" cy="13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665C18-8A10-48DE-9C13-ECF111D43D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1658" y="1230986"/>
                  <a:ext cx="240174" cy="165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110FED-F66D-47F6-880D-BBEABEF5B865}"/>
                    </a:ext>
                  </a:extLst>
                </p14:cNvPr>
                <p14:cNvContentPartPr/>
                <p14:nvPr/>
              </p14:nvContentPartPr>
              <p14:xfrm>
                <a:off x="6746661" y="1163906"/>
                <a:ext cx="45720" cy="8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110FED-F66D-47F6-880D-BBEABEF5B8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32890" y="1150095"/>
                  <a:ext cx="72711" cy="11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07B056-43D3-4021-AEF1-6367682F93DB}"/>
                    </a:ext>
                  </a:extLst>
                </p14:cNvPr>
                <p14:cNvContentPartPr/>
                <p14:nvPr/>
              </p14:nvContentPartPr>
              <p14:xfrm>
                <a:off x="6796701" y="1213586"/>
                <a:ext cx="142920" cy="19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07B056-43D3-4021-AEF1-6367682F93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82906" y="1199789"/>
                  <a:ext cx="169959" cy="2196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C8D1C9-EA5B-4479-81A7-43F39E39F5FF}"/>
                    </a:ext>
                  </a:extLst>
                </p14:cNvPr>
                <p14:cNvContentPartPr/>
                <p14:nvPr/>
              </p14:nvContentPartPr>
              <p14:xfrm>
                <a:off x="6978141" y="1172546"/>
                <a:ext cx="286200" cy="17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C8D1C9-EA5B-4479-81A7-43F39E39F5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64355" y="1158756"/>
                  <a:ext cx="313221" cy="19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B983E4-D387-457B-8702-7CEF911B104A}"/>
                    </a:ext>
                  </a:extLst>
                </p14:cNvPr>
                <p14:cNvContentPartPr/>
                <p14:nvPr/>
              </p14:nvContentPartPr>
              <p14:xfrm>
                <a:off x="5958261" y="1724426"/>
                <a:ext cx="170640" cy="19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B983E4-D387-457B-8702-7CEF911B10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44455" y="1711162"/>
                  <a:ext cx="197699" cy="223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22CA80-A8BA-4B0E-A577-7E402C9B6402}"/>
                    </a:ext>
                  </a:extLst>
                </p14:cNvPr>
                <p14:cNvContentPartPr/>
                <p14:nvPr/>
              </p14:nvContentPartPr>
              <p14:xfrm>
                <a:off x="6155181" y="1676906"/>
                <a:ext cx="235440" cy="16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22CA80-A8BA-4B0E-A577-7E402C9B64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41917" y="1663118"/>
                  <a:ext cx="262521" cy="190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2E78CB-D48D-411B-842C-65C2F3A137E7}"/>
                    </a:ext>
                  </a:extLst>
                </p14:cNvPr>
                <p14:cNvContentPartPr/>
                <p14:nvPr/>
              </p14:nvContentPartPr>
              <p14:xfrm>
                <a:off x="6403581" y="1571426"/>
                <a:ext cx="399240" cy="18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2E78CB-D48D-411B-842C-65C2F3A137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89776" y="1557631"/>
                  <a:ext cx="426298" cy="2124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5F424B4-8978-47F0-9CEB-73F7C475BA93}"/>
              </a:ext>
            </a:extLst>
          </p:cNvPr>
          <p:cNvGrpSpPr/>
          <p:nvPr/>
        </p:nvGrpSpPr>
        <p:grpSpPr>
          <a:xfrm>
            <a:off x="6089301" y="1978586"/>
            <a:ext cx="661320" cy="431640"/>
            <a:chOff x="6089301" y="1978586"/>
            <a:chExt cx="66132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E76559-F4A9-4A45-99CA-7BB04C1935E4}"/>
                    </a:ext>
                  </a:extLst>
                </p14:cNvPr>
                <p14:cNvContentPartPr/>
                <p14:nvPr/>
              </p14:nvContentPartPr>
              <p14:xfrm>
                <a:off x="6148341" y="1978586"/>
                <a:ext cx="602280" cy="41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E76559-F4A9-4A45-99CA-7BB04C1935E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39341" y="1969946"/>
                  <a:ext cx="619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8DA1C39-D163-47E7-9544-5771A8ECA7B3}"/>
                    </a:ext>
                  </a:extLst>
                </p14:cNvPr>
                <p14:cNvContentPartPr/>
                <p14:nvPr/>
              </p14:nvContentPartPr>
              <p14:xfrm>
                <a:off x="6089301" y="2300066"/>
                <a:ext cx="213120" cy="11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8DA1C39-D163-47E7-9544-5771A8ECA7B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80661" y="2291066"/>
                  <a:ext cx="23076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2BE4E7C-1793-4D96-8EEB-A642F1BB2367}"/>
              </a:ext>
            </a:extLst>
          </p:cNvPr>
          <p:cNvGrpSpPr/>
          <p:nvPr/>
        </p:nvGrpSpPr>
        <p:grpSpPr>
          <a:xfrm>
            <a:off x="6738741" y="1490786"/>
            <a:ext cx="1875240" cy="810360"/>
            <a:chOff x="6738741" y="1490786"/>
            <a:chExt cx="1875240" cy="8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DA65C6-AE4F-4D3C-958D-0B28DAB6DC50}"/>
                    </a:ext>
                  </a:extLst>
                </p14:cNvPr>
                <p14:cNvContentPartPr/>
                <p14:nvPr/>
              </p14:nvContentPartPr>
              <p14:xfrm>
                <a:off x="6738741" y="1627946"/>
                <a:ext cx="173880" cy="30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DA65C6-AE4F-4D3C-958D-0B28DAB6DC5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29741" y="1619306"/>
                  <a:ext cx="191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B5C1E31-E7FD-41D0-BE9F-529200838483}"/>
                    </a:ext>
                  </a:extLst>
                </p14:cNvPr>
                <p14:cNvContentPartPr/>
                <p14:nvPr/>
              </p14:nvContentPartPr>
              <p14:xfrm>
                <a:off x="6788781" y="1795346"/>
                <a:ext cx="136440" cy="76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B5C1E31-E7FD-41D0-BE9F-5292008384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79781" y="1786346"/>
                  <a:ext cx="154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91F0249-A2D8-48A9-9058-FF6E967C1507}"/>
                    </a:ext>
                  </a:extLst>
                </p14:cNvPr>
                <p14:cNvContentPartPr/>
                <p14:nvPr/>
              </p14:nvContentPartPr>
              <p14:xfrm>
                <a:off x="6934581" y="1760066"/>
                <a:ext cx="94680" cy="12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91F0249-A2D8-48A9-9058-FF6E967C15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25581" y="1751066"/>
                  <a:ext cx="112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14C40F-39CB-4CD3-AC97-EC5CCFBB0AC2}"/>
                    </a:ext>
                  </a:extLst>
                </p14:cNvPr>
                <p14:cNvContentPartPr/>
                <p14:nvPr/>
              </p14:nvContentPartPr>
              <p14:xfrm>
                <a:off x="7008741" y="1716506"/>
                <a:ext cx="125640" cy="141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14C40F-39CB-4CD3-AC97-EC5CCFBB0A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00101" y="1707866"/>
                  <a:ext cx="143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BE43DA-D146-4553-AE71-B84BB6F9EF72}"/>
                    </a:ext>
                  </a:extLst>
                </p14:cNvPr>
                <p14:cNvContentPartPr/>
                <p14:nvPr/>
              </p14:nvContentPartPr>
              <p14:xfrm>
                <a:off x="7184781" y="1744226"/>
                <a:ext cx="186480" cy="11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BE43DA-D146-4553-AE71-B84BB6F9EF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76141" y="1735226"/>
                  <a:ext cx="204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F6954B-1808-4B02-B441-434D79DACD82}"/>
                    </a:ext>
                  </a:extLst>
                </p14:cNvPr>
                <p14:cNvContentPartPr/>
                <p14:nvPr/>
              </p14:nvContentPartPr>
              <p14:xfrm>
                <a:off x="7436781" y="1681946"/>
                <a:ext cx="191160" cy="99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F6954B-1808-4B02-B441-434D79DACD8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28141" y="1673306"/>
                  <a:ext cx="208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FA5B9D-B7E9-42D8-8B37-5F881FF94FCC}"/>
                    </a:ext>
                  </a:extLst>
                </p14:cNvPr>
                <p14:cNvContentPartPr/>
                <p14:nvPr/>
              </p14:nvContentPartPr>
              <p14:xfrm>
                <a:off x="7658901" y="1490786"/>
                <a:ext cx="191880" cy="241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FA5B9D-B7E9-42D8-8B37-5F881FF94F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50261" y="1482146"/>
                  <a:ext cx="209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05670-F53F-495D-9D31-521BC799D680}"/>
                    </a:ext>
                  </a:extLst>
                </p14:cNvPr>
                <p14:cNvContentPartPr/>
                <p14:nvPr/>
              </p14:nvContentPartPr>
              <p14:xfrm>
                <a:off x="6878061" y="2058866"/>
                <a:ext cx="44280" cy="242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05670-F53F-495D-9D31-521BC799D6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69421" y="2049866"/>
                  <a:ext cx="61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A825506-9EA8-49BA-8113-8EC48A70466F}"/>
                    </a:ext>
                  </a:extLst>
                </p14:cNvPr>
                <p14:cNvContentPartPr/>
                <p14:nvPr/>
              </p14:nvContentPartPr>
              <p14:xfrm>
                <a:off x="6867261" y="2042666"/>
                <a:ext cx="92880" cy="108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A825506-9EA8-49BA-8113-8EC48A70466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58261" y="2034026"/>
                  <a:ext cx="110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85346B-CCFA-489C-82D5-B4663E481C3B}"/>
                    </a:ext>
                  </a:extLst>
                </p14:cNvPr>
                <p14:cNvContentPartPr/>
                <p14:nvPr/>
              </p14:nvContentPartPr>
              <p14:xfrm>
                <a:off x="7013061" y="2027186"/>
                <a:ext cx="156240" cy="11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85346B-CCFA-489C-82D5-B4663E481C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04061" y="2018186"/>
                  <a:ext cx="173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74AD855-3AB9-49DC-B4CF-CEE6D4684950}"/>
                    </a:ext>
                  </a:extLst>
                </p14:cNvPr>
                <p14:cNvContentPartPr/>
                <p14:nvPr/>
              </p14:nvContentPartPr>
              <p14:xfrm>
                <a:off x="7203501" y="1988306"/>
                <a:ext cx="53640" cy="105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74AD855-3AB9-49DC-B4CF-CEE6D46849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94861" y="1979666"/>
                  <a:ext cx="71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947E90-0D01-48E1-9666-920DF88A528A}"/>
                    </a:ext>
                  </a:extLst>
                </p14:cNvPr>
                <p14:cNvContentPartPr/>
                <p14:nvPr/>
              </p14:nvContentPartPr>
              <p14:xfrm>
                <a:off x="7297101" y="1986146"/>
                <a:ext cx="139320" cy="9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947E90-0D01-48E1-9666-920DF88A52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88101" y="1977506"/>
                  <a:ext cx="156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B740D66-BB5E-4D18-B55D-F08171FA099E}"/>
                    </a:ext>
                  </a:extLst>
                </p14:cNvPr>
                <p14:cNvContentPartPr/>
                <p14:nvPr/>
              </p14:nvContentPartPr>
              <p14:xfrm>
                <a:off x="7454061" y="1877066"/>
                <a:ext cx="385920" cy="178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B740D66-BB5E-4D18-B55D-F08171FA099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45061" y="1868426"/>
                  <a:ext cx="403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83DCE3-FDAC-4D82-AA08-EF06FAF19927}"/>
                    </a:ext>
                  </a:extLst>
                </p14:cNvPr>
                <p14:cNvContentPartPr/>
                <p14:nvPr/>
              </p14:nvContentPartPr>
              <p14:xfrm>
                <a:off x="7880661" y="1726226"/>
                <a:ext cx="29880" cy="240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83DCE3-FDAC-4D82-AA08-EF06FAF1992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71661" y="1717586"/>
                  <a:ext cx="47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AF51A1-A81D-4E9F-B509-B617E229086A}"/>
                    </a:ext>
                  </a:extLst>
                </p14:cNvPr>
                <p14:cNvContentPartPr/>
                <p14:nvPr/>
              </p14:nvContentPartPr>
              <p14:xfrm>
                <a:off x="7858701" y="1837826"/>
                <a:ext cx="121320" cy="8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AF51A1-A81D-4E9F-B509-B617E229086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49701" y="1828826"/>
                  <a:ext cx="138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4913C6-3390-478C-9C1F-13057BE66DDE}"/>
                    </a:ext>
                  </a:extLst>
                </p14:cNvPr>
                <p14:cNvContentPartPr/>
                <p14:nvPr/>
              </p14:nvContentPartPr>
              <p14:xfrm>
                <a:off x="7975701" y="1747826"/>
                <a:ext cx="306000" cy="210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4913C6-3390-478C-9C1F-13057BE66D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67061" y="1739186"/>
                  <a:ext cx="323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237A4DC-1D09-449B-A9E4-82DCD322C523}"/>
                    </a:ext>
                  </a:extLst>
                </p14:cNvPr>
                <p14:cNvContentPartPr/>
                <p14:nvPr/>
              </p14:nvContentPartPr>
              <p14:xfrm>
                <a:off x="8331381" y="1715066"/>
                <a:ext cx="56520" cy="197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237A4DC-1D09-449B-A9E4-82DCD322C52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22381" y="1706066"/>
                  <a:ext cx="74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AB6EA4-66EB-4BA4-949E-2361806C5054}"/>
                    </a:ext>
                  </a:extLst>
                </p14:cNvPr>
                <p14:cNvContentPartPr/>
                <p14:nvPr/>
              </p14:nvContentPartPr>
              <p14:xfrm>
                <a:off x="8408781" y="1702106"/>
                <a:ext cx="111240" cy="181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AB6EA4-66EB-4BA4-949E-2361806C505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00141" y="1693466"/>
                  <a:ext cx="128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A77E11-3310-4150-AF76-3AE0363AE141}"/>
                    </a:ext>
                  </a:extLst>
                </p14:cNvPr>
                <p14:cNvContentPartPr/>
                <p14:nvPr/>
              </p14:nvContentPartPr>
              <p14:xfrm>
                <a:off x="8556741" y="1663586"/>
                <a:ext cx="57240" cy="196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A77E11-3310-4150-AF76-3AE0363AE1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47741" y="1654586"/>
                  <a:ext cx="748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75E1E9F-1124-4D70-9E13-20EA218225DC}"/>
              </a:ext>
            </a:extLst>
          </p:cNvPr>
          <p:cNvGrpSpPr/>
          <p:nvPr/>
        </p:nvGrpSpPr>
        <p:grpSpPr>
          <a:xfrm>
            <a:off x="3678103" y="1675639"/>
            <a:ext cx="1194653" cy="816134"/>
            <a:chOff x="799101" y="1394306"/>
            <a:chExt cx="1302840" cy="10296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2E03E6A-8D6C-419D-97EB-1A548FE7ADA5}"/>
                </a:ext>
              </a:extLst>
            </p:cNvPr>
            <p:cNvGrpSpPr/>
            <p:nvPr/>
          </p:nvGrpSpPr>
          <p:grpSpPr>
            <a:xfrm>
              <a:off x="1209501" y="2049146"/>
              <a:ext cx="261000" cy="374760"/>
              <a:chOff x="1209501" y="2049146"/>
              <a:chExt cx="261000" cy="37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336DE888-9DD9-4C69-AE79-DE98FB3FA03D}"/>
                      </a:ext>
                    </a:extLst>
                  </p14:cNvPr>
                  <p14:cNvContentPartPr/>
                  <p14:nvPr/>
                </p14:nvContentPartPr>
                <p14:xfrm>
                  <a:off x="1276101" y="2049146"/>
                  <a:ext cx="179280" cy="30024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336DE888-9DD9-4C69-AE79-DE98FB3FA03D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266294" y="2037790"/>
                    <a:ext cx="198503" cy="3224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2A1604BA-2E33-4888-B431-E204B08AF0AA}"/>
                      </a:ext>
                    </a:extLst>
                  </p14:cNvPr>
                  <p14:cNvContentPartPr/>
                  <p14:nvPr/>
                </p14:nvContentPartPr>
                <p14:xfrm>
                  <a:off x="1209501" y="2230586"/>
                  <a:ext cx="261000" cy="19332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2A1604BA-2E33-4888-B431-E204B08AF0A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199689" y="2219241"/>
                    <a:ext cx="280232" cy="21555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69B4FDB-062B-4C91-9B6B-4F0E3E2B537E}"/>
                </a:ext>
              </a:extLst>
            </p:cNvPr>
            <p:cNvGrpSpPr/>
            <p:nvPr/>
          </p:nvGrpSpPr>
          <p:grpSpPr>
            <a:xfrm>
              <a:off x="799101" y="1394306"/>
              <a:ext cx="1302840" cy="666720"/>
              <a:chOff x="799101" y="1394306"/>
              <a:chExt cx="1302840" cy="666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93D8927-775C-49E2-B81E-CFEE978A5337}"/>
                      </a:ext>
                    </a:extLst>
                  </p14:cNvPr>
                  <p14:cNvContentPartPr/>
                  <p14:nvPr/>
                </p14:nvContentPartPr>
                <p14:xfrm>
                  <a:off x="799101" y="1784186"/>
                  <a:ext cx="93960" cy="23436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93D8927-775C-49E2-B81E-CFEE978A533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89705" y="1773307"/>
                    <a:ext cx="113144" cy="256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936C9375-E2CA-4473-978E-805F28E6F8F8}"/>
                      </a:ext>
                    </a:extLst>
                  </p14:cNvPr>
                  <p14:cNvContentPartPr/>
                  <p14:nvPr/>
                </p14:nvContentPartPr>
                <p14:xfrm>
                  <a:off x="859941" y="1759706"/>
                  <a:ext cx="235080" cy="19512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936C9375-E2CA-4473-978E-805F28E6F8F8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850522" y="1748816"/>
                    <a:ext cx="254310" cy="2173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EED2B529-B23D-4DCE-8AD6-323CB353C664}"/>
                      </a:ext>
                    </a:extLst>
                  </p14:cNvPr>
                  <p14:cNvContentPartPr/>
                  <p14:nvPr/>
                </p14:nvContentPartPr>
                <p14:xfrm>
                  <a:off x="1070181" y="1761866"/>
                  <a:ext cx="195480" cy="13392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EED2B529-B23D-4DCE-8AD6-323CB353C664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060368" y="1750971"/>
                    <a:ext cx="214714" cy="156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ABBCF84-F5A1-4168-8D89-1C3AFAE025D0}"/>
                      </a:ext>
                    </a:extLst>
                  </p14:cNvPr>
                  <p14:cNvContentPartPr/>
                  <p14:nvPr/>
                </p14:nvContentPartPr>
                <p14:xfrm>
                  <a:off x="1299141" y="1667546"/>
                  <a:ext cx="167400" cy="39348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BABBCF84-F5A1-4168-8D89-1C3AFAE025D0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289317" y="1656200"/>
                    <a:ext cx="186655" cy="4157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4E91B20-6819-41F4-9388-F98618FF0159}"/>
                      </a:ext>
                    </a:extLst>
                  </p14:cNvPr>
                  <p14:cNvContentPartPr/>
                  <p14:nvPr/>
                </p14:nvContentPartPr>
                <p14:xfrm>
                  <a:off x="1466541" y="1613186"/>
                  <a:ext cx="211680" cy="18756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4E91B20-6819-41F4-9388-F98618FF015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457116" y="1602287"/>
                    <a:ext cx="230924" cy="2098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F1FC9DC0-F641-465E-B5F0-D1200297DC0D}"/>
                      </a:ext>
                    </a:extLst>
                  </p14:cNvPr>
                  <p14:cNvContentPartPr/>
                  <p14:nvPr/>
                </p14:nvContentPartPr>
                <p14:xfrm>
                  <a:off x="1752021" y="1542626"/>
                  <a:ext cx="198000" cy="19404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F1FC9DC0-F641-465E-B5F0-D1200297DC0D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742200" y="1531292"/>
                    <a:ext cx="217250" cy="2162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56B6526B-2CD7-45B2-8FAC-C9FCA0BF5AE5}"/>
                      </a:ext>
                    </a:extLst>
                  </p14:cNvPr>
                  <p14:cNvContentPartPr/>
                  <p14:nvPr/>
                </p14:nvContentPartPr>
                <p14:xfrm>
                  <a:off x="2027781" y="1394306"/>
                  <a:ext cx="74160" cy="26244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56B6526B-2CD7-45B2-8FAC-C9FCA0BF5AE5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017971" y="1382955"/>
                    <a:ext cx="93387" cy="284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DB002950-F2D1-4F52-9FCB-4F1902DB7778}"/>
                      </a:ext>
                    </a:extLst>
                  </p14:cNvPr>
                  <p14:cNvContentPartPr/>
                  <p14:nvPr/>
                </p14:nvContentPartPr>
                <p14:xfrm>
                  <a:off x="1996461" y="1526066"/>
                  <a:ext cx="86400" cy="10620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DB002950-F2D1-4F52-9FCB-4F1902DB777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987036" y="1514720"/>
                    <a:ext cx="105644" cy="128438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07B1CB-2D10-4D50-AC95-AF8CE7E23EAF}"/>
              </a:ext>
            </a:extLst>
          </p:cNvPr>
          <p:cNvGrpSpPr/>
          <p:nvPr/>
        </p:nvGrpSpPr>
        <p:grpSpPr>
          <a:xfrm>
            <a:off x="6878061" y="2614873"/>
            <a:ext cx="1260360" cy="741924"/>
            <a:chOff x="10059498" y="685723"/>
            <a:chExt cx="1542960" cy="90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A6F5678-C755-46A4-A7B9-44D3880191EE}"/>
                    </a:ext>
                  </a:extLst>
                </p14:cNvPr>
                <p14:cNvContentPartPr/>
                <p14:nvPr/>
              </p14:nvContentPartPr>
              <p14:xfrm>
                <a:off x="10059498" y="721363"/>
                <a:ext cx="166320" cy="531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A6F5678-C755-46A4-A7B9-44D3880191E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48498" y="710789"/>
                  <a:ext cx="187880" cy="5529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F0B4437-8CA0-4878-9F88-1686090135B5}"/>
                    </a:ext>
                  </a:extLst>
                </p14:cNvPr>
                <p14:cNvContentPartPr/>
                <p14:nvPr/>
              </p14:nvContentPartPr>
              <p14:xfrm>
                <a:off x="10380618" y="746203"/>
                <a:ext cx="103320" cy="463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F0B4437-8CA0-4878-9F88-1686090135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69580" y="735184"/>
                  <a:ext cx="124955" cy="485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9B33E04-FE23-4007-A64A-4C7CA2FB70A4}"/>
                    </a:ext>
                  </a:extLst>
                </p14:cNvPr>
                <p14:cNvContentPartPr/>
                <p14:nvPr/>
              </p14:nvContentPartPr>
              <p14:xfrm>
                <a:off x="10321578" y="919003"/>
                <a:ext cx="463680" cy="156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9B33E04-FE23-4007-A64A-4C7CA2FB70A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10569" y="908000"/>
                  <a:ext cx="485257" cy="177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86FCA7-6914-4811-8B52-303DA07F08E1}"/>
                    </a:ext>
                  </a:extLst>
                </p14:cNvPr>
                <p14:cNvContentPartPr/>
                <p14:nvPr/>
              </p14:nvContentPartPr>
              <p14:xfrm>
                <a:off x="10824498" y="731083"/>
                <a:ext cx="273240" cy="276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86FCA7-6914-4811-8B52-303DA07F08E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13921" y="720062"/>
                  <a:ext cx="294835" cy="298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ED0951D-E129-46E6-AA7E-7653B30E96A8}"/>
                    </a:ext>
                  </a:extLst>
                </p14:cNvPr>
                <p14:cNvContentPartPr/>
                <p14:nvPr/>
              </p14:nvContentPartPr>
              <p14:xfrm>
                <a:off x="11041578" y="830083"/>
                <a:ext cx="156240" cy="77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ED0951D-E129-46E6-AA7E-7653B30E96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30575" y="819077"/>
                  <a:ext cx="177806" cy="98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C094E41-D011-442C-A0AD-BEB237110BCC}"/>
                    </a:ext>
                  </a:extLst>
                </p14:cNvPr>
                <p14:cNvContentPartPr/>
                <p14:nvPr/>
              </p14:nvContentPartPr>
              <p14:xfrm>
                <a:off x="11201418" y="822523"/>
                <a:ext cx="46800" cy="135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C094E41-D011-442C-A0AD-BEB237110B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90380" y="811494"/>
                  <a:ext cx="68434" cy="156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301B374-86C4-4C6E-86D0-B1552B7EDFCF}"/>
                    </a:ext>
                  </a:extLst>
                </p14:cNvPr>
                <p14:cNvContentPartPr/>
                <p14:nvPr/>
              </p14:nvContentPartPr>
              <p14:xfrm>
                <a:off x="11240658" y="685723"/>
                <a:ext cx="15480" cy="69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301B374-86C4-4C6E-86D0-B1552B7EDF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229601" y="674717"/>
                  <a:ext cx="37152" cy="90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2775520-2AB6-40B5-8BB5-004FF085E710}"/>
                    </a:ext>
                  </a:extLst>
                </p14:cNvPr>
                <p14:cNvContentPartPr/>
                <p14:nvPr/>
              </p14:nvContentPartPr>
              <p14:xfrm>
                <a:off x="11257218" y="809563"/>
                <a:ext cx="127800" cy="167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2775520-2AB6-40B5-8BB5-004FF085E71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46239" y="798555"/>
                  <a:ext cx="149320" cy="189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2824AC-F7AB-4EE1-A944-3390679FFDD2}"/>
                    </a:ext>
                  </a:extLst>
                </p14:cNvPr>
                <p14:cNvContentPartPr/>
                <p14:nvPr/>
              </p14:nvContentPartPr>
              <p14:xfrm>
                <a:off x="11486538" y="769603"/>
                <a:ext cx="115920" cy="156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2824AC-F7AB-4EE1-A944-3390679FFDD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5561" y="759010"/>
                  <a:ext cx="137435" cy="177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D61E4B9-1ECC-42B6-8480-77CFD5CF54AD}"/>
                    </a:ext>
                  </a:extLst>
                </p14:cNvPr>
                <p14:cNvContentPartPr/>
                <p14:nvPr/>
              </p14:nvContentPartPr>
              <p14:xfrm>
                <a:off x="10480698" y="1164523"/>
                <a:ext cx="248760" cy="216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D61E4B9-1ECC-42B6-8480-77CFD5CF54A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70131" y="1153965"/>
                  <a:ext cx="270334" cy="2375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DE6F8B-E4E0-4F63-86FA-E49004F12426}"/>
                    </a:ext>
                  </a:extLst>
                </p14:cNvPr>
                <p14:cNvContentPartPr/>
                <p14:nvPr/>
              </p14:nvContentPartPr>
              <p14:xfrm>
                <a:off x="10785618" y="1091443"/>
                <a:ext cx="399600" cy="502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DE6F8B-E4E0-4F63-86FA-E49004F1242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75044" y="1080432"/>
                  <a:ext cx="421188" cy="5241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54EC77B-A6C1-4CE3-ABD6-0E413E71A051}"/>
              </a:ext>
            </a:extLst>
          </p:cNvPr>
          <p:cNvGrpSpPr/>
          <p:nvPr/>
        </p:nvGrpSpPr>
        <p:grpSpPr>
          <a:xfrm>
            <a:off x="3348810" y="2850317"/>
            <a:ext cx="1697760" cy="664200"/>
            <a:chOff x="1794618" y="3279883"/>
            <a:chExt cx="1697760" cy="6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7D2307C-28B1-4AEE-A048-B8D817CA5CC3}"/>
                    </a:ext>
                  </a:extLst>
                </p14:cNvPr>
                <p14:cNvContentPartPr/>
                <p14:nvPr/>
              </p14:nvContentPartPr>
              <p14:xfrm>
                <a:off x="2287818" y="3279883"/>
                <a:ext cx="353160" cy="254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7D2307C-28B1-4AEE-A048-B8D817CA5C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78818" y="3270883"/>
                  <a:ext cx="370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AFFF4EB-AECB-46B9-B53E-0D22112E7FAF}"/>
                    </a:ext>
                  </a:extLst>
                </p14:cNvPr>
                <p14:cNvContentPartPr/>
                <p14:nvPr/>
              </p14:nvContentPartPr>
              <p14:xfrm>
                <a:off x="1854018" y="3691003"/>
                <a:ext cx="21600" cy="223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AFFF4EB-AECB-46B9-B53E-0D22112E7FA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845378" y="3682003"/>
                  <a:ext cx="39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830099D-3406-49E2-8BA1-614132C48D46}"/>
                    </a:ext>
                  </a:extLst>
                </p14:cNvPr>
                <p14:cNvContentPartPr/>
                <p14:nvPr/>
              </p14:nvContentPartPr>
              <p14:xfrm>
                <a:off x="1794618" y="3584083"/>
                <a:ext cx="33480" cy="51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830099D-3406-49E2-8BA1-614132C48D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85978" y="3575443"/>
                  <a:ext cx="51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E5D8DEB-E408-4D74-B6D1-3B36B899EF65}"/>
                    </a:ext>
                  </a:extLst>
                </p14:cNvPr>
                <p14:cNvContentPartPr/>
                <p14:nvPr/>
              </p14:nvContentPartPr>
              <p14:xfrm>
                <a:off x="1897578" y="3643123"/>
                <a:ext cx="303480" cy="300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E5D8DEB-E408-4D74-B6D1-3B36B899EF6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88938" y="3634123"/>
                  <a:ext cx="321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96F44A8-78C5-4825-98C0-D2640ADF4659}"/>
                    </a:ext>
                  </a:extLst>
                </p14:cNvPr>
                <p14:cNvContentPartPr/>
                <p14:nvPr/>
              </p14:nvContentPartPr>
              <p14:xfrm>
                <a:off x="2242098" y="3763003"/>
                <a:ext cx="129240" cy="125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96F44A8-78C5-4825-98C0-D2640ADF46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233458" y="3754363"/>
                  <a:ext cx="146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64A8ADE-DE2B-444C-A382-7F365F44766C}"/>
                    </a:ext>
                  </a:extLst>
                </p14:cNvPr>
                <p14:cNvContentPartPr/>
                <p14:nvPr/>
              </p14:nvContentPartPr>
              <p14:xfrm>
                <a:off x="2392218" y="3761923"/>
                <a:ext cx="146520" cy="144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64A8ADE-DE2B-444C-A382-7F365F4476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83578" y="3753283"/>
                  <a:ext cx="164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E813AA2-E639-46D0-9453-7E5E5D8B71D2}"/>
                    </a:ext>
                  </a:extLst>
                </p14:cNvPr>
                <p14:cNvContentPartPr/>
                <p14:nvPr/>
              </p14:nvContentPartPr>
              <p14:xfrm>
                <a:off x="2585898" y="3561763"/>
                <a:ext cx="86040" cy="359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E813AA2-E639-46D0-9453-7E5E5D8B71D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76898" y="3553123"/>
                  <a:ext cx="1036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FB7F9E9-F2C6-4920-AF34-C0097AA44917}"/>
                    </a:ext>
                  </a:extLst>
                </p14:cNvPr>
                <p14:cNvContentPartPr/>
                <p14:nvPr/>
              </p14:nvContentPartPr>
              <p14:xfrm>
                <a:off x="2581578" y="3706843"/>
                <a:ext cx="289440" cy="192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FB7F9E9-F2C6-4920-AF34-C0097AA449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72938" y="3697843"/>
                  <a:ext cx="307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A20DF8C-D16D-4713-91F5-6B77094C586F}"/>
                    </a:ext>
                  </a:extLst>
                </p14:cNvPr>
                <p14:cNvContentPartPr/>
                <p14:nvPr/>
              </p14:nvContentPartPr>
              <p14:xfrm>
                <a:off x="2887578" y="3539443"/>
                <a:ext cx="112680" cy="3553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A20DF8C-D16D-4713-91F5-6B77094C586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78578" y="3530803"/>
                  <a:ext cx="1303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1BBBCE5-A109-47BF-A839-62CCF1FD59FD}"/>
                    </a:ext>
                  </a:extLst>
                </p14:cNvPr>
                <p14:cNvContentPartPr/>
                <p14:nvPr/>
              </p14:nvContentPartPr>
              <p14:xfrm>
                <a:off x="2884338" y="3770203"/>
                <a:ext cx="158400" cy="112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1BBBCE5-A109-47BF-A839-62CCF1FD59F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5698" y="3761563"/>
                  <a:ext cx="176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A764F35-4D13-48D3-B272-EB59260D003D}"/>
                    </a:ext>
                  </a:extLst>
                </p14:cNvPr>
                <p14:cNvContentPartPr/>
                <p14:nvPr/>
              </p14:nvContentPartPr>
              <p14:xfrm>
                <a:off x="3057498" y="3644923"/>
                <a:ext cx="24480" cy="70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A764F35-4D13-48D3-B272-EB59260D003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48498" y="3635923"/>
                  <a:ext cx="42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000DE48-A572-405D-A4D9-D667A2A0361A}"/>
                    </a:ext>
                  </a:extLst>
                </p14:cNvPr>
                <p14:cNvContentPartPr/>
                <p14:nvPr/>
              </p14:nvContentPartPr>
              <p14:xfrm>
                <a:off x="3078738" y="3730243"/>
                <a:ext cx="112680" cy="181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000DE48-A572-405D-A4D9-D667A2A0361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70098" y="3721243"/>
                  <a:ext cx="130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2E2CA87-7B72-4D50-AC39-1E54C10EB8F8}"/>
                    </a:ext>
                  </a:extLst>
                </p14:cNvPr>
                <p14:cNvContentPartPr/>
                <p14:nvPr/>
              </p14:nvContentPartPr>
              <p14:xfrm>
                <a:off x="3258738" y="3731323"/>
                <a:ext cx="233640" cy="171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2E2CA87-7B72-4D50-AC39-1E54C10EB8F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50098" y="3722683"/>
                  <a:ext cx="2512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E44D2A9-013E-4537-BC2C-DF63B43383E3}"/>
              </a:ext>
            </a:extLst>
          </p:cNvPr>
          <p:cNvGrpSpPr/>
          <p:nvPr/>
        </p:nvGrpSpPr>
        <p:grpSpPr>
          <a:xfrm>
            <a:off x="4285458" y="2799283"/>
            <a:ext cx="600840" cy="150480"/>
            <a:chOff x="4285458" y="2799283"/>
            <a:chExt cx="60084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AA084A-465E-4A33-B0A7-191351D2B545}"/>
                    </a:ext>
                  </a:extLst>
                </p14:cNvPr>
                <p14:cNvContentPartPr/>
                <p14:nvPr/>
              </p14:nvContentPartPr>
              <p14:xfrm>
                <a:off x="4292658" y="2799283"/>
                <a:ext cx="593640" cy="124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AA084A-465E-4A33-B0A7-191351D2B54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284018" y="2790283"/>
                  <a:ext cx="611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760CCB-A85C-4592-BBD9-B9D6A357732C}"/>
                    </a:ext>
                  </a:extLst>
                </p14:cNvPr>
                <p14:cNvContentPartPr/>
                <p14:nvPr/>
              </p14:nvContentPartPr>
              <p14:xfrm>
                <a:off x="4285458" y="2818723"/>
                <a:ext cx="142560" cy="131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760CCB-A85C-4592-BBD9-B9D6A357732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76818" y="2810083"/>
                  <a:ext cx="1602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B029747-48A2-4247-BEBB-4D25147A1849}"/>
              </a:ext>
            </a:extLst>
          </p:cNvPr>
          <p:cNvGrpSpPr/>
          <p:nvPr/>
        </p:nvGrpSpPr>
        <p:grpSpPr>
          <a:xfrm>
            <a:off x="5668218" y="4209013"/>
            <a:ext cx="1959723" cy="471586"/>
            <a:chOff x="5668218" y="4164043"/>
            <a:chExt cx="243252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A9E8909-EA90-4411-85BB-D34F2E39B942}"/>
                    </a:ext>
                  </a:extLst>
                </p14:cNvPr>
                <p14:cNvContentPartPr/>
                <p14:nvPr/>
              </p14:nvContentPartPr>
              <p14:xfrm>
                <a:off x="5668218" y="4164043"/>
                <a:ext cx="220680" cy="567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A9E8909-EA90-4411-85BB-D34F2E39B94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57050" y="4153321"/>
                  <a:ext cx="242569" cy="5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2515FD1-F6B7-4EC8-9A22-CDB1157C83BC}"/>
                    </a:ext>
                  </a:extLst>
                </p14:cNvPr>
                <p14:cNvContentPartPr/>
                <p14:nvPr/>
              </p14:nvContentPartPr>
              <p14:xfrm>
                <a:off x="6028938" y="4270603"/>
                <a:ext cx="209160" cy="478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2515FD1-F6B7-4EC8-9A22-CDB1157C83B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017765" y="4259427"/>
                  <a:ext cx="231059" cy="500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2EA858C-07D4-4F1F-A5EE-861215A3D8C4}"/>
                    </a:ext>
                  </a:extLst>
                </p14:cNvPr>
                <p14:cNvContentPartPr/>
                <p14:nvPr/>
              </p14:nvContentPartPr>
              <p14:xfrm>
                <a:off x="5956578" y="4493443"/>
                <a:ext cx="446760" cy="141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2EA858C-07D4-4F1F-A5EE-861215A3D8C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45409" y="4482725"/>
                  <a:ext cx="468651" cy="163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4F4502E-A350-43DB-8914-CF8B38FE25E4}"/>
                    </a:ext>
                  </a:extLst>
                </p14:cNvPr>
                <p14:cNvContentPartPr/>
                <p14:nvPr/>
              </p14:nvContentPartPr>
              <p14:xfrm>
                <a:off x="6402978" y="4467163"/>
                <a:ext cx="103680" cy="168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4F4502E-A350-43DB-8914-CF8B38FE25E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91806" y="4456437"/>
                  <a:ext cx="125578" cy="190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CB81F97-3B7A-4B99-ADC4-BD6CE05520D3}"/>
                    </a:ext>
                  </a:extLst>
                </p14:cNvPr>
                <p14:cNvContentPartPr/>
                <p14:nvPr/>
              </p14:nvContentPartPr>
              <p14:xfrm>
                <a:off x="6600258" y="4468243"/>
                <a:ext cx="250200" cy="161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CB81F97-3B7A-4B99-ADC4-BD6CE05520D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89535" y="4457521"/>
                  <a:ext cx="272093" cy="183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B81BBD7-0035-405B-98E4-4D103C302B65}"/>
                    </a:ext>
                  </a:extLst>
                </p14:cNvPr>
                <p14:cNvContentPartPr/>
                <p14:nvPr/>
              </p14:nvContentPartPr>
              <p14:xfrm>
                <a:off x="6917778" y="4166923"/>
                <a:ext cx="123120" cy="387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B81BBD7-0035-405B-98E4-4D103C302B6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06585" y="4156203"/>
                  <a:ext cx="145058" cy="409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6997D2-EE92-4441-BF41-E1254179A2BD}"/>
                    </a:ext>
                  </a:extLst>
                </p14:cNvPr>
                <p14:cNvContentPartPr/>
                <p14:nvPr/>
              </p14:nvContentPartPr>
              <p14:xfrm>
                <a:off x="6862698" y="4403443"/>
                <a:ext cx="184320" cy="180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6997D2-EE92-4441-BF41-E1254179A2B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51541" y="4392287"/>
                  <a:ext cx="206188" cy="202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31BD533-72DB-4465-8663-59163B8789DE}"/>
                    </a:ext>
                  </a:extLst>
                </p14:cNvPr>
                <p14:cNvContentPartPr/>
                <p14:nvPr/>
              </p14:nvContentPartPr>
              <p14:xfrm>
                <a:off x="7108938" y="4249363"/>
                <a:ext cx="11520" cy="46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31BD533-72DB-4465-8663-59163B8789D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98304" y="4238646"/>
                  <a:ext cx="33231" cy="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E5929BF-75CA-47ED-8D72-1068DA30A972}"/>
                    </a:ext>
                  </a:extLst>
                </p14:cNvPr>
                <p14:cNvContentPartPr/>
                <p14:nvPr/>
              </p14:nvContentPartPr>
              <p14:xfrm>
                <a:off x="7053858" y="4427563"/>
                <a:ext cx="151560" cy="143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E5929BF-75CA-47ED-8D72-1068DA30A97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43160" y="4416857"/>
                  <a:ext cx="173402" cy="165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CF2B70-86A8-479B-A5A3-0344DBF751D6}"/>
                    </a:ext>
                  </a:extLst>
                </p14:cNvPr>
                <p14:cNvContentPartPr/>
                <p14:nvPr/>
              </p14:nvContentPartPr>
              <p14:xfrm>
                <a:off x="7247178" y="4420003"/>
                <a:ext cx="199440" cy="185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CF2B70-86A8-479B-A5A3-0344DBF751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235999" y="4409286"/>
                  <a:ext cx="221352" cy="2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1DF396B-CE1B-479E-AC78-8EA3FBF12E6B}"/>
                    </a:ext>
                  </a:extLst>
                </p14:cNvPr>
                <p14:cNvContentPartPr/>
                <p14:nvPr/>
              </p14:nvContentPartPr>
              <p14:xfrm>
                <a:off x="7584138" y="4341883"/>
                <a:ext cx="335520" cy="252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1DF396B-CE1B-479E-AC78-8EA3FBF12E6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573416" y="4330717"/>
                  <a:ext cx="357411" cy="274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1A30A1-E229-4FCA-B21D-17856DAC151A}"/>
                    </a:ext>
                  </a:extLst>
                </p14:cNvPr>
                <p14:cNvContentPartPr/>
                <p14:nvPr/>
              </p14:nvContentPartPr>
              <p14:xfrm>
                <a:off x="7932978" y="4311283"/>
                <a:ext cx="61200" cy="239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1A30A1-E229-4FCA-B21D-17856DAC151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21810" y="4300567"/>
                  <a:ext cx="83089" cy="261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AACAD54-8621-4532-9219-346E00A16314}"/>
                    </a:ext>
                  </a:extLst>
                </p14:cNvPr>
                <p14:cNvContentPartPr/>
                <p14:nvPr/>
              </p14:nvContentPartPr>
              <p14:xfrm>
                <a:off x="8015058" y="4271323"/>
                <a:ext cx="85680" cy="314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AACAD54-8621-4532-9219-346E00A163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03902" y="4260150"/>
                  <a:ext cx="107546" cy="336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9960E10-1230-47F3-AB95-D49FC50FF3BA}"/>
              </a:ext>
            </a:extLst>
          </p:cNvPr>
          <p:cNvGrpSpPr/>
          <p:nvPr/>
        </p:nvGrpSpPr>
        <p:grpSpPr>
          <a:xfrm>
            <a:off x="4057104" y="4629522"/>
            <a:ext cx="3050509" cy="1130837"/>
            <a:chOff x="8620578" y="4890883"/>
            <a:chExt cx="3153240" cy="11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172ED72-22AA-4909-A044-292A80635FD7}"/>
                    </a:ext>
                  </a:extLst>
                </p14:cNvPr>
                <p14:cNvContentPartPr/>
                <p14:nvPr/>
              </p14:nvContentPartPr>
              <p14:xfrm>
                <a:off x="9934938" y="4890883"/>
                <a:ext cx="243720" cy="334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172ED72-22AA-4909-A044-292A80635FD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26008" y="4881954"/>
                  <a:ext cx="261952" cy="35230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688239F-86E8-4389-9FBA-D81311E7A53B}"/>
                </a:ext>
              </a:extLst>
            </p:cNvPr>
            <p:cNvGrpSpPr/>
            <p:nvPr/>
          </p:nvGrpSpPr>
          <p:grpSpPr>
            <a:xfrm>
              <a:off x="8620578" y="5385163"/>
              <a:ext cx="340560" cy="399240"/>
              <a:chOff x="8620578" y="5385163"/>
              <a:chExt cx="340560" cy="399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EE88B37B-86D9-43B0-A667-C9D42FC7C94B}"/>
                      </a:ext>
                    </a:extLst>
                  </p14:cNvPr>
                  <p14:cNvContentPartPr/>
                  <p14:nvPr/>
                </p14:nvContentPartPr>
                <p14:xfrm>
                  <a:off x="8655138" y="5455003"/>
                  <a:ext cx="292680" cy="24840"/>
                </p14:xfrm>
              </p:contentPart>
            </mc:Choice>
            <mc:Fallback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EE88B37B-86D9-43B0-A667-C9D42FC7C94B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8646201" y="5445734"/>
                    <a:ext cx="310926" cy="43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1555099A-62B0-4489-BB2B-0A2B1A2CD6D0}"/>
                      </a:ext>
                    </a:extLst>
                  </p14:cNvPr>
                  <p14:cNvContentPartPr/>
                  <p14:nvPr/>
                </p14:nvContentPartPr>
                <p14:xfrm>
                  <a:off x="8861418" y="5385163"/>
                  <a:ext cx="99720" cy="138600"/>
                </p14:xfrm>
              </p:contentPart>
            </mc:Choice>
            <mc:Fallback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1555099A-62B0-4489-BB2B-0A2B1A2CD6D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8852116" y="5375848"/>
                    <a:ext cx="117952" cy="1568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FED343AD-7568-4D2D-A17D-AB8DC46D7CD8}"/>
                      </a:ext>
                    </a:extLst>
                  </p14:cNvPr>
                  <p14:cNvContentPartPr/>
                  <p14:nvPr/>
                </p14:nvContentPartPr>
                <p14:xfrm>
                  <a:off x="8620578" y="5709523"/>
                  <a:ext cx="302760" cy="27360"/>
                </p14:xfrm>
              </p:contentPart>
            </mc:Choice>
            <mc:Fallback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FED343AD-7568-4D2D-A17D-AB8DC46D7CD8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611279" y="5700528"/>
                    <a:ext cx="320985" cy="457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8217DFA1-6128-4409-9EA8-52556C338DEB}"/>
                      </a:ext>
                    </a:extLst>
                  </p14:cNvPr>
                  <p14:cNvContentPartPr/>
                  <p14:nvPr/>
                </p14:nvContentPartPr>
                <p14:xfrm>
                  <a:off x="8851698" y="5617363"/>
                  <a:ext cx="91440" cy="167040"/>
                </p14:xfrm>
              </p:contentPart>
            </mc:Choice>
            <mc:Fallback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8217DFA1-6128-4409-9EA8-52556C338D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842367" y="5608434"/>
                    <a:ext cx="109728" cy="18526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5E519758-B327-4ADB-9B8F-F4BA34DED0D4}"/>
                </a:ext>
              </a:extLst>
            </p:cNvPr>
            <p:cNvGrpSpPr/>
            <p:nvPr/>
          </p:nvGrpSpPr>
          <p:grpSpPr>
            <a:xfrm>
              <a:off x="9166698" y="5238283"/>
              <a:ext cx="2607120" cy="821520"/>
              <a:chOff x="9166698" y="5238283"/>
              <a:chExt cx="2607120" cy="821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98EBA48D-FBAC-4B7E-97CD-472B99F06E1B}"/>
                      </a:ext>
                    </a:extLst>
                  </p14:cNvPr>
                  <p14:cNvContentPartPr/>
                  <p14:nvPr/>
                </p14:nvContentPartPr>
                <p14:xfrm>
                  <a:off x="9194058" y="5355643"/>
                  <a:ext cx="157320" cy="122040"/>
                </p14:xfrm>
              </p:contentPart>
            </mc:Choice>
            <mc:Fallback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98EBA48D-FBAC-4B7E-97CD-472B99F06E1B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9185132" y="5346341"/>
                    <a:ext cx="175544" cy="1402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02E06344-FFFA-4394-8BDE-FA9BC8FAB661}"/>
                      </a:ext>
                    </a:extLst>
                  </p14:cNvPr>
                  <p14:cNvContentPartPr/>
                  <p14:nvPr/>
                </p14:nvContentPartPr>
                <p14:xfrm>
                  <a:off x="9358938" y="5376163"/>
                  <a:ext cx="172800" cy="12852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02E06344-FFFA-4394-8BDE-FA9BC8FAB66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9350019" y="5366850"/>
                    <a:ext cx="191009" cy="1467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29D3E933-6251-4069-8B35-3C16874E4D07}"/>
                      </a:ext>
                    </a:extLst>
                  </p14:cNvPr>
                  <p14:cNvContentPartPr/>
                  <p14:nvPr/>
                </p14:nvContentPartPr>
                <p14:xfrm>
                  <a:off x="9534618" y="5312083"/>
                  <a:ext cx="31680" cy="17136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29D3E933-6251-4069-8B35-3C16874E4D07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9525300" y="5302790"/>
                    <a:ext cx="49943" cy="1895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6E27884E-697D-4B31-9746-241FB1D92283}"/>
                      </a:ext>
                    </a:extLst>
                  </p14:cNvPr>
                  <p14:cNvContentPartPr/>
                  <p14:nvPr/>
                </p14:nvContentPartPr>
                <p14:xfrm>
                  <a:off x="9501138" y="5408923"/>
                  <a:ext cx="125640" cy="23400"/>
                </p14:xfrm>
              </p:contentPart>
            </mc:Choice>
            <mc:Fallback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6E27884E-697D-4B31-9746-241FB1D92283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9491818" y="5399637"/>
                    <a:ext cx="143908" cy="4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D89ECE2B-5ECD-4113-BA67-BD30710E3C73}"/>
                      </a:ext>
                    </a:extLst>
                  </p14:cNvPr>
                  <p14:cNvContentPartPr/>
                  <p14:nvPr/>
                </p14:nvContentPartPr>
                <p14:xfrm>
                  <a:off x="9630018" y="5375443"/>
                  <a:ext cx="207360" cy="133560"/>
                </p14:xfrm>
              </p:contentPart>
            </mc:Choice>
            <mc:Fallback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D89ECE2B-5ECD-4113-BA67-BD30710E3C73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9620711" y="5366142"/>
                    <a:ext cx="225602" cy="1517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8A1140B0-BC55-4A75-8486-BBD12BE4A565}"/>
                      </a:ext>
                    </a:extLst>
                  </p14:cNvPr>
                  <p14:cNvContentPartPr/>
                  <p14:nvPr/>
                </p14:nvContentPartPr>
                <p14:xfrm>
                  <a:off x="9821178" y="5367163"/>
                  <a:ext cx="221760" cy="133200"/>
                </p14:xfrm>
              </p:contentPart>
            </mc:Choice>
            <mc:Fallback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8A1140B0-BC55-4A75-8486-BBD12BE4A565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9811876" y="5357861"/>
                    <a:ext cx="239992" cy="1514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FAA86194-9B85-45A8-B44C-14D36B8B58CA}"/>
                      </a:ext>
                    </a:extLst>
                  </p14:cNvPr>
                  <p14:cNvContentPartPr/>
                  <p14:nvPr/>
                </p14:nvContentPartPr>
                <p14:xfrm>
                  <a:off x="10013058" y="5257723"/>
                  <a:ext cx="138600" cy="238320"/>
                </p14:xfrm>
              </p:contentPart>
            </mc:Choice>
            <mc:Fallback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FAA86194-9B85-45A8-B44C-14D36B8B58CA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0003743" y="5248428"/>
                    <a:ext cx="156856" cy="256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49C515F4-0FA2-4E80-8B61-20B9660516B3}"/>
                      </a:ext>
                    </a:extLst>
                  </p14:cNvPr>
                  <p14:cNvContentPartPr/>
                  <p14:nvPr/>
                </p14:nvContentPartPr>
                <p14:xfrm>
                  <a:off x="10262538" y="5375443"/>
                  <a:ext cx="63360" cy="212040"/>
                </p14:xfrm>
              </p:contentPart>
            </mc:Choice>
            <mc:Fallback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49C515F4-0FA2-4E80-8B61-20B9660516B3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0253220" y="5366515"/>
                    <a:ext cx="81623" cy="2302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FA8D81D6-F932-43D2-99FC-BD2EDAC8ABE6}"/>
                      </a:ext>
                    </a:extLst>
                  </p14:cNvPr>
                  <p14:cNvContentPartPr/>
                  <p14:nvPr/>
                </p14:nvContentPartPr>
                <p14:xfrm>
                  <a:off x="10265418" y="5392363"/>
                  <a:ext cx="132480" cy="118440"/>
                </p14:xfrm>
              </p:contentPart>
            </mc:Choice>
            <mc:Fallback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FA8D81D6-F932-43D2-99FC-BD2EDAC8ABE6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0256487" y="5383424"/>
                    <a:ext cx="150715" cy="1366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9E22EA32-FA79-4D00-9D57-D7AD44D51296}"/>
                      </a:ext>
                    </a:extLst>
                  </p14:cNvPr>
                  <p14:cNvContentPartPr/>
                  <p14:nvPr/>
                </p14:nvContentPartPr>
                <p14:xfrm>
                  <a:off x="10411938" y="5399203"/>
                  <a:ext cx="167760" cy="104400"/>
                </p14:xfrm>
              </p:contentPart>
            </mc:Choice>
            <mc:Fallback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9E22EA32-FA79-4D00-9D57-D7AD44D51296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10403011" y="5390254"/>
                    <a:ext cx="185987" cy="1226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8F52AC62-E033-4FE9-A8E8-E12DC1AC7E6D}"/>
                      </a:ext>
                    </a:extLst>
                  </p14:cNvPr>
                  <p14:cNvContentPartPr/>
                  <p14:nvPr/>
                </p14:nvContentPartPr>
                <p14:xfrm>
                  <a:off x="10586178" y="5382643"/>
                  <a:ext cx="101160" cy="10980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8F52AC62-E033-4FE9-A8E8-E12DC1AC7E6D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10576846" y="5373338"/>
                    <a:ext cx="119451" cy="1280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5D04F7E5-96CE-498B-9B6E-A701B17D4177}"/>
                      </a:ext>
                    </a:extLst>
                  </p14:cNvPr>
                  <p14:cNvContentPartPr/>
                  <p14:nvPr/>
                </p14:nvContentPartPr>
                <p14:xfrm>
                  <a:off x="10707858" y="5392723"/>
                  <a:ext cx="128160" cy="108000"/>
                </p14:xfrm>
              </p:contentPart>
            </mc:Choice>
            <mc:Fallback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5D04F7E5-96CE-498B-9B6E-A701B17D4177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0698544" y="5383413"/>
                    <a:ext cx="146415" cy="1262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C26CCF99-E7A0-4737-BFE4-CBFCCD5ABDF3}"/>
                      </a:ext>
                    </a:extLst>
                  </p14:cNvPr>
                  <p14:cNvContentPartPr/>
                  <p14:nvPr/>
                </p14:nvContentPartPr>
                <p14:xfrm>
                  <a:off x="10868778" y="5385883"/>
                  <a:ext cx="257040" cy="115560"/>
                </p14:xfrm>
              </p:contentPart>
            </mc:Choice>
            <mc:Fallback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C26CCF99-E7A0-4737-BFE4-CBFCCD5ABDF3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0859850" y="5376594"/>
                    <a:ext cx="275267" cy="133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2224520B-EE29-4EA8-A539-50EDDC0185D2}"/>
                      </a:ext>
                    </a:extLst>
                  </p14:cNvPr>
                  <p14:cNvContentPartPr/>
                  <p14:nvPr/>
                </p14:nvContentPartPr>
                <p14:xfrm>
                  <a:off x="11112498" y="5361403"/>
                  <a:ext cx="122400" cy="10224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2224520B-EE29-4EA8-A539-50EDDC0185D2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1103197" y="5352108"/>
                    <a:ext cx="140630" cy="120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E8A13372-7EB6-4C15-946A-B4FC8E67C308}"/>
                      </a:ext>
                    </a:extLst>
                  </p14:cNvPr>
                  <p14:cNvContentPartPr/>
                  <p14:nvPr/>
                </p14:nvContentPartPr>
                <p14:xfrm>
                  <a:off x="11284218" y="5238283"/>
                  <a:ext cx="65520" cy="244080"/>
                </p14:xfrm>
              </p:contentPart>
            </mc:Choice>
            <mc:Fallback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E8A13372-7EB6-4C15-946A-B4FC8E67C308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11274911" y="5228981"/>
                    <a:ext cx="83761" cy="2623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E92B1087-3BE8-4210-9A97-89AAAF75144E}"/>
                      </a:ext>
                    </a:extLst>
                  </p14:cNvPr>
                  <p14:cNvContentPartPr/>
                  <p14:nvPr/>
                </p14:nvContentPartPr>
                <p14:xfrm>
                  <a:off x="11285298" y="5339803"/>
                  <a:ext cx="108720" cy="45720"/>
                </p14:xfrm>
              </p:contentPart>
            </mc:Choice>
            <mc:Fallback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E92B1087-3BE8-4210-9A97-89AAAF75144E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1275990" y="5330882"/>
                    <a:ext cx="126964" cy="63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7149B500-5752-4B06-A68A-16FE4585032E}"/>
                      </a:ext>
                    </a:extLst>
                  </p14:cNvPr>
                  <p14:cNvContentPartPr/>
                  <p14:nvPr/>
                </p14:nvContentPartPr>
                <p14:xfrm>
                  <a:off x="11390418" y="5330443"/>
                  <a:ext cx="275040" cy="125280"/>
                </p14:xfrm>
              </p:contentPart>
            </mc:Choice>
            <mc:Fallback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7149B500-5752-4B06-A68A-16FE4585032E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1381486" y="5321149"/>
                    <a:ext cx="293277" cy="143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25AD45C1-2B74-44B8-8F03-17ACA446E375}"/>
                      </a:ext>
                    </a:extLst>
                  </p14:cNvPr>
                  <p14:cNvContentPartPr/>
                  <p14:nvPr/>
                </p14:nvContentPartPr>
                <p14:xfrm>
                  <a:off x="11581218" y="5321443"/>
                  <a:ext cx="192600" cy="14544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25AD45C1-2B74-44B8-8F03-17ACA446E375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11571905" y="5312144"/>
                    <a:ext cx="210854" cy="1636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C9A04CF0-D086-4BD7-91D8-68B81A2776C2}"/>
                      </a:ext>
                    </a:extLst>
                  </p14:cNvPr>
                  <p14:cNvContentPartPr/>
                  <p14:nvPr/>
                </p14:nvContentPartPr>
                <p14:xfrm>
                  <a:off x="9166698" y="5672443"/>
                  <a:ext cx="250200" cy="12276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C9A04CF0-D086-4BD7-91D8-68B81A2776C2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9157404" y="5663143"/>
                    <a:ext cx="268417" cy="1409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A489C0AF-D514-4542-97EC-845509567371}"/>
                      </a:ext>
                    </a:extLst>
                  </p14:cNvPr>
                  <p14:cNvContentPartPr/>
                  <p14:nvPr/>
                </p14:nvContentPartPr>
                <p14:xfrm>
                  <a:off x="9414738" y="5685763"/>
                  <a:ext cx="129960" cy="102600"/>
                </p14:xfrm>
              </p:contentPart>
            </mc:Choice>
            <mc:Fallback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A489C0AF-D514-4542-97EC-845509567371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9405826" y="5676470"/>
                    <a:ext cx="148154" cy="1208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ECC27C4E-4B7E-422D-A2E3-7DF37D32F00E}"/>
                      </a:ext>
                    </a:extLst>
                  </p14:cNvPr>
                  <p14:cNvContentPartPr/>
                  <p14:nvPr/>
                </p14:nvContentPartPr>
                <p14:xfrm>
                  <a:off x="9572778" y="5685043"/>
                  <a:ext cx="141480" cy="374760"/>
                </p14:xfrm>
              </p:contentPart>
            </mc:Choice>
            <mc:Fallback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ECC27C4E-4B7E-422D-A2E3-7DF37D32F00E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9563470" y="5675748"/>
                    <a:ext cx="159723" cy="3929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506CB7D8-1FC7-433C-90F9-0F98ADA87172}"/>
                      </a:ext>
                    </a:extLst>
                  </p14:cNvPr>
                  <p14:cNvContentPartPr/>
                  <p14:nvPr/>
                </p14:nvContentPartPr>
                <p14:xfrm>
                  <a:off x="9779778" y="5648683"/>
                  <a:ext cx="127080" cy="141840"/>
                </p14:xfrm>
              </p:contentPart>
            </mc:Choice>
            <mc:Fallback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506CB7D8-1FC7-433C-90F9-0F98ADA87172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9770461" y="5639376"/>
                    <a:ext cx="145341" cy="1600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15116B50-0FDD-48F5-B80B-E5027DE4E6B5}"/>
                      </a:ext>
                    </a:extLst>
                  </p14:cNvPr>
                  <p14:cNvContentPartPr/>
                  <p14:nvPr/>
                </p14:nvContentPartPr>
                <p14:xfrm>
                  <a:off x="9939618" y="5632123"/>
                  <a:ext cx="441720" cy="141480"/>
                </p14:xfrm>
              </p:contentPart>
            </mc:Choice>
            <mc:Fallback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15116B50-0FDD-48F5-B80B-E5027DE4E6B5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9930315" y="5622815"/>
                    <a:ext cx="459954" cy="1597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78DBC55B-9B72-4EA9-9DB3-CE3942732D07}"/>
                      </a:ext>
                    </a:extLst>
                  </p14:cNvPr>
                  <p14:cNvContentPartPr/>
                  <p14:nvPr/>
                </p14:nvContentPartPr>
                <p14:xfrm>
                  <a:off x="10414818" y="5667763"/>
                  <a:ext cx="226440" cy="122400"/>
                </p14:xfrm>
              </p:contentPart>
            </mc:Choice>
            <mc:Fallback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78DBC55B-9B72-4EA9-9DB3-CE3942732D0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10405880" y="5658834"/>
                    <a:ext cx="244689" cy="1406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5B74D7B5-A87B-4C24-98C2-23B646D22A35}"/>
                      </a:ext>
                    </a:extLst>
                  </p14:cNvPr>
                  <p14:cNvContentPartPr/>
                  <p14:nvPr/>
                </p14:nvContentPartPr>
                <p14:xfrm>
                  <a:off x="10636938" y="5548603"/>
                  <a:ext cx="54360" cy="253080"/>
                </p14:xfrm>
              </p:contentPart>
            </mc:Choice>
            <mc:Fallback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5B74D7B5-A87B-4C24-98C2-23B646D22A35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10628002" y="5539671"/>
                    <a:ext cx="72604" cy="2713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B020C6F9-3F84-4CBA-BD79-D0E97EC81EDF}"/>
                      </a:ext>
                    </a:extLst>
                  </p14:cNvPr>
                  <p14:cNvContentPartPr/>
                  <p14:nvPr/>
                </p14:nvContentPartPr>
                <p14:xfrm>
                  <a:off x="10616058" y="5637163"/>
                  <a:ext cx="129960" cy="38520"/>
                </p14:xfrm>
              </p:contentPart>
            </mc:Choice>
            <mc:Fallback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B020C6F9-3F84-4CBA-BD79-D0E97EC81EDF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10607121" y="5628187"/>
                    <a:ext cx="148207" cy="568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48CF1872-6E23-4848-9126-AE67D8DC1A05}"/>
                      </a:ext>
                    </a:extLst>
                  </p14:cNvPr>
                  <p14:cNvContentPartPr/>
                  <p14:nvPr/>
                </p14:nvContentPartPr>
                <p14:xfrm>
                  <a:off x="10709298" y="5649403"/>
                  <a:ext cx="117360" cy="131760"/>
                </p14:xfrm>
              </p:contentPart>
            </mc:Choice>
            <mc:Fallback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48CF1872-6E23-4848-9126-AE67D8DC1A05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0700013" y="5640124"/>
                    <a:ext cx="135558" cy="1499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1D12C529-EF81-42F1-9930-04242E42BFE4}"/>
                      </a:ext>
                    </a:extLst>
                  </p14:cNvPr>
                  <p14:cNvContentPartPr/>
                  <p14:nvPr/>
                </p14:nvContentPartPr>
                <p14:xfrm>
                  <a:off x="10891818" y="5725003"/>
                  <a:ext cx="7560" cy="23040"/>
                </p14:xfrm>
              </p:contentPart>
            </mc:Choice>
            <mc:Fallback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1D12C529-EF81-42F1-9930-04242E42BFE4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0882746" y="5716084"/>
                    <a:ext cx="26082" cy="4124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E78FDF9-094D-41B5-B426-3631EE574D08}"/>
              </a:ext>
            </a:extLst>
          </p:cNvPr>
          <p:cNvGrpSpPr/>
          <p:nvPr/>
        </p:nvGrpSpPr>
        <p:grpSpPr>
          <a:xfrm>
            <a:off x="192978" y="3266923"/>
            <a:ext cx="2913480" cy="1176840"/>
            <a:chOff x="192978" y="3266923"/>
            <a:chExt cx="2913480" cy="11768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BE397104-068E-4E88-8099-997583B57850}"/>
                </a:ext>
              </a:extLst>
            </p:cNvPr>
            <p:cNvGrpSpPr/>
            <p:nvPr/>
          </p:nvGrpSpPr>
          <p:grpSpPr>
            <a:xfrm>
              <a:off x="192978" y="3266923"/>
              <a:ext cx="1599840" cy="1176840"/>
              <a:chOff x="192978" y="3266923"/>
              <a:chExt cx="1599840" cy="1176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0A3637E0-F74F-4110-AE1C-B8288BFEEA76}"/>
                      </a:ext>
                    </a:extLst>
                  </p14:cNvPr>
                  <p14:cNvContentPartPr/>
                  <p14:nvPr/>
                </p14:nvContentPartPr>
                <p14:xfrm>
                  <a:off x="192978" y="3266923"/>
                  <a:ext cx="153000" cy="378360"/>
                </p14:xfrm>
              </p:contentPart>
            </mc:Choice>
            <mc:Fallback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0A3637E0-F74F-4110-AE1C-B8288BFEEA76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84338" y="3258283"/>
                    <a:ext cx="170640" cy="39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D0293FCA-F338-4F71-BB43-E0919B4CE092}"/>
                      </a:ext>
                    </a:extLst>
                  </p14:cNvPr>
                  <p14:cNvContentPartPr/>
                  <p14:nvPr/>
                </p14:nvContentPartPr>
                <p14:xfrm>
                  <a:off x="565578" y="3286003"/>
                  <a:ext cx="114120" cy="253080"/>
                </p14:xfrm>
              </p:contentPart>
            </mc:Choice>
            <mc:Fallback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D0293FCA-F338-4F71-BB43-E0919B4CE092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556578" y="3277003"/>
                    <a:ext cx="13176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826295EE-25C0-46F0-9BF0-AEBE7FD46792}"/>
                      </a:ext>
                    </a:extLst>
                  </p14:cNvPr>
                  <p14:cNvContentPartPr/>
                  <p14:nvPr/>
                </p14:nvContentPartPr>
                <p14:xfrm>
                  <a:off x="707418" y="3409483"/>
                  <a:ext cx="45000" cy="325800"/>
                </p14:xfrm>
              </p:contentPart>
            </mc:Choice>
            <mc:Fallback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826295EE-25C0-46F0-9BF0-AEBE7FD46792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698778" y="3400483"/>
                    <a:ext cx="62640" cy="34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19B31FFA-21C6-4E05-8455-EE802AE2EEC0}"/>
                      </a:ext>
                    </a:extLst>
                  </p14:cNvPr>
                  <p14:cNvContentPartPr/>
                  <p14:nvPr/>
                </p14:nvContentPartPr>
                <p14:xfrm>
                  <a:off x="700218" y="3377803"/>
                  <a:ext cx="84240" cy="142920"/>
                </p14:xfrm>
              </p:contentPart>
            </mc:Choice>
            <mc:Fallback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19B31FFA-21C6-4E05-8455-EE802AE2EEC0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691218" y="3368803"/>
                    <a:ext cx="10188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8D074540-B5BC-450A-BA00-DBD6E441993A}"/>
                      </a:ext>
                    </a:extLst>
                  </p14:cNvPr>
                  <p14:cNvContentPartPr/>
                  <p14:nvPr/>
                </p14:nvContentPartPr>
                <p14:xfrm>
                  <a:off x="815418" y="3385363"/>
                  <a:ext cx="186480" cy="119160"/>
                </p14:xfrm>
              </p:contentPart>
            </mc:Choice>
            <mc:Fallback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8D074540-B5BC-450A-BA00-DBD6E441993A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806778" y="3376363"/>
                    <a:ext cx="20412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6F553F62-7FA2-4711-972C-553CE83AED47}"/>
                      </a:ext>
                    </a:extLst>
                  </p14:cNvPr>
                  <p14:cNvContentPartPr/>
                  <p14:nvPr/>
                </p14:nvContentPartPr>
                <p14:xfrm>
                  <a:off x="1011258" y="3315523"/>
                  <a:ext cx="183600" cy="148680"/>
                </p14:xfrm>
              </p:contentPart>
            </mc:Choice>
            <mc:Fallback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6F553F62-7FA2-4711-972C-553CE83AED47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02258" y="3306883"/>
                    <a:ext cx="20124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EA39440F-30AE-40F5-A2A3-EECDBBD56706}"/>
                      </a:ext>
                    </a:extLst>
                  </p14:cNvPr>
                  <p14:cNvContentPartPr/>
                  <p14:nvPr/>
                </p14:nvContentPartPr>
                <p14:xfrm>
                  <a:off x="1162098" y="3315883"/>
                  <a:ext cx="282960" cy="143280"/>
                </p14:xfrm>
              </p:contentPart>
            </mc:Choice>
            <mc:Fallback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EA39440F-30AE-40F5-A2A3-EECDBBD56706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153098" y="3306883"/>
                    <a:ext cx="300600" cy="16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BAAFC9FD-8B6F-49E2-AA45-5A319B0EB1F3}"/>
                      </a:ext>
                    </a:extLst>
                  </p14:cNvPr>
                  <p14:cNvContentPartPr/>
                  <p14:nvPr/>
                </p14:nvContentPartPr>
                <p14:xfrm>
                  <a:off x="372258" y="3777043"/>
                  <a:ext cx="138240" cy="134640"/>
                </p14:xfrm>
              </p:contentPart>
            </mc:Choice>
            <mc:Fallback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BAAFC9FD-8B6F-49E2-AA45-5A319B0EB1F3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363618" y="3768043"/>
                    <a:ext cx="1558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7E269120-B4B1-4013-A513-1F60CCC15325}"/>
                      </a:ext>
                    </a:extLst>
                  </p14:cNvPr>
                  <p14:cNvContentPartPr/>
                  <p14:nvPr/>
                </p14:nvContentPartPr>
                <p14:xfrm>
                  <a:off x="643338" y="3721243"/>
                  <a:ext cx="84600" cy="183960"/>
                </p14:xfrm>
              </p:contentPart>
            </mc:Choice>
            <mc:Fallback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7E269120-B4B1-4013-A513-1F60CCC15325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634338" y="3712243"/>
                    <a:ext cx="10224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8E08301A-491D-4A26-B134-925A94347AC6}"/>
                      </a:ext>
                    </a:extLst>
                  </p14:cNvPr>
                  <p14:cNvContentPartPr/>
                  <p14:nvPr/>
                </p14:nvContentPartPr>
                <p14:xfrm>
                  <a:off x="255978" y="4160083"/>
                  <a:ext cx="131400" cy="124920"/>
                </p14:xfrm>
              </p:contentPart>
            </mc:Choice>
            <mc:Fallback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8E08301A-491D-4A26-B134-925A94347AC6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247338" y="4151083"/>
                    <a:ext cx="14904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772F50B1-60DC-4967-AEC7-251FC7C044E1}"/>
                      </a:ext>
                    </a:extLst>
                  </p14:cNvPr>
                  <p14:cNvContentPartPr/>
                  <p14:nvPr/>
                </p14:nvContentPartPr>
                <p14:xfrm>
                  <a:off x="598698" y="3985483"/>
                  <a:ext cx="142560" cy="284760"/>
                </p14:xfrm>
              </p:contentPart>
            </mc:Choice>
            <mc:Fallback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772F50B1-60DC-4967-AEC7-251FC7C044E1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589698" y="3976843"/>
                    <a:ext cx="160200" cy="30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1CC700EF-D8F9-4EBC-8D53-DB6309550CEC}"/>
                      </a:ext>
                    </a:extLst>
                  </p14:cNvPr>
                  <p14:cNvContentPartPr/>
                  <p14:nvPr/>
                </p14:nvContentPartPr>
                <p14:xfrm>
                  <a:off x="681138" y="4086283"/>
                  <a:ext cx="22680" cy="19440"/>
                </p14:xfrm>
              </p:contentPart>
            </mc:Choice>
            <mc:Fallback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1CC700EF-D8F9-4EBC-8D53-DB6309550CEC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72498" y="4077643"/>
                    <a:ext cx="403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8C324C33-B135-4085-8A8D-19CF85D4B6AB}"/>
                      </a:ext>
                    </a:extLst>
                  </p14:cNvPr>
                  <p14:cNvContentPartPr/>
                  <p14:nvPr/>
                </p14:nvContentPartPr>
                <p14:xfrm>
                  <a:off x="754938" y="4069723"/>
                  <a:ext cx="242280" cy="374040"/>
                </p14:xfrm>
              </p:contentPart>
            </mc:Choice>
            <mc:Fallback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8C324C33-B135-4085-8A8D-19CF85D4B6AB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45938" y="4061083"/>
                    <a:ext cx="259920" cy="39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F98E0D6A-85C9-457F-8933-90E7821D897B}"/>
                      </a:ext>
                    </a:extLst>
                  </p14:cNvPr>
                  <p14:cNvContentPartPr/>
                  <p14:nvPr/>
                </p14:nvContentPartPr>
                <p14:xfrm>
                  <a:off x="1024938" y="3911323"/>
                  <a:ext cx="45720" cy="276840"/>
                </p14:xfrm>
              </p:contentPart>
            </mc:Choice>
            <mc:Fallback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F98E0D6A-85C9-457F-8933-90E7821D897B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1015938" y="3902683"/>
                    <a:ext cx="63360" cy="29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4FD2265B-6DD3-4D1C-B5BA-0101E201EE2B}"/>
                      </a:ext>
                    </a:extLst>
                  </p14:cNvPr>
                  <p14:cNvContentPartPr/>
                  <p14:nvPr/>
                </p14:nvContentPartPr>
                <p14:xfrm>
                  <a:off x="1127898" y="4045963"/>
                  <a:ext cx="113040" cy="117000"/>
                </p14:xfrm>
              </p:contentPart>
            </mc:Choice>
            <mc:Fallback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4FD2265B-6DD3-4D1C-B5BA-0101E201EE2B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1119258" y="4037323"/>
                    <a:ext cx="13068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1937021D-D47F-4715-8AC0-0B67F6A4D649}"/>
                      </a:ext>
                    </a:extLst>
                  </p14:cNvPr>
                  <p14:cNvContentPartPr/>
                  <p14:nvPr/>
                </p14:nvContentPartPr>
                <p14:xfrm>
                  <a:off x="1379898" y="3850843"/>
                  <a:ext cx="120240" cy="302040"/>
                </p14:xfrm>
              </p:contentPart>
            </mc:Choice>
            <mc:Fallback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1937021D-D47F-4715-8AC0-0B67F6A4D649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1371258" y="3842203"/>
                    <a:ext cx="137880" cy="31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50B98343-3835-4DF4-8B83-AE1493628DA9}"/>
                      </a:ext>
                    </a:extLst>
                  </p14:cNvPr>
                  <p14:cNvContentPartPr/>
                  <p14:nvPr/>
                </p14:nvContentPartPr>
                <p14:xfrm>
                  <a:off x="1355778" y="3956683"/>
                  <a:ext cx="267840" cy="155520"/>
                </p14:xfrm>
              </p:contentPart>
            </mc:Choice>
            <mc:Fallback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50B98343-3835-4DF4-8B83-AE1493628DA9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1347138" y="3947683"/>
                    <a:ext cx="28548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F0F8146A-E683-4072-BC60-45C33FCA097D}"/>
                      </a:ext>
                    </a:extLst>
                  </p14:cNvPr>
                  <p14:cNvContentPartPr/>
                  <p14:nvPr/>
                </p14:nvContentPartPr>
                <p14:xfrm>
                  <a:off x="1640178" y="3790363"/>
                  <a:ext cx="152640" cy="291960"/>
                </p14:xfrm>
              </p:contentPart>
            </mc:Choice>
            <mc:Fallback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F0F8146A-E683-4072-BC60-45C33FCA097D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1631178" y="3781363"/>
                    <a:ext cx="170280" cy="30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6FC6A8D-CECA-4F68-9FF0-BA7A52AA5694}"/>
                </a:ext>
              </a:extLst>
            </p:cNvPr>
            <p:cNvGrpSpPr/>
            <p:nvPr/>
          </p:nvGrpSpPr>
          <p:grpSpPr>
            <a:xfrm>
              <a:off x="1812258" y="3378523"/>
              <a:ext cx="1294200" cy="264960"/>
              <a:chOff x="1812258" y="3378523"/>
              <a:chExt cx="1294200" cy="264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3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D15F053E-D8DF-4B45-9AD0-35438E5ADBFA}"/>
                      </a:ext>
                    </a:extLst>
                  </p14:cNvPr>
                  <p14:cNvContentPartPr/>
                  <p14:nvPr/>
                </p14:nvContentPartPr>
                <p14:xfrm>
                  <a:off x="1960218" y="3378523"/>
                  <a:ext cx="1146240" cy="185400"/>
                </p14:xfrm>
              </p:contentPart>
            </mc:Choice>
            <mc:Fallback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D15F053E-D8DF-4B45-9AD0-35438E5ADBFA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1951578" y="3369523"/>
                    <a:ext cx="116388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5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D25C77A2-6FDB-4EA6-A587-6C034C3DDAD2}"/>
                      </a:ext>
                    </a:extLst>
                  </p14:cNvPr>
                  <p14:cNvContentPartPr/>
                  <p14:nvPr/>
                </p14:nvContentPartPr>
                <p14:xfrm>
                  <a:off x="1812258" y="3410203"/>
                  <a:ext cx="327600" cy="233280"/>
                </p14:xfrm>
              </p:contentPart>
            </mc:Choice>
            <mc:Fallback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D25C77A2-6FDB-4EA6-A587-6C034C3DDA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1803618" y="3401203"/>
                    <a:ext cx="345240" cy="250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519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8394330" cy="3505200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4314F39-3B31-423D-A093-17433E6B3203}"/>
              </a:ext>
            </a:extLst>
          </p:cNvPr>
          <p:cNvGrpSpPr/>
          <p:nvPr/>
        </p:nvGrpSpPr>
        <p:grpSpPr>
          <a:xfrm>
            <a:off x="2386458" y="2333083"/>
            <a:ext cx="361800" cy="2657880"/>
            <a:chOff x="2386458" y="2333083"/>
            <a:chExt cx="361800" cy="26578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D8B3D-DE7E-4232-9604-B7C8CCF5B3C7}"/>
                </a:ext>
              </a:extLst>
            </p:cNvPr>
            <p:cNvGrpSpPr/>
            <p:nvPr/>
          </p:nvGrpSpPr>
          <p:grpSpPr>
            <a:xfrm>
              <a:off x="2386458" y="2333083"/>
              <a:ext cx="288000" cy="405360"/>
              <a:chOff x="2386458" y="2333083"/>
              <a:chExt cx="288000" cy="40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933AB21A-14BE-43D7-9691-30183CAAEEFA}"/>
                      </a:ext>
                    </a:extLst>
                  </p14:cNvPr>
                  <p14:cNvContentPartPr/>
                  <p14:nvPr/>
                </p14:nvContentPartPr>
                <p14:xfrm>
                  <a:off x="2386458" y="2568883"/>
                  <a:ext cx="288000" cy="16956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933AB21A-14BE-43D7-9691-30183CAAEEF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458" y="2560243"/>
                    <a:ext cx="30564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D76FF04B-1670-4C0E-960A-96608A04634B}"/>
                      </a:ext>
                    </a:extLst>
                  </p14:cNvPr>
                  <p14:cNvContentPartPr/>
                  <p14:nvPr/>
                </p14:nvContentPartPr>
                <p14:xfrm>
                  <a:off x="2390418" y="2333083"/>
                  <a:ext cx="95760" cy="19908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D76FF04B-1670-4C0E-960A-96608A04634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81778" y="2324443"/>
                    <a:ext cx="113400" cy="216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570E06-0CAE-407B-A7CC-1906C6B84EC5}"/>
                </a:ext>
              </a:extLst>
            </p:cNvPr>
            <p:cNvGrpSpPr/>
            <p:nvPr/>
          </p:nvGrpSpPr>
          <p:grpSpPr>
            <a:xfrm>
              <a:off x="2415618" y="4587763"/>
              <a:ext cx="332640" cy="403200"/>
              <a:chOff x="2415618" y="4587763"/>
              <a:chExt cx="332640" cy="403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F46F877-3D4B-4707-A26B-8B41730AAE2F}"/>
                      </a:ext>
                    </a:extLst>
                  </p14:cNvPr>
                  <p14:cNvContentPartPr/>
                  <p14:nvPr/>
                </p14:nvContentPartPr>
                <p14:xfrm>
                  <a:off x="2415618" y="4852363"/>
                  <a:ext cx="332640" cy="13860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F46F877-3D4B-4707-A26B-8B41730AAE2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406618" y="4843723"/>
                    <a:ext cx="35028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125EC457-7388-4BE8-9967-E5C80168983A}"/>
                      </a:ext>
                    </a:extLst>
                  </p14:cNvPr>
                  <p14:cNvContentPartPr/>
                  <p14:nvPr/>
                </p14:nvContentPartPr>
                <p14:xfrm>
                  <a:off x="2444418" y="4587763"/>
                  <a:ext cx="92520" cy="1861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125EC457-7388-4BE8-9967-E5C80168983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435418" y="4578763"/>
                    <a:ext cx="11016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AC1CD5-F0BD-4AD6-B53B-2B63DC993EBD}"/>
              </a:ext>
            </a:extLst>
          </p:cNvPr>
          <p:cNvGrpSpPr/>
          <p:nvPr/>
        </p:nvGrpSpPr>
        <p:grpSpPr>
          <a:xfrm>
            <a:off x="7402338" y="2688763"/>
            <a:ext cx="1613880" cy="346680"/>
            <a:chOff x="7402338" y="2688763"/>
            <a:chExt cx="1613880" cy="3466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D0510F-8BA8-411B-A665-20E31FA1962F}"/>
                </a:ext>
              </a:extLst>
            </p:cNvPr>
            <p:cNvGrpSpPr/>
            <p:nvPr/>
          </p:nvGrpSpPr>
          <p:grpSpPr>
            <a:xfrm>
              <a:off x="7402338" y="2688763"/>
              <a:ext cx="835200" cy="262440"/>
              <a:chOff x="7402338" y="2688763"/>
              <a:chExt cx="835200" cy="262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22FF5C8C-DB2F-42D3-8F1F-D4CA22B84E1B}"/>
                      </a:ext>
                    </a:extLst>
                  </p14:cNvPr>
                  <p14:cNvContentPartPr/>
                  <p14:nvPr/>
                </p14:nvContentPartPr>
                <p14:xfrm>
                  <a:off x="7460298" y="2713963"/>
                  <a:ext cx="777240" cy="23724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22FF5C8C-DB2F-42D3-8F1F-D4CA22B84E1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51298" y="2704963"/>
                    <a:ext cx="79488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0F8F0CB-370B-41E2-B2C5-E106865B519A}"/>
                      </a:ext>
                    </a:extLst>
                  </p14:cNvPr>
                  <p14:cNvContentPartPr/>
                  <p14:nvPr/>
                </p14:nvContentPartPr>
                <p14:xfrm>
                  <a:off x="7402338" y="2688763"/>
                  <a:ext cx="146160" cy="11160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0F8F0CB-370B-41E2-B2C5-E106865B519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393698" y="2679763"/>
                    <a:ext cx="163800" cy="129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8F83BC-3BC2-4B31-9204-800D7E9EB523}"/>
                    </a:ext>
                  </a:extLst>
                </p14:cNvPr>
                <p14:cNvContentPartPr/>
                <p14:nvPr/>
              </p14:nvContentPartPr>
              <p14:xfrm>
                <a:off x="7932978" y="2730523"/>
                <a:ext cx="84240" cy="9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8F83BC-3BC2-4B31-9204-800D7E9EB5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23978" y="2721523"/>
                  <a:ext cx="101880" cy="112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084864-FB77-484A-8EFA-558A75738E1B}"/>
                </a:ext>
              </a:extLst>
            </p:cNvPr>
            <p:cNvGrpSpPr/>
            <p:nvPr/>
          </p:nvGrpSpPr>
          <p:grpSpPr>
            <a:xfrm>
              <a:off x="8272458" y="2783083"/>
              <a:ext cx="743760" cy="252360"/>
              <a:chOff x="8272458" y="2783083"/>
              <a:chExt cx="743760" cy="252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0CA0E2C2-526C-4258-B49E-80778FA6AD91}"/>
                      </a:ext>
                    </a:extLst>
                  </p14:cNvPr>
                  <p14:cNvContentPartPr/>
                  <p14:nvPr/>
                </p14:nvContentPartPr>
                <p14:xfrm>
                  <a:off x="8344458" y="2783083"/>
                  <a:ext cx="37440" cy="2523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0CA0E2C2-526C-4258-B49E-80778FA6AD9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335818" y="2774083"/>
                    <a:ext cx="5508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DB087CE-32F9-49F5-87DE-2B989D89E864}"/>
                      </a:ext>
                    </a:extLst>
                  </p14:cNvPr>
                  <p14:cNvContentPartPr/>
                  <p14:nvPr/>
                </p14:nvContentPartPr>
                <p14:xfrm>
                  <a:off x="8272458" y="2859043"/>
                  <a:ext cx="148320" cy="5652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DB087CE-32F9-49F5-87DE-2B989D89E86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263818" y="2850403"/>
                    <a:ext cx="16596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C34CB4A-FD2C-46B3-8328-21F4EA987DF3}"/>
                      </a:ext>
                    </a:extLst>
                  </p14:cNvPr>
                  <p14:cNvContentPartPr/>
                  <p14:nvPr/>
                </p14:nvContentPartPr>
                <p14:xfrm>
                  <a:off x="8426178" y="2879563"/>
                  <a:ext cx="100800" cy="1245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C34CB4A-FD2C-46B3-8328-21F4EA987DF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417178" y="2870563"/>
                    <a:ext cx="11844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E4E9EAE-980A-494F-A481-016FD036DB75}"/>
                      </a:ext>
                    </a:extLst>
                  </p14:cNvPr>
                  <p14:cNvContentPartPr/>
                  <p14:nvPr/>
                </p14:nvContentPartPr>
                <p14:xfrm>
                  <a:off x="8549658" y="2870923"/>
                  <a:ext cx="151920" cy="12240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E4E9EAE-980A-494F-A481-016FD036DB7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540658" y="2862283"/>
                    <a:ext cx="16956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B276184-30AB-47F4-BAE2-8F61876E70C9}"/>
                      </a:ext>
                    </a:extLst>
                  </p14:cNvPr>
                  <p14:cNvContentPartPr/>
                  <p14:nvPr/>
                </p14:nvContentPartPr>
                <p14:xfrm>
                  <a:off x="8723898" y="2834563"/>
                  <a:ext cx="149040" cy="1767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B276184-30AB-47F4-BAE2-8F61876E70C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714898" y="2825563"/>
                    <a:ext cx="16668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0F8A0A9-A3CF-4052-8313-E3817113628F}"/>
                      </a:ext>
                    </a:extLst>
                  </p14:cNvPr>
                  <p14:cNvContentPartPr/>
                  <p14:nvPr/>
                </p14:nvContentPartPr>
                <p14:xfrm>
                  <a:off x="8877258" y="2818723"/>
                  <a:ext cx="138960" cy="13824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0F8A0A9-A3CF-4052-8313-E3817113628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868258" y="2809723"/>
                    <a:ext cx="156600" cy="155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34B25C-E63B-48AE-8D50-9CF2D19DA29A}"/>
              </a:ext>
            </a:extLst>
          </p:cNvPr>
          <p:cNvGrpSpPr/>
          <p:nvPr/>
        </p:nvGrpSpPr>
        <p:grpSpPr>
          <a:xfrm>
            <a:off x="3934098" y="2987563"/>
            <a:ext cx="2226240" cy="290520"/>
            <a:chOff x="3934098" y="2987563"/>
            <a:chExt cx="222624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0648FB-F862-4FB6-81B0-A053CFF21242}"/>
                    </a:ext>
                  </a:extLst>
                </p14:cNvPr>
                <p14:cNvContentPartPr/>
                <p14:nvPr/>
              </p14:nvContentPartPr>
              <p14:xfrm>
                <a:off x="4190778" y="3085483"/>
                <a:ext cx="269640" cy="14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0648FB-F862-4FB6-81B0-A053CFF212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138" y="3076843"/>
                  <a:ext cx="287280" cy="160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81089B-26B0-4756-9A62-066F08CCCD2F}"/>
                </a:ext>
              </a:extLst>
            </p:cNvPr>
            <p:cNvGrpSpPr/>
            <p:nvPr/>
          </p:nvGrpSpPr>
          <p:grpSpPr>
            <a:xfrm>
              <a:off x="4586778" y="3024643"/>
              <a:ext cx="846000" cy="253440"/>
              <a:chOff x="4586778" y="3024643"/>
              <a:chExt cx="846000" cy="253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7B0420F-D293-4CA3-88D9-E159710A869F}"/>
                      </a:ext>
                    </a:extLst>
                  </p14:cNvPr>
                  <p14:cNvContentPartPr/>
                  <p14:nvPr/>
                </p14:nvContentPartPr>
                <p14:xfrm>
                  <a:off x="4605498" y="3129043"/>
                  <a:ext cx="4320" cy="1371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7B0420F-D293-4CA3-88D9-E159710A869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596858" y="3120403"/>
                    <a:ext cx="2196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DA9FC1E-6121-4B0E-BB27-9AC8636A1F5B}"/>
                      </a:ext>
                    </a:extLst>
                  </p14:cNvPr>
                  <p14:cNvContentPartPr/>
                  <p14:nvPr/>
                </p14:nvContentPartPr>
                <p14:xfrm>
                  <a:off x="4586778" y="3068563"/>
                  <a:ext cx="27720" cy="46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DA9FC1E-6121-4B0E-BB27-9AC8636A1F5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578138" y="3059563"/>
                    <a:ext cx="4536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D6C4395-3590-4628-A591-B972DD5E974D}"/>
                      </a:ext>
                    </a:extLst>
                  </p14:cNvPr>
                  <p14:cNvContentPartPr/>
                  <p14:nvPr/>
                </p14:nvContentPartPr>
                <p14:xfrm>
                  <a:off x="4647258" y="3144523"/>
                  <a:ext cx="200880" cy="13032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D6C4395-3590-4628-A591-B972DD5E974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638618" y="3135883"/>
                    <a:ext cx="21852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FE120602-22A9-4CEA-9E9E-9F1299184E66}"/>
                      </a:ext>
                    </a:extLst>
                  </p14:cNvPr>
                  <p14:cNvContentPartPr/>
                  <p14:nvPr/>
                </p14:nvContentPartPr>
                <p14:xfrm>
                  <a:off x="4801698" y="3034003"/>
                  <a:ext cx="15120" cy="2088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FE120602-22A9-4CEA-9E9E-9F1299184E6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793058" y="3025363"/>
                    <a:ext cx="327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98AB189-C8F5-4083-BA7D-72D7A5B216FF}"/>
                      </a:ext>
                    </a:extLst>
                  </p14:cNvPr>
                  <p14:cNvContentPartPr/>
                  <p14:nvPr/>
                </p14:nvContentPartPr>
                <p14:xfrm>
                  <a:off x="4952178" y="3067483"/>
                  <a:ext cx="14040" cy="21060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98AB189-C8F5-4083-BA7D-72D7A5B216F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943178" y="3058483"/>
                    <a:ext cx="3168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B63E1A1-3FC9-439B-92F7-417C84EC58CE}"/>
                      </a:ext>
                    </a:extLst>
                  </p14:cNvPr>
                  <p14:cNvContentPartPr/>
                  <p14:nvPr/>
                </p14:nvContentPartPr>
                <p14:xfrm>
                  <a:off x="4907538" y="3171163"/>
                  <a:ext cx="172800" cy="8208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B63E1A1-3FC9-439B-92F7-417C84EC58CE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898538" y="3162523"/>
                    <a:ext cx="19044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0A521CB-985F-4E26-9B61-388B413F22CE}"/>
                      </a:ext>
                    </a:extLst>
                  </p14:cNvPr>
                  <p14:cNvContentPartPr/>
                  <p14:nvPr/>
                </p14:nvContentPartPr>
                <p14:xfrm>
                  <a:off x="5067738" y="3069283"/>
                  <a:ext cx="16560" cy="5112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0A521CB-985F-4E26-9B61-388B413F22C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058738" y="3060643"/>
                    <a:ext cx="3420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927F729B-B4C7-4EAC-9EED-C05E465A652F}"/>
                      </a:ext>
                    </a:extLst>
                  </p14:cNvPr>
                  <p14:cNvContentPartPr/>
                  <p14:nvPr/>
                </p14:nvContentPartPr>
                <p14:xfrm>
                  <a:off x="5097258" y="3024643"/>
                  <a:ext cx="335520" cy="22068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927F729B-B4C7-4EAC-9EED-C05E465A652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088618" y="3016003"/>
                    <a:ext cx="353160" cy="23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9C24CF0-0A10-4F8F-AAD3-F0E521966829}"/>
                </a:ext>
              </a:extLst>
            </p:cNvPr>
            <p:cNvGrpSpPr/>
            <p:nvPr/>
          </p:nvGrpSpPr>
          <p:grpSpPr>
            <a:xfrm>
              <a:off x="5640498" y="2987563"/>
              <a:ext cx="519840" cy="245160"/>
              <a:chOff x="5640498" y="2987563"/>
              <a:chExt cx="519840" cy="245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4CF6DFE-B940-4B6B-9DB7-923209F1C7C8}"/>
                      </a:ext>
                    </a:extLst>
                  </p14:cNvPr>
                  <p14:cNvContentPartPr/>
                  <p14:nvPr/>
                </p14:nvContentPartPr>
                <p14:xfrm>
                  <a:off x="5640498" y="3034363"/>
                  <a:ext cx="272880" cy="1695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4CF6DFE-B940-4B6B-9DB7-923209F1C7C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631858" y="3025723"/>
                    <a:ext cx="29052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195443A-0D29-4163-8F8B-276BA1CF7D97}"/>
                      </a:ext>
                    </a:extLst>
                  </p14:cNvPr>
                  <p14:cNvContentPartPr/>
                  <p14:nvPr/>
                </p14:nvContentPartPr>
                <p14:xfrm>
                  <a:off x="5844978" y="3099523"/>
                  <a:ext cx="160920" cy="13320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195443A-0D29-4163-8F8B-276BA1CF7D9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836338" y="3090883"/>
                    <a:ext cx="17856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EE46450-3DAF-47C4-ADED-4F13A7DEFA85}"/>
                      </a:ext>
                    </a:extLst>
                  </p14:cNvPr>
                  <p14:cNvContentPartPr/>
                  <p14:nvPr/>
                </p14:nvContentPartPr>
                <p14:xfrm>
                  <a:off x="6072498" y="3006283"/>
                  <a:ext cx="15480" cy="1767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EE46450-3DAF-47C4-ADED-4F13A7DEFA8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063498" y="2997283"/>
                    <a:ext cx="3312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5F3C0AF-7EBC-4070-8BA3-5BE952E3EACF}"/>
                      </a:ext>
                    </a:extLst>
                  </p14:cNvPr>
                  <p14:cNvContentPartPr/>
                  <p14:nvPr/>
                </p14:nvContentPartPr>
                <p14:xfrm>
                  <a:off x="6129738" y="2987563"/>
                  <a:ext cx="30600" cy="21672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5F3C0AF-7EBC-4070-8BA3-5BE952E3EACF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120738" y="2978923"/>
                    <a:ext cx="48240" cy="23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D1612B-B3D2-4EC4-AA50-0A3CE9A7935E}"/>
                    </a:ext>
                  </a:extLst>
                </p14:cNvPr>
                <p14:cNvContentPartPr/>
                <p14:nvPr/>
              </p14:nvContentPartPr>
              <p14:xfrm>
                <a:off x="3934098" y="3134443"/>
                <a:ext cx="96480" cy="94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D1612B-B3D2-4EC4-AA50-0A3CE9A793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25098" y="3125803"/>
                  <a:ext cx="1141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8C2B2A-9CD7-40DB-A13E-E910647A41CA}"/>
              </a:ext>
            </a:extLst>
          </p:cNvPr>
          <p:cNvGrpSpPr/>
          <p:nvPr/>
        </p:nvGrpSpPr>
        <p:grpSpPr>
          <a:xfrm>
            <a:off x="6763338" y="3545563"/>
            <a:ext cx="559080" cy="331200"/>
            <a:chOff x="6763338" y="3545563"/>
            <a:chExt cx="5590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882CDE-7B21-41A3-B617-AC79C18B1229}"/>
                    </a:ext>
                  </a:extLst>
                </p14:cNvPr>
                <p14:cNvContentPartPr/>
                <p14:nvPr/>
              </p14:nvContentPartPr>
              <p14:xfrm>
                <a:off x="6832098" y="3739243"/>
                <a:ext cx="490320" cy="34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882CDE-7B21-41A3-B617-AC79C18B12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23458" y="3730243"/>
                  <a:ext cx="507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7CB14C-C530-4EF7-8514-DD368180A3E0}"/>
                    </a:ext>
                  </a:extLst>
                </p14:cNvPr>
                <p14:cNvContentPartPr/>
                <p14:nvPr/>
              </p14:nvContentPartPr>
              <p14:xfrm>
                <a:off x="6777378" y="3668323"/>
                <a:ext cx="138960" cy="145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7CB14C-C530-4EF7-8514-DD368180A3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68378" y="3659683"/>
                  <a:ext cx="15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039CBD-A6A3-4598-9490-5C497533743B}"/>
                    </a:ext>
                  </a:extLst>
                </p14:cNvPr>
                <p14:cNvContentPartPr/>
                <p14:nvPr/>
              </p14:nvContentPartPr>
              <p14:xfrm>
                <a:off x="6763338" y="3792883"/>
                <a:ext cx="187560" cy="83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039CBD-A6A3-4598-9490-5C49753374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54698" y="3783883"/>
                  <a:ext cx="205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2C17C1-8AD5-46B6-88B9-F22EB51686CD}"/>
                    </a:ext>
                  </a:extLst>
                </p14:cNvPr>
                <p14:cNvContentPartPr/>
                <p14:nvPr/>
              </p14:nvContentPartPr>
              <p14:xfrm>
                <a:off x="7008858" y="3545563"/>
                <a:ext cx="154080" cy="17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2C17C1-8AD5-46B6-88B9-F22EB51686C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9858" y="3536923"/>
                  <a:ext cx="1717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53920C9-BB50-47B4-B7ED-624E26FCC500}"/>
              </a:ext>
            </a:extLst>
          </p:cNvPr>
          <p:cNvGrpSpPr/>
          <p:nvPr/>
        </p:nvGrpSpPr>
        <p:grpSpPr>
          <a:xfrm>
            <a:off x="5182578" y="4173403"/>
            <a:ext cx="3888720" cy="437040"/>
            <a:chOff x="5182578" y="4173403"/>
            <a:chExt cx="388872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5342A8-5402-4DDC-BCA3-8BF9A18AD716}"/>
                    </a:ext>
                  </a:extLst>
                </p14:cNvPr>
                <p14:cNvContentPartPr/>
                <p14:nvPr/>
              </p14:nvContentPartPr>
              <p14:xfrm>
                <a:off x="5251338" y="4484083"/>
                <a:ext cx="331200" cy="3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5342A8-5402-4DDC-BCA3-8BF9A18AD71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42338" y="4475443"/>
                  <a:ext cx="348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03D054-9529-4145-BBB2-5725E4983477}"/>
                    </a:ext>
                  </a:extLst>
                </p14:cNvPr>
                <p14:cNvContentPartPr/>
                <p14:nvPr/>
              </p14:nvContentPartPr>
              <p14:xfrm>
                <a:off x="5182578" y="4405963"/>
                <a:ext cx="200880" cy="19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03D054-9529-4145-BBB2-5725E49834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3578" y="4396963"/>
                  <a:ext cx="218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949320-8C6A-4B49-80DD-7A26E28C5DD1}"/>
                    </a:ext>
                  </a:extLst>
                </p14:cNvPr>
                <p14:cNvContentPartPr/>
                <p14:nvPr/>
              </p14:nvContentPartPr>
              <p14:xfrm>
                <a:off x="5694138" y="4362763"/>
                <a:ext cx="20880" cy="216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949320-8C6A-4B49-80DD-7A26E28C5DD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85138" y="4354123"/>
                  <a:ext cx="38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2D2EBB-BDB4-460B-91BC-9C1C1EF92BA4}"/>
                    </a:ext>
                  </a:extLst>
                </p14:cNvPr>
                <p14:cNvContentPartPr/>
                <p14:nvPr/>
              </p14:nvContentPartPr>
              <p14:xfrm>
                <a:off x="5742378" y="4377883"/>
                <a:ext cx="295200" cy="23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2D2EBB-BDB4-460B-91BC-9C1C1EF92BA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33378" y="4369243"/>
                  <a:ext cx="312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EFCADF-3C51-4351-B181-8E481FAA43A3}"/>
                    </a:ext>
                  </a:extLst>
                </p14:cNvPr>
                <p14:cNvContentPartPr/>
                <p14:nvPr/>
              </p14:nvContentPartPr>
              <p14:xfrm>
                <a:off x="5634738" y="4377163"/>
                <a:ext cx="124200" cy="2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EFCADF-3C51-4351-B181-8E481FAA43A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26098" y="4368523"/>
                  <a:ext cx="141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857465-7981-4DAC-9E57-9ECCAE1E49B0}"/>
                    </a:ext>
                  </a:extLst>
                </p14:cNvPr>
                <p14:cNvContentPartPr/>
                <p14:nvPr/>
              </p14:nvContentPartPr>
              <p14:xfrm>
                <a:off x="6134418" y="4372123"/>
                <a:ext cx="200160" cy="18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857465-7981-4DAC-9E57-9ECCAE1E49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25778" y="4363483"/>
                  <a:ext cx="217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7EC8A8-56C6-4A0C-886B-A12AE74E1A93}"/>
                    </a:ext>
                  </a:extLst>
                </p14:cNvPr>
                <p14:cNvContentPartPr/>
                <p14:nvPr/>
              </p14:nvContentPartPr>
              <p14:xfrm>
                <a:off x="6355458" y="4331803"/>
                <a:ext cx="186480" cy="22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7EC8A8-56C6-4A0C-886B-A12AE74E1A9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46458" y="4323163"/>
                  <a:ext cx="204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491E42-397E-47B7-943D-D2F5B5AACB91}"/>
                    </a:ext>
                  </a:extLst>
                </p14:cNvPr>
                <p14:cNvContentPartPr/>
                <p14:nvPr/>
              </p14:nvContentPartPr>
              <p14:xfrm>
                <a:off x="6498378" y="4301923"/>
                <a:ext cx="583920" cy="227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491E42-397E-47B7-943D-D2F5B5AACB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89738" y="4293283"/>
                  <a:ext cx="601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3F5597-A04E-47FB-9C5B-035DB54E5B0D}"/>
                    </a:ext>
                  </a:extLst>
                </p14:cNvPr>
                <p14:cNvContentPartPr/>
                <p14:nvPr/>
              </p14:nvContentPartPr>
              <p14:xfrm>
                <a:off x="7196058" y="4318123"/>
                <a:ext cx="245160" cy="156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3F5597-A04E-47FB-9C5B-035DB54E5B0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87058" y="4309483"/>
                  <a:ext cx="262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13F2DB-0CFD-4C3D-B165-C0C9CC6F0307}"/>
                    </a:ext>
                  </a:extLst>
                </p14:cNvPr>
                <p14:cNvContentPartPr/>
                <p14:nvPr/>
              </p14:nvContentPartPr>
              <p14:xfrm>
                <a:off x="7486938" y="4367443"/>
                <a:ext cx="81000" cy="11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13F2DB-0CFD-4C3D-B165-C0C9CC6F030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78298" y="4358443"/>
                  <a:ext cx="98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D2BE9D-15E0-460F-81F2-93A3CAD0162A}"/>
                    </a:ext>
                  </a:extLst>
                </p14:cNvPr>
                <p14:cNvContentPartPr/>
                <p14:nvPr/>
              </p14:nvContentPartPr>
              <p14:xfrm>
                <a:off x="7582338" y="4382203"/>
                <a:ext cx="110160" cy="90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D2BE9D-15E0-460F-81F2-93A3CAD0162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73698" y="4373563"/>
                  <a:ext cx="127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1AA962-25E9-43DF-8D98-5D88306E0C9A}"/>
                    </a:ext>
                  </a:extLst>
                </p14:cNvPr>
                <p14:cNvContentPartPr/>
                <p14:nvPr/>
              </p14:nvContentPartPr>
              <p14:xfrm>
                <a:off x="7763058" y="4336483"/>
                <a:ext cx="70200" cy="127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1AA962-25E9-43DF-8D98-5D88306E0C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54418" y="4327843"/>
                  <a:ext cx="87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E356CD-6153-4C82-8E99-19555BA52EFA}"/>
                    </a:ext>
                  </a:extLst>
                </p14:cNvPr>
                <p14:cNvContentPartPr/>
                <p14:nvPr/>
              </p14:nvContentPartPr>
              <p14:xfrm>
                <a:off x="8022978" y="4322803"/>
                <a:ext cx="65160" cy="160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E356CD-6153-4C82-8E99-19555BA52EF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13978" y="4313803"/>
                  <a:ext cx="82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770BC82-A936-4045-898B-3EA9E6CA8A6C}"/>
                    </a:ext>
                  </a:extLst>
                </p14:cNvPr>
                <p14:cNvContentPartPr/>
                <p14:nvPr/>
              </p14:nvContentPartPr>
              <p14:xfrm>
                <a:off x="8121978" y="4309123"/>
                <a:ext cx="115920" cy="149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770BC82-A936-4045-898B-3EA9E6CA8A6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12978" y="4300483"/>
                  <a:ext cx="133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8980E7-9C7B-464A-8275-7A64FF979B2E}"/>
                    </a:ext>
                  </a:extLst>
                </p14:cNvPr>
                <p14:cNvContentPartPr/>
                <p14:nvPr/>
              </p14:nvContentPartPr>
              <p14:xfrm>
                <a:off x="8089578" y="4173403"/>
                <a:ext cx="37800" cy="17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8980E7-9C7B-464A-8275-7A64FF979B2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80578" y="4164403"/>
                  <a:ext cx="55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BAE241-025D-4996-9756-D6FF1F0FC825}"/>
                    </a:ext>
                  </a:extLst>
                </p14:cNvPr>
                <p14:cNvContentPartPr/>
                <p14:nvPr/>
              </p14:nvContentPartPr>
              <p14:xfrm>
                <a:off x="8418258" y="4216963"/>
                <a:ext cx="370080" cy="283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BAE241-025D-4996-9756-D6FF1F0FC82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09258" y="4208323"/>
                  <a:ext cx="387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25F615-9AA6-44AD-8D46-C80C6870C215}"/>
                    </a:ext>
                  </a:extLst>
                </p14:cNvPr>
                <p14:cNvContentPartPr/>
                <p14:nvPr/>
              </p14:nvContentPartPr>
              <p14:xfrm>
                <a:off x="8786898" y="4298683"/>
                <a:ext cx="284400" cy="15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25F615-9AA6-44AD-8D46-C80C6870C21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77898" y="4290043"/>
                  <a:ext cx="302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4F83F0-566F-442A-811F-E4C3DC0AFA3F}"/>
                    </a:ext>
                  </a:extLst>
                </p14:cNvPr>
                <p14:cNvContentPartPr/>
                <p14:nvPr/>
              </p14:nvContentPartPr>
              <p14:xfrm>
                <a:off x="5385618" y="4287523"/>
                <a:ext cx="91800" cy="18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4F83F0-566F-442A-811F-E4C3DC0AFA3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76978" y="4278883"/>
                  <a:ext cx="109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B1D402-E8B1-435A-920F-1729DF8D9F13}"/>
                    </a:ext>
                  </a:extLst>
                </p14:cNvPr>
                <p14:cNvContentPartPr/>
                <p14:nvPr/>
              </p14:nvContentPartPr>
              <p14:xfrm>
                <a:off x="5395338" y="4264123"/>
                <a:ext cx="116280" cy="2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B1D402-E8B1-435A-920F-1729DF8D9F1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86698" y="4255123"/>
                  <a:ext cx="13392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231F79C-022E-488C-9CD5-CE61A00E5E4B}"/>
                  </a:ext>
                </a:extLst>
              </p14:cNvPr>
              <p14:cNvContentPartPr/>
              <p14:nvPr/>
            </p14:nvContentPartPr>
            <p14:xfrm>
              <a:off x="3875418" y="4999243"/>
              <a:ext cx="1259280" cy="63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231F79C-022E-488C-9CD5-CE61A00E5E4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866418" y="4990603"/>
                <a:ext cx="1276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ADB1E8E-C53C-4E6C-8F4C-61FBCAE15A9E}"/>
                  </a:ext>
                </a:extLst>
              </p14:cNvPr>
              <p14:cNvContentPartPr/>
              <p14:nvPr/>
            </p14:nvContentPartPr>
            <p14:xfrm>
              <a:off x="6417018" y="5023363"/>
              <a:ext cx="639000" cy="43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ADB1E8E-C53C-4E6C-8F4C-61FBCAE15A9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08018" y="5014723"/>
                <a:ext cx="6566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EED4BCE-7E78-43AA-92EB-0C0197090470}"/>
                  </a:ext>
                </a:extLst>
              </p14:cNvPr>
              <p14:cNvContentPartPr/>
              <p14:nvPr/>
            </p14:nvContentPartPr>
            <p14:xfrm>
              <a:off x="7965738" y="4981243"/>
              <a:ext cx="376920" cy="62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EED4BCE-7E78-43AA-92EB-0C019709047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957098" y="4972243"/>
                <a:ext cx="3945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6AC6DF52-5A83-4358-B755-801F485A1653}"/>
              </a:ext>
            </a:extLst>
          </p:cNvPr>
          <p:cNvGrpSpPr/>
          <p:nvPr/>
        </p:nvGrpSpPr>
        <p:grpSpPr>
          <a:xfrm>
            <a:off x="3934098" y="1447123"/>
            <a:ext cx="222840" cy="488880"/>
            <a:chOff x="3934098" y="1447123"/>
            <a:chExt cx="22284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FABF7BF-FDD0-4988-B695-D1E199CAC6EE}"/>
                    </a:ext>
                  </a:extLst>
                </p14:cNvPr>
                <p14:cNvContentPartPr/>
                <p14:nvPr/>
              </p14:nvContentPartPr>
              <p14:xfrm>
                <a:off x="4035618" y="1447123"/>
                <a:ext cx="63720" cy="488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FABF7BF-FDD0-4988-B695-D1E199CAC6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026978" y="1438123"/>
                  <a:ext cx="81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496355-B4D4-40EA-8454-58B99295688B}"/>
                    </a:ext>
                  </a:extLst>
                </p14:cNvPr>
                <p14:cNvContentPartPr/>
                <p14:nvPr/>
              </p14:nvContentPartPr>
              <p14:xfrm>
                <a:off x="3934098" y="1785883"/>
                <a:ext cx="163800" cy="14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496355-B4D4-40EA-8454-58B99295688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25098" y="1777243"/>
                  <a:ext cx="181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5364F2-5C93-4D93-BEF3-0905BCD3A780}"/>
                    </a:ext>
                  </a:extLst>
                </p14:cNvPr>
                <p14:cNvContentPartPr/>
                <p14:nvPr/>
              </p14:nvContentPartPr>
              <p14:xfrm>
                <a:off x="4055418" y="1759243"/>
                <a:ext cx="101520" cy="168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5364F2-5C93-4D93-BEF3-0905BCD3A78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46418" y="1750243"/>
                  <a:ext cx="1191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D70C0A-076F-4C63-9E43-69B21FA03365}"/>
              </a:ext>
            </a:extLst>
          </p:cNvPr>
          <p:cNvGrpSpPr/>
          <p:nvPr/>
        </p:nvGrpSpPr>
        <p:grpSpPr>
          <a:xfrm>
            <a:off x="3358458" y="5557243"/>
            <a:ext cx="4538880" cy="514440"/>
            <a:chOff x="3358458" y="5557243"/>
            <a:chExt cx="4538880" cy="51444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1984571-6100-4E6E-9255-403E8F36F698}"/>
                </a:ext>
              </a:extLst>
            </p:cNvPr>
            <p:cNvGrpSpPr/>
            <p:nvPr/>
          </p:nvGrpSpPr>
          <p:grpSpPr>
            <a:xfrm>
              <a:off x="3358458" y="5741203"/>
              <a:ext cx="1366200" cy="330480"/>
              <a:chOff x="3358458" y="5741203"/>
              <a:chExt cx="1366200" cy="330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35FED32-E665-4873-BA8F-724E1C2DFF9D}"/>
                      </a:ext>
                    </a:extLst>
                  </p14:cNvPr>
                  <p14:cNvContentPartPr/>
                  <p14:nvPr/>
                </p14:nvContentPartPr>
                <p14:xfrm>
                  <a:off x="3358458" y="5757763"/>
                  <a:ext cx="273600" cy="31392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E35FED32-E665-4873-BA8F-724E1C2DFF9D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349818" y="5748763"/>
                    <a:ext cx="291240" cy="33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EDE969D0-2BFF-46CD-A1BD-106A2C5A13F6}"/>
                      </a:ext>
                    </a:extLst>
                  </p14:cNvPr>
                  <p14:cNvContentPartPr/>
                  <p14:nvPr/>
                </p14:nvContentPartPr>
                <p14:xfrm>
                  <a:off x="3798018" y="5741203"/>
                  <a:ext cx="117720" cy="27648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EDE969D0-2BFF-46CD-A1BD-106A2C5A13F6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89378" y="5732563"/>
                    <a:ext cx="13536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A585D5FB-907C-49BE-A855-B23F40F85108}"/>
                      </a:ext>
                    </a:extLst>
                  </p14:cNvPr>
                  <p14:cNvContentPartPr/>
                  <p14:nvPr/>
                </p14:nvContentPartPr>
                <p14:xfrm>
                  <a:off x="3985218" y="5781523"/>
                  <a:ext cx="42480" cy="2487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A585D5FB-907C-49BE-A855-B23F40F85108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3976578" y="5772523"/>
                    <a:ext cx="6012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1E28D2CF-C02B-44DF-93D8-5F9AAA21635C}"/>
                      </a:ext>
                    </a:extLst>
                  </p14:cNvPr>
                  <p14:cNvContentPartPr/>
                  <p14:nvPr/>
                </p14:nvContentPartPr>
                <p14:xfrm>
                  <a:off x="3961458" y="5775043"/>
                  <a:ext cx="441720" cy="25128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1E28D2CF-C02B-44DF-93D8-5F9AAA21635C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52458" y="5766403"/>
                    <a:ext cx="459360" cy="26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E1C158AF-D983-4015-ACFB-CC0E8BF47E0E}"/>
                      </a:ext>
                    </a:extLst>
                  </p14:cNvPr>
                  <p14:cNvContentPartPr/>
                  <p14:nvPr/>
                </p14:nvContentPartPr>
                <p14:xfrm>
                  <a:off x="4358178" y="5862163"/>
                  <a:ext cx="245160" cy="17280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E1C158AF-D983-4015-ACFB-CC0E8BF47E0E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349538" y="5853163"/>
                    <a:ext cx="26280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8D8C1657-681D-4FF2-8E4A-73400C991BC9}"/>
                      </a:ext>
                    </a:extLst>
                  </p14:cNvPr>
                  <p14:cNvContentPartPr/>
                  <p14:nvPr/>
                </p14:nvContentPartPr>
                <p14:xfrm>
                  <a:off x="4599018" y="5772163"/>
                  <a:ext cx="12600" cy="165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8D8C1657-681D-4FF2-8E4A-73400C991BC9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590378" y="5763523"/>
                    <a:ext cx="3024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18E2FEB5-0879-442F-936D-A618FB237DA1}"/>
                      </a:ext>
                    </a:extLst>
                  </p14:cNvPr>
                  <p14:cNvContentPartPr/>
                  <p14:nvPr/>
                </p14:nvContentPartPr>
                <p14:xfrm>
                  <a:off x="4579578" y="5783683"/>
                  <a:ext cx="145080" cy="20268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18E2FEB5-0879-442F-936D-A618FB237DA1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570938" y="5775043"/>
                    <a:ext cx="16272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E1C88F3-698E-47B4-A2BD-BC773F7FB25C}"/>
                </a:ext>
              </a:extLst>
            </p:cNvPr>
            <p:cNvGrpSpPr/>
            <p:nvPr/>
          </p:nvGrpSpPr>
          <p:grpSpPr>
            <a:xfrm>
              <a:off x="5103738" y="5557243"/>
              <a:ext cx="1388160" cy="390240"/>
              <a:chOff x="5103738" y="5557243"/>
              <a:chExt cx="1388160" cy="390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C589824D-1160-4466-B9E9-0A48DAF7FADD}"/>
                      </a:ext>
                    </a:extLst>
                  </p14:cNvPr>
                  <p14:cNvContentPartPr/>
                  <p14:nvPr/>
                </p14:nvContentPartPr>
                <p14:xfrm>
                  <a:off x="5103738" y="5638243"/>
                  <a:ext cx="92880" cy="2901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589824D-1160-4466-B9E9-0A48DAF7FADD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094738" y="5629603"/>
                    <a:ext cx="110520" cy="30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FFA9E356-338D-42A3-A639-88336B979089}"/>
                      </a:ext>
                    </a:extLst>
                  </p14:cNvPr>
                  <p14:cNvContentPartPr/>
                  <p14:nvPr/>
                </p14:nvContentPartPr>
                <p14:xfrm>
                  <a:off x="5266818" y="5788003"/>
                  <a:ext cx="132840" cy="15948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FFA9E356-338D-42A3-A639-88336B979089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257818" y="5779003"/>
                    <a:ext cx="15048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227CFCF-12C2-4FCC-9086-473F9A65DC8E}"/>
                      </a:ext>
                    </a:extLst>
                  </p14:cNvPr>
                  <p14:cNvContentPartPr/>
                  <p14:nvPr/>
                </p14:nvContentPartPr>
                <p14:xfrm>
                  <a:off x="5448618" y="5793763"/>
                  <a:ext cx="252360" cy="13824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227CFCF-12C2-4FCC-9086-473F9A65DC8E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439618" y="5784763"/>
                    <a:ext cx="27000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B3B7C652-1EF5-47DD-9009-C66D3B3F0B11}"/>
                      </a:ext>
                    </a:extLst>
                  </p14:cNvPr>
                  <p14:cNvContentPartPr/>
                  <p14:nvPr/>
                </p14:nvContentPartPr>
                <p14:xfrm>
                  <a:off x="5757138" y="5772883"/>
                  <a:ext cx="136080" cy="16812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B3B7C652-1EF5-47DD-9009-C66D3B3F0B11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748498" y="5764243"/>
                    <a:ext cx="15372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6194B62D-886A-403B-A9C6-98F17E8BC8E5}"/>
                      </a:ext>
                    </a:extLst>
                  </p14:cNvPr>
                  <p14:cNvContentPartPr/>
                  <p14:nvPr/>
                </p14:nvContentPartPr>
                <p14:xfrm>
                  <a:off x="5902938" y="5791963"/>
                  <a:ext cx="185760" cy="12312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6194B62D-886A-403B-A9C6-98F17E8BC8E5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894298" y="5782963"/>
                    <a:ext cx="20340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760F604C-8158-431E-85BE-D1881A1F5C66}"/>
                      </a:ext>
                    </a:extLst>
                  </p14:cNvPr>
                  <p14:cNvContentPartPr/>
                  <p14:nvPr/>
                </p14:nvContentPartPr>
                <p14:xfrm>
                  <a:off x="6172938" y="5557243"/>
                  <a:ext cx="54720" cy="35028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760F604C-8158-431E-85BE-D1881A1F5C66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6164298" y="5548243"/>
                    <a:ext cx="72360" cy="36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D12F8D2C-0807-42B0-B50E-666A1566755D}"/>
                      </a:ext>
                    </a:extLst>
                  </p14:cNvPr>
                  <p14:cNvContentPartPr/>
                  <p14:nvPr/>
                </p14:nvContentPartPr>
                <p14:xfrm>
                  <a:off x="6142338" y="5741923"/>
                  <a:ext cx="155880" cy="15264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D12F8D2C-0807-42B0-B50E-666A1566755D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133698" y="5732923"/>
                    <a:ext cx="17352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755A05DA-EE7D-431A-A56B-99B81ECD49E5}"/>
                      </a:ext>
                    </a:extLst>
                  </p14:cNvPr>
                  <p14:cNvContentPartPr/>
                  <p14:nvPr/>
                </p14:nvContentPartPr>
                <p14:xfrm>
                  <a:off x="6303978" y="5670643"/>
                  <a:ext cx="187920" cy="23616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755A05DA-EE7D-431A-A56B-99B81ECD49E5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295338" y="5662003"/>
                    <a:ext cx="20556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B8659D6-9396-42AE-8D7C-3E39A3DA5109}"/>
                </a:ext>
              </a:extLst>
            </p:cNvPr>
            <p:cNvGrpSpPr/>
            <p:nvPr/>
          </p:nvGrpSpPr>
          <p:grpSpPr>
            <a:xfrm>
              <a:off x="6835338" y="5697643"/>
              <a:ext cx="1062000" cy="202680"/>
              <a:chOff x="6835338" y="5697643"/>
              <a:chExt cx="1062000" cy="202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FA829F8C-5B35-4A1E-A1F9-FEEC7C9D7CAB}"/>
                      </a:ext>
                    </a:extLst>
                  </p14:cNvPr>
                  <p14:cNvContentPartPr/>
                  <p14:nvPr/>
                </p14:nvContentPartPr>
                <p14:xfrm>
                  <a:off x="6835338" y="5722483"/>
                  <a:ext cx="379080" cy="16956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FA829F8C-5B35-4A1E-A1F9-FEEC7C9D7CAB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6826698" y="5713843"/>
                    <a:ext cx="39672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AB562A63-B42A-4BF0-9491-BE27A555C1D9}"/>
                      </a:ext>
                    </a:extLst>
                  </p14:cNvPr>
                  <p14:cNvContentPartPr/>
                  <p14:nvPr/>
                </p14:nvContentPartPr>
                <p14:xfrm>
                  <a:off x="7234218" y="5749483"/>
                  <a:ext cx="182880" cy="12276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AB562A63-B42A-4BF0-9491-BE27A555C1D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225218" y="5740483"/>
                    <a:ext cx="20052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12CCB814-8C26-4451-95BA-734317F67D3C}"/>
                      </a:ext>
                    </a:extLst>
                  </p14:cNvPr>
                  <p14:cNvContentPartPr/>
                  <p14:nvPr/>
                </p14:nvContentPartPr>
                <p14:xfrm>
                  <a:off x="7457418" y="5697643"/>
                  <a:ext cx="348480" cy="20268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12CCB814-8C26-4451-95BA-734317F67D3C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448418" y="5689003"/>
                    <a:ext cx="36612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3A3EF4C-3D24-42FF-8B5C-B91269885B33}"/>
                      </a:ext>
                    </a:extLst>
                  </p14:cNvPr>
                  <p14:cNvContentPartPr/>
                  <p14:nvPr/>
                </p14:nvContentPartPr>
                <p14:xfrm>
                  <a:off x="7886898" y="5784763"/>
                  <a:ext cx="10440" cy="2124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3A3EF4C-3D24-42FF-8B5C-B91269885B33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7878258" y="5776123"/>
                    <a:ext cx="28080" cy="38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AE06C7-9D61-4A18-9CD6-CE1A8D712F66}"/>
              </a:ext>
            </a:extLst>
          </p:cNvPr>
          <p:cNvGrpSpPr/>
          <p:nvPr/>
        </p:nvGrpSpPr>
        <p:grpSpPr>
          <a:xfrm>
            <a:off x="8436258" y="4673803"/>
            <a:ext cx="2289960" cy="500760"/>
            <a:chOff x="8436258" y="4673803"/>
            <a:chExt cx="228996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5D0C72-E8A6-4B3C-9EDA-DD6831FCA0FE}"/>
                    </a:ext>
                  </a:extLst>
                </p14:cNvPr>
                <p14:cNvContentPartPr/>
                <p14:nvPr/>
              </p14:nvContentPartPr>
              <p14:xfrm>
                <a:off x="8499618" y="4762363"/>
                <a:ext cx="14400" cy="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5D0C72-E8A6-4B3C-9EDA-DD6831FCA0F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90978" y="4753723"/>
                  <a:ext cx="32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FA90168-8CE9-4D5D-A072-D75D10C8C399}"/>
                    </a:ext>
                  </a:extLst>
                </p14:cNvPr>
                <p14:cNvContentPartPr/>
                <p14:nvPr/>
              </p14:nvContentPartPr>
              <p14:xfrm>
                <a:off x="8436258" y="4738603"/>
                <a:ext cx="208440" cy="41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FA90168-8CE9-4D5D-A072-D75D10C8C39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27618" y="4729603"/>
                  <a:ext cx="2260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E6AD55-F939-48F3-A527-487E3A7BFCA7}"/>
                    </a:ext>
                  </a:extLst>
                </p14:cNvPr>
                <p14:cNvContentPartPr/>
                <p14:nvPr/>
              </p14:nvContentPartPr>
              <p14:xfrm>
                <a:off x="8738658" y="4814923"/>
                <a:ext cx="42480" cy="236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E6AD55-F939-48F3-A527-487E3A7BFC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30018" y="4806283"/>
                  <a:ext cx="60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2D6814-3D58-4DDF-A33A-9D33B07A5767}"/>
                    </a:ext>
                  </a:extLst>
                </p14:cNvPr>
                <p14:cNvContentPartPr/>
                <p14:nvPr/>
              </p14:nvContentPartPr>
              <p14:xfrm>
                <a:off x="8725698" y="4800163"/>
                <a:ext cx="106200" cy="48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2D6814-3D58-4DDF-A33A-9D33B07A57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16698" y="4791523"/>
                  <a:ext cx="123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0CA0661-EFB3-4A17-907E-A26B653D3D2D}"/>
                    </a:ext>
                  </a:extLst>
                </p14:cNvPr>
                <p14:cNvContentPartPr/>
                <p14:nvPr/>
              </p14:nvContentPartPr>
              <p14:xfrm>
                <a:off x="8688618" y="4944523"/>
                <a:ext cx="198360" cy="10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0CA0661-EFB3-4A17-907E-A26B653D3D2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79978" y="4935883"/>
                  <a:ext cx="21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8C680D-293A-4194-8291-DCFBAE37E479}"/>
                    </a:ext>
                  </a:extLst>
                </p14:cNvPr>
                <p14:cNvContentPartPr/>
                <p14:nvPr/>
              </p14:nvContentPartPr>
              <p14:xfrm>
                <a:off x="8892018" y="4903843"/>
                <a:ext cx="105840" cy="143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8C680D-293A-4194-8291-DCFBAE37E47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83018" y="4894843"/>
                  <a:ext cx="12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A965A54-9638-4296-98B0-CDB6B6BA647F}"/>
                    </a:ext>
                  </a:extLst>
                </p14:cNvPr>
                <p14:cNvContentPartPr/>
                <p14:nvPr/>
              </p14:nvContentPartPr>
              <p14:xfrm>
                <a:off x="9019098" y="4897003"/>
                <a:ext cx="107640" cy="123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A965A54-9638-4296-98B0-CDB6B6BA647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0098" y="4888363"/>
                  <a:ext cx="125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356A98-9E95-4BC6-B096-F911D69BBCAA}"/>
                    </a:ext>
                  </a:extLst>
                </p14:cNvPr>
                <p14:cNvContentPartPr/>
                <p14:nvPr/>
              </p14:nvContentPartPr>
              <p14:xfrm>
                <a:off x="9140418" y="4906003"/>
                <a:ext cx="110520" cy="126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356A98-9E95-4BC6-B096-F911D69BBCA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31418" y="4897003"/>
                  <a:ext cx="128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0D4AD4-56F2-4B2D-B685-A852F1C0913D}"/>
                    </a:ext>
                  </a:extLst>
                </p14:cNvPr>
                <p14:cNvContentPartPr/>
                <p14:nvPr/>
              </p14:nvContentPartPr>
              <p14:xfrm>
                <a:off x="9291618" y="4850203"/>
                <a:ext cx="150120" cy="165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0D4AD4-56F2-4B2D-B685-A852F1C091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82978" y="4841563"/>
                  <a:ext cx="167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0376FD-B7A5-4C2E-8F37-B2754FC5ADAA}"/>
                    </a:ext>
                  </a:extLst>
                </p14:cNvPr>
                <p14:cNvContentPartPr/>
                <p14:nvPr/>
              </p14:nvContentPartPr>
              <p14:xfrm>
                <a:off x="9602298" y="4778203"/>
                <a:ext cx="31680" cy="179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0376FD-B7A5-4C2E-8F37-B2754FC5ADA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93298" y="4769203"/>
                  <a:ext cx="49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7EC4DA0-9C64-4766-955E-6AADAF3C9C6E}"/>
                    </a:ext>
                  </a:extLst>
                </p14:cNvPr>
                <p14:cNvContentPartPr/>
                <p14:nvPr/>
              </p14:nvContentPartPr>
              <p14:xfrm>
                <a:off x="9636858" y="4742923"/>
                <a:ext cx="102600" cy="123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7EC4DA0-9C64-4766-955E-6AADAF3C9C6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27858" y="4734283"/>
                  <a:ext cx="120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41107E9-DA4E-4310-8DFB-29A67B2A93C1}"/>
                    </a:ext>
                  </a:extLst>
                </p14:cNvPr>
                <p14:cNvContentPartPr/>
                <p14:nvPr/>
              </p14:nvContentPartPr>
              <p14:xfrm>
                <a:off x="9686898" y="4673803"/>
                <a:ext cx="147960" cy="25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41107E9-DA4E-4310-8DFB-29A67B2A93C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78258" y="4664803"/>
                  <a:ext cx="165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EF1FBD-C30B-4C86-BBC8-4730C32C0A31}"/>
                    </a:ext>
                  </a:extLst>
                </p14:cNvPr>
                <p14:cNvContentPartPr/>
                <p14:nvPr/>
              </p14:nvContentPartPr>
              <p14:xfrm>
                <a:off x="9846018" y="4780003"/>
                <a:ext cx="394200" cy="18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EF1FBD-C30B-4C86-BBC8-4730C32C0A3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37018" y="4771363"/>
                  <a:ext cx="41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F7D6BA-1052-4733-85D6-53BAC6BA4070}"/>
                    </a:ext>
                  </a:extLst>
                </p14:cNvPr>
                <p14:cNvContentPartPr/>
                <p14:nvPr/>
              </p14:nvContentPartPr>
              <p14:xfrm>
                <a:off x="10260738" y="4763443"/>
                <a:ext cx="303120" cy="411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F7D6BA-1052-4733-85D6-53BAC6BA407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52098" y="4754803"/>
                  <a:ext cx="320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C5BADB-ECDD-433E-B8C5-4FF501A64B7D}"/>
                    </a:ext>
                  </a:extLst>
                </p14:cNvPr>
                <p14:cNvContentPartPr/>
                <p14:nvPr/>
              </p14:nvContentPartPr>
              <p14:xfrm>
                <a:off x="10611738" y="4734283"/>
                <a:ext cx="114480" cy="153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C5BADB-ECDD-433E-B8C5-4FF501A64B7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602738" y="4725283"/>
                  <a:ext cx="132120" cy="17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79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CS118 - Programming Fundamentals Lecture#06: Functions</vt:lpstr>
      <vt:lpstr>Function definitions</vt:lpstr>
      <vt:lpstr>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CS118 - Programming Fundamentals Lecture#04: Programming Introduction</dc:title>
  <dc:creator>Waqas Ali</dc:creator>
  <cp:lastModifiedBy>Waqas Ali</cp:lastModifiedBy>
  <cp:revision>25</cp:revision>
  <dcterms:created xsi:type="dcterms:W3CDTF">2020-09-27T15:04:10Z</dcterms:created>
  <dcterms:modified xsi:type="dcterms:W3CDTF">2020-10-11T15:59:07Z</dcterms:modified>
</cp:coreProperties>
</file>