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70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1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2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ABBB37-99B6-4C59-8FCC-30172CEEFD2F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4FBFDD-0E26-4975-9596-765466CCC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7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4480-4CF0-3084-B3C0-0CF567EC1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833" y="1355862"/>
            <a:ext cx="9327515" cy="192156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 Data Visualization with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03927-013B-3B01-106B-6E7999BC9EEC}"/>
              </a:ext>
            </a:extLst>
          </p:cNvPr>
          <p:cNvSpPr txBox="1"/>
          <p:nvPr/>
        </p:nvSpPr>
        <p:spPr>
          <a:xfrm>
            <a:off x="6906422" y="5300869"/>
            <a:ext cx="4771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P20-0130 Shareef Ali </a:t>
            </a: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P20-0560 Abubaker Attique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15A6C-F19C-705B-4998-B94F8CAE0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16" y="2685221"/>
            <a:ext cx="4010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2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D580-CCEE-12F2-B889-9486F786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Basic Plotting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C97F9-03A2-92E8-AFA4-9728A7E4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92" y="3752850"/>
            <a:ext cx="7724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4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5214-BF22-E719-51A1-1B68C358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Line Plot:</a:t>
            </a:r>
            <a:br>
              <a:rPr lang="en-US" b="1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D49F4D-B022-26B8-16B9-D4DE7968B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743664"/>
            <a:ext cx="8824913" cy="1135972"/>
          </a:xfrm>
        </p:spPr>
      </p:pic>
    </p:spTree>
    <p:extLst>
      <p:ext uri="{BB962C8B-B14F-4D97-AF65-F5344CB8AC3E}">
        <p14:creationId xmlns:p14="http://schemas.microsoft.com/office/powerpoint/2010/main" val="417377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DF9C-7C1B-C313-B0F7-D33F9664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Scatter Plot: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CC6C96-24FF-6C34-AC94-454484BD3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56" y="3721100"/>
            <a:ext cx="8382000" cy="1181100"/>
          </a:xfrm>
        </p:spPr>
      </p:pic>
    </p:spTree>
    <p:extLst>
      <p:ext uri="{BB962C8B-B14F-4D97-AF65-F5344CB8AC3E}">
        <p14:creationId xmlns:p14="http://schemas.microsoft.com/office/powerpoint/2010/main" val="258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B6AE-9F35-6397-ECC8-71918184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Bar Chart: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6D968-4109-023B-EC14-FD9EAB3C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792301"/>
            <a:ext cx="8824913" cy="1038698"/>
          </a:xfrm>
        </p:spPr>
      </p:pic>
    </p:spTree>
    <p:extLst>
      <p:ext uri="{BB962C8B-B14F-4D97-AF65-F5344CB8AC3E}">
        <p14:creationId xmlns:p14="http://schemas.microsoft.com/office/powerpoint/2010/main" val="67702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B50C-7501-2AA3-5B1A-C5F342E3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Histogram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F41A8-6E6A-A4BF-0ED3-E1B806F5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706" y="3735387"/>
            <a:ext cx="5934003" cy="1152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819BD-1046-5639-0B1F-E445B6D6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09" y="4407380"/>
            <a:ext cx="5013181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3AB4-2AB2-0729-58FD-1FB87C3F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Area Plot: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81125-AADF-344F-18BF-F5995972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744" y="3749675"/>
            <a:ext cx="7362825" cy="1123950"/>
          </a:xfrm>
        </p:spPr>
      </p:pic>
    </p:spTree>
    <p:extLst>
      <p:ext uri="{BB962C8B-B14F-4D97-AF65-F5344CB8AC3E}">
        <p14:creationId xmlns:p14="http://schemas.microsoft.com/office/powerpoint/2010/main" val="33774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3BE2-DABD-C435-7560-733CE5C9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590" y="1047559"/>
            <a:ext cx="8761413" cy="706964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357A-BA46-40D4-D037-1D6DC6AB5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Welcome to the World of Bokeh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Explore the capabilities of Bokeh for creating interactive and visually appealing data visualizations.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C909-51CD-5E78-DAFF-F0FEC5E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What is Bokeh?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3593-44DE-9C19-C77F-D5AD1A86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911" y="2806148"/>
            <a:ext cx="10453950" cy="34163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Definition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: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Söhne"/>
              </a:rPr>
              <a:t>                      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Bokeh is an interactive visualization library for modern web browsers.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en-US" sz="2800" dirty="0">
                <a:solidFill>
                  <a:schemeClr val="tx1"/>
                </a:solidFill>
                <a:latin typeface="Roboto" panose="02000000000000000000" pitchFamily="2" charset="0"/>
              </a:rPr>
              <a:t>is Python library.</a:t>
            </a:r>
            <a:endParaRPr lang="en-US" sz="28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775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1F35-8891-EFC0-7A21-470BB6FD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2695-051C-EC8A-EA15-DA4AA6961D43}"/>
              </a:ext>
            </a:extLst>
          </p:cNvPr>
          <p:cNvSpPr txBox="1"/>
          <p:nvPr/>
        </p:nvSpPr>
        <p:spPr>
          <a:xfrm>
            <a:off x="225287" y="2521059"/>
            <a:ext cx="82135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Interactive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Responsive plots for exploration.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Versatile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Supports various types of visualizations.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Web-Based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Renders in HTML and JavaScript.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F6238-B06F-2BE0-7E4D-03363947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47" y="4336941"/>
            <a:ext cx="6124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2D1-BE9F-4D7D-3BC1-C09B2D7D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Why Bokeh?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2149-E56E-9667-11A2-89767390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Key Advantages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Interactive Dashboards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Ideal for creating dynamic dashboards.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Pythonic Syntax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Familiar and easy to use for Python developers.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Open Source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Active community and continuous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3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32D6-3112-7712-8DFD-2A44D346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85703"/>
            <a:ext cx="8761413" cy="706964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Use Cases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53E40-9A09-D214-72DD-D2D56BD17A25}"/>
              </a:ext>
            </a:extLst>
          </p:cNvPr>
          <p:cNvSpPr txBox="1"/>
          <p:nvPr/>
        </p:nvSpPr>
        <p:spPr>
          <a:xfrm>
            <a:off x="649356" y="2584174"/>
            <a:ext cx="102190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Showcase real-world examples of how Bokeh can be utilized in different industries and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Highlight use cases in areas such as finance, healthcare, marketing, and scientific research.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910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0B56E-E0BD-932E-F4E0-420FF307210D}"/>
              </a:ext>
            </a:extLst>
          </p:cNvPr>
          <p:cNvSpPr txBox="1"/>
          <p:nvPr/>
        </p:nvSpPr>
        <p:spPr>
          <a:xfrm>
            <a:off x="1325217" y="2491408"/>
            <a:ext cx="10866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Practical Demo</a:t>
            </a:r>
          </a:p>
        </p:txBody>
      </p:sp>
    </p:spTree>
    <p:extLst>
      <p:ext uri="{BB962C8B-B14F-4D97-AF65-F5344CB8AC3E}">
        <p14:creationId xmlns:p14="http://schemas.microsoft.com/office/powerpoint/2010/main" val="226098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6A9D-88A8-E9A4-119B-531DEE04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65382"/>
            <a:ext cx="8761413" cy="415250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Getting Started</a:t>
            </a:r>
            <a:br>
              <a:rPr lang="en-US" b="1" i="0" dirty="0">
                <a:effectLst/>
                <a:latin typeface="Söhne"/>
              </a:rPr>
            </a:br>
            <a:r>
              <a:rPr lang="en-US" b="1" i="0" dirty="0">
                <a:effectLst/>
                <a:latin typeface="Söhne"/>
              </a:rPr>
              <a:t>Installation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34BA1-6203-EDCD-B4A8-367118243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606" y="4068762"/>
            <a:ext cx="6515100" cy="485775"/>
          </a:xfrm>
        </p:spPr>
      </p:pic>
    </p:spTree>
    <p:extLst>
      <p:ext uri="{BB962C8B-B14F-4D97-AF65-F5344CB8AC3E}">
        <p14:creationId xmlns:p14="http://schemas.microsoft.com/office/powerpoint/2010/main" val="58812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9ECB-1F7D-EAC9-D3DB-43E2542C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Importing Bokeh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D22A0-30B5-65B7-3CAF-44DA8351C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506" y="4064000"/>
            <a:ext cx="4305300" cy="495300"/>
          </a:xfrm>
        </p:spPr>
      </p:pic>
    </p:spTree>
    <p:extLst>
      <p:ext uri="{BB962C8B-B14F-4D97-AF65-F5344CB8AC3E}">
        <p14:creationId xmlns:p14="http://schemas.microsoft.com/office/powerpoint/2010/main" val="171878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197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Century Gothic</vt:lpstr>
      <vt:lpstr>Roboto</vt:lpstr>
      <vt:lpstr>Söhne</vt:lpstr>
      <vt:lpstr>Wingdings 3</vt:lpstr>
      <vt:lpstr>Ion Boardroom</vt:lpstr>
      <vt:lpstr> Data Visualization with </vt:lpstr>
      <vt:lpstr>Introduction </vt:lpstr>
      <vt:lpstr>What is Bokeh? </vt:lpstr>
      <vt:lpstr>Features</vt:lpstr>
      <vt:lpstr>Why Bokeh? </vt:lpstr>
      <vt:lpstr>Use Cases </vt:lpstr>
      <vt:lpstr>PowerPoint Presentation</vt:lpstr>
      <vt:lpstr>Getting Started Installation </vt:lpstr>
      <vt:lpstr>Importing Bokeh </vt:lpstr>
      <vt:lpstr>Basic Plotting </vt:lpstr>
      <vt:lpstr>1. Line Plot: </vt:lpstr>
      <vt:lpstr>2. Scatter Plot: </vt:lpstr>
      <vt:lpstr>3. Bar Chart: </vt:lpstr>
      <vt:lpstr>4. Histogram </vt:lpstr>
      <vt:lpstr>5. Area Plot: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Interactive Data Visualization with Bokeh </dc:title>
  <dc:creator>Shareeff Khan</dc:creator>
  <cp:lastModifiedBy>Abubaker Attique</cp:lastModifiedBy>
  <cp:revision>2</cp:revision>
  <dcterms:created xsi:type="dcterms:W3CDTF">2023-11-30T18:42:32Z</dcterms:created>
  <dcterms:modified xsi:type="dcterms:W3CDTF">2023-11-30T19:59:17Z</dcterms:modified>
</cp:coreProperties>
</file>