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2" r:id="rId7"/>
    <p:sldId id="264" r:id="rId8"/>
    <p:sldId id="265" r:id="rId9"/>
    <p:sldId id="266" r:id="rId10"/>
    <p:sldId id="267" r:id="rId11"/>
    <p:sldId id="259" r:id="rId12"/>
    <p:sldId id="268" r:id="rId13"/>
    <p:sldId id="261" r:id="rId14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if, Sharif" initials="HS" lastIdx="1" clrIdx="0">
    <p:extLst>
      <p:ext uri="{19B8F6BF-5375-455C-9EA6-DF929625EA0E}">
        <p15:presenceInfo xmlns:p15="http://schemas.microsoft.com/office/powerpoint/2012/main" userId="S-1-5-21-1731072337-191306410-145704350-296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96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2B5C-0082-4AE7-AF52-EF9B1B012A1C}" type="datetimeFigureOut">
              <a:rPr lang="fi-FI" smtClean="0"/>
              <a:t>30.3.2015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C43B3-ED1D-4520-82B9-411ACBB333C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9503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2B5C-0082-4AE7-AF52-EF9B1B012A1C}" type="datetimeFigureOut">
              <a:rPr lang="fi-FI" smtClean="0"/>
              <a:t>30.3.2015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C43B3-ED1D-4520-82B9-411ACBB333C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6467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2B5C-0082-4AE7-AF52-EF9B1B012A1C}" type="datetimeFigureOut">
              <a:rPr lang="fi-FI" smtClean="0"/>
              <a:t>30.3.2015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C43B3-ED1D-4520-82B9-411ACBB333C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263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2B5C-0082-4AE7-AF52-EF9B1B012A1C}" type="datetimeFigureOut">
              <a:rPr lang="fi-FI" smtClean="0"/>
              <a:t>30.3.2015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C43B3-ED1D-4520-82B9-411ACBB333C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1338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2B5C-0082-4AE7-AF52-EF9B1B012A1C}" type="datetimeFigureOut">
              <a:rPr lang="fi-FI" smtClean="0"/>
              <a:t>30.3.2015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C43B3-ED1D-4520-82B9-411ACBB333C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4460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2B5C-0082-4AE7-AF52-EF9B1B012A1C}" type="datetimeFigureOut">
              <a:rPr lang="fi-FI" smtClean="0"/>
              <a:t>30.3.2015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C43B3-ED1D-4520-82B9-411ACBB333C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6357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2B5C-0082-4AE7-AF52-EF9B1B012A1C}" type="datetimeFigureOut">
              <a:rPr lang="fi-FI" smtClean="0"/>
              <a:t>30.3.2015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C43B3-ED1D-4520-82B9-411ACBB333C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2568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2B5C-0082-4AE7-AF52-EF9B1B012A1C}" type="datetimeFigureOut">
              <a:rPr lang="fi-FI" smtClean="0"/>
              <a:t>30.3.2015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C43B3-ED1D-4520-82B9-411ACBB333C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2044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2B5C-0082-4AE7-AF52-EF9B1B012A1C}" type="datetimeFigureOut">
              <a:rPr lang="fi-FI" smtClean="0"/>
              <a:t>30.3.2015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C43B3-ED1D-4520-82B9-411ACBB333C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9568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2B5C-0082-4AE7-AF52-EF9B1B012A1C}" type="datetimeFigureOut">
              <a:rPr lang="fi-FI" smtClean="0"/>
              <a:t>30.3.2015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C43B3-ED1D-4520-82B9-411ACBB333C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4596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2B5C-0082-4AE7-AF52-EF9B1B012A1C}" type="datetimeFigureOut">
              <a:rPr lang="fi-FI" smtClean="0"/>
              <a:t>30.3.2015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C43B3-ED1D-4520-82B9-411ACBB333C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8464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82B5C-0082-4AE7-AF52-EF9B1B012A1C}" type="datetimeFigureOut">
              <a:rPr lang="fi-FI" smtClean="0"/>
              <a:t>30.3.2015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C43B3-ED1D-4520-82B9-411ACBB333C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2881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553791" y="149629"/>
            <a:ext cx="5616427" cy="3528366"/>
            <a:chOff x="3553791" y="149629"/>
            <a:chExt cx="5616427" cy="352836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3791" y="149629"/>
              <a:ext cx="5616427" cy="352836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4146" y="2542625"/>
              <a:ext cx="2255715" cy="708721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733" y="4308733"/>
            <a:ext cx="3002540" cy="7011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36276" y="5472046"/>
            <a:ext cx="1953585" cy="337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30 March 2015</a:t>
            </a:r>
          </a:p>
        </p:txBody>
      </p:sp>
    </p:spTree>
    <p:extLst>
      <p:ext uri="{BB962C8B-B14F-4D97-AF65-F5344CB8AC3E}">
        <p14:creationId xmlns:p14="http://schemas.microsoft.com/office/powerpoint/2010/main" val="111303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2807" y="1416025"/>
            <a:ext cx="80143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/>
              <a:t>Continue data minning and model comparison with</a:t>
            </a:r>
          </a:p>
          <a:p>
            <a:endParaRPr lang="fi-FI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2800" dirty="0" smtClean="0"/>
              <a:t>DT, Näive Bayes, SVM (?), ensamble techniques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2807" y="448888"/>
            <a:ext cx="952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chemeClr val="bg1">
                    <a:lumMod val="75000"/>
                  </a:schemeClr>
                </a:solidFill>
              </a:rPr>
              <a:t>PhD plan -&gt; Research Progress </a:t>
            </a:r>
            <a:r>
              <a:rPr lang="fi-FI" dirty="0"/>
              <a:t>-&gt; Next Step </a:t>
            </a:r>
            <a:r>
              <a:rPr lang="fi-FI" dirty="0" smtClean="0">
                <a:solidFill>
                  <a:schemeClr val="bg1">
                    <a:lumMod val="75000"/>
                  </a:schemeClr>
                </a:solidFill>
              </a:rPr>
              <a:t>-&gt; Project timetable -&gt; Admin matters -&gt; Next meeting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2807" y="3580104"/>
            <a:ext cx="78010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/>
              <a:t>Summarize the findings and publish literature survey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i-FI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2800" dirty="0" smtClean="0"/>
              <a:t>Collect publication requirements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2800" dirty="0" smtClean="0"/>
              <a:t>Preliminary selected IST for </a:t>
            </a:r>
          </a:p>
          <a:p>
            <a:r>
              <a:rPr lang="fi-FI" sz="2800" dirty="0"/>
              <a:t> </a:t>
            </a:r>
            <a:r>
              <a:rPr lang="fi-FI" sz="2800" dirty="0" smtClean="0"/>
              <a:t>     publication target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671" y="4225207"/>
            <a:ext cx="4610500" cy="1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4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5026" y="641103"/>
            <a:ext cx="937675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chemeClr val="bg1">
                    <a:lumMod val="75000"/>
                  </a:schemeClr>
                </a:solidFill>
              </a:rPr>
              <a:t>PhD plan -&gt; </a:t>
            </a:r>
            <a:r>
              <a:rPr lang="fi-FI" dirty="0" smtClean="0">
                <a:solidFill>
                  <a:schemeClr val="bg1">
                    <a:lumMod val="75000"/>
                  </a:schemeClr>
                </a:solidFill>
              </a:rPr>
              <a:t>Research Progress -&gt; Next Step </a:t>
            </a:r>
            <a:r>
              <a:rPr lang="fi-FI" dirty="0"/>
              <a:t>-&gt; Project timetable </a:t>
            </a:r>
            <a:r>
              <a:rPr lang="fi-FI" dirty="0">
                <a:solidFill>
                  <a:schemeClr val="bg1">
                    <a:lumMod val="75000"/>
                  </a:schemeClr>
                </a:solidFill>
              </a:rPr>
              <a:t>-&gt; Admin matters </a:t>
            </a:r>
            <a:r>
              <a:rPr lang="fi-FI" dirty="0" smtClean="0">
                <a:solidFill>
                  <a:schemeClr val="bg1">
                    <a:lumMod val="75000"/>
                  </a:schemeClr>
                </a:solidFill>
              </a:rPr>
              <a:t>-&gt; Next meeting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5141" y="1612669"/>
            <a:ext cx="10873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800" dirty="0" smtClean="0"/>
              <a:t>Project roadmap revesit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734" y="2267870"/>
            <a:ext cx="10286026" cy="40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5026" y="641103"/>
            <a:ext cx="937675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chemeClr val="bg1">
                    <a:lumMod val="75000"/>
                  </a:schemeClr>
                </a:solidFill>
              </a:rPr>
              <a:t>PhD plan -&gt; </a:t>
            </a:r>
            <a:r>
              <a:rPr lang="fi-FI" dirty="0" smtClean="0">
                <a:solidFill>
                  <a:schemeClr val="bg1">
                    <a:lumMod val="75000"/>
                  </a:schemeClr>
                </a:solidFill>
              </a:rPr>
              <a:t>Research Progress -&gt; Next Step -&gt; Project timetable </a:t>
            </a:r>
            <a:r>
              <a:rPr lang="fi-FI" dirty="0"/>
              <a:t>-&gt;</a:t>
            </a:r>
            <a:r>
              <a:rPr lang="fi-FI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i-FI" dirty="0"/>
              <a:t>Admin matters </a:t>
            </a:r>
            <a:r>
              <a:rPr lang="fi-FI" dirty="0" smtClean="0">
                <a:solidFill>
                  <a:schemeClr val="bg1">
                    <a:lumMod val="75000"/>
                  </a:schemeClr>
                </a:solidFill>
              </a:rPr>
              <a:t>-&gt; Next meeting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5141" y="1612669"/>
            <a:ext cx="108730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800" dirty="0" smtClean="0"/>
              <a:t>Project plan submitted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800" dirty="0" smtClean="0"/>
              <a:t>Following Supervisor Meeting Reminder received from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sz="2800" dirty="0"/>
          </a:p>
          <a:p>
            <a:endParaRPr lang="fi-FI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i-FI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026" y="2576947"/>
            <a:ext cx="3056499" cy="16035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410" y="2910070"/>
            <a:ext cx="5845047" cy="9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2807" y="1822425"/>
            <a:ext cx="78416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2800" dirty="0" smtClean="0"/>
              <a:t>In 2-3 weeks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i-FI" sz="2800" dirty="0"/>
          </a:p>
          <a:p>
            <a:r>
              <a:rPr lang="fi-FI" sz="2800" dirty="0" smtClean="0"/>
              <a:t>Result Expected: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2800" dirty="0" smtClean="0"/>
              <a:t>Predictive permormance model comparison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2800" dirty="0" smtClean="0"/>
              <a:t>First publication of lit-survey requirements collection started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i-FI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32807" y="448888"/>
            <a:ext cx="952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chemeClr val="bg1">
                    <a:lumMod val="75000"/>
                  </a:schemeClr>
                </a:solidFill>
              </a:rPr>
              <a:t>PhD plan -&gt; Research Progress </a:t>
            </a:r>
            <a:r>
              <a:rPr lang="fi-FI" dirty="0" smtClean="0">
                <a:solidFill>
                  <a:schemeClr val="bg1">
                    <a:lumMod val="75000"/>
                  </a:schemeClr>
                </a:solidFill>
              </a:rPr>
              <a:t>-&gt; Next Step -&gt; Project timetable -&gt; Admin matters </a:t>
            </a:r>
            <a:r>
              <a:rPr lang="fi-FI" dirty="0"/>
              <a:t>-&gt; Next meeting</a:t>
            </a:r>
          </a:p>
        </p:txBody>
      </p:sp>
    </p:spTree>
    <p:extLst>
      <p:ext uri="{BB962C8B-B14F-4D97-AF65-F5344CB8AC3E}">
        <p14:creationId xmlns:p14="http://schemas.microsoft.com/office/powerpoint/2010/main" val="106066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5978" y="3640975"/>
            <a:ext cx="34580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800" dirty="0" smtClean="0"/>
              <a:t>PhD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800" dirty="0" smtClean="0"/>
              <a:t>Research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800" dirty="0" smtClean="0"/>
              <a:t>Next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800" dirty="0" smtClean="0"/>
              <a:t>Project timetable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800" dirty="0" smtClean="0"/>
              <a:t>Admin matters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800" dirty="0" smtClean="0"/>
              <a:t>Next meeting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7170" y="1266305"/>
            <a:ext cx="3156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/>
              <a:t>Today’s agenda</a:t>
            </a:r>
          </a:p>
        </p:txBody>
      </p:sp>
    </p:spTree>
    <p:extLst>
      <p:ext uri="{BB962C8B-B14F-4D97-AF65-F5344CB8AC3E}">
        <p14:creationId xmlns:p14="http://schemas.microsoft.com/office/powerpoint/2010/main" val="19724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2807" y="448888"/>
            <a:ext cx="952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PhD plan -&gt; </a:t>
            </a:r>
            <a:r>
              <a:rPr lang="fi-FI" dirty="0" smtClean="0">
                <a:solidFill>
                  <a:schemeClr val="bg1">
                    <a:lumMod val="75000"/>
                  </a:schemeClr>
                </a:solidFill>
              </a:rPr>
              <a:t>Research Progress -&gt; Next Step -&gt; Project timetable -&gt; Admin matters -&gt; Next meeting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851" y="1038341"/>
            <a:ext cx="4404742" cy="35893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085" y="4423386"/>
            <a:ext cx="7821385" cy="20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9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32807" y="448888"/>
            <a:ext cx="952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chemeClr val="bg1">
                    <a:lumMod val="75000"/>
                  </a:schemeClr>
                </a:solidFill>
              </a:rPr>
              <a:t>PhD plan </a:t>
            </a:r>
            <a:r>
              <a:rPr lang="fi-FI" dirty="0" smtClean="0"/>
              <a:t>-&gt; </a:t>
            </a:r>
            <a:r>
              <a:rPr lang="fi-FI" dirty="0"/>
              <a:t>Research Progress </a:t>
            </a:r>
            <a:r>
              <a:rPr lang="fi-FI" dirty="0" smtClean="0">
                <a:solidFill>
                  <a:schemeClr val="bg1">
                    <a:lumMod val="75000"/>
                  </a:schemeClr>
                </a:solidFill>
              </a:rPr>
              <a:t>-&gt; Next Step -&gt; Project timetable -&gt; Admin matters -&gt; Next meeting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475615" y="1143662"/>
            <a:ext cx="8485506" cy="2696817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475615" y="4372019"/>
            <a:ext cx="8485508" cy="220162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15" y="3941543"/>
            <a:ext cx="4661650" cy="4138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9363" y="4422340"/>
            <a:ext cx="2850127" cy="2126164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8561197" y="2923160"/>
            <a:ext cx="3295858" cy="1474037"/>
            <a:chOff x="8561197" y="2923160"/>
            <a:chExt cx="3295858" cy="1474037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8561197" y="3284410"/>
              <a:ext cx="1056332" cy="11127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9617529" y="2923160"/>
              <a:ext cx="2239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200" dirty="0" smtClean="0"/>
                <a:t>(bug_count / project_count) * (blocker_count + critical_count)</a:t>
              </a:r>
              <a:endParaRPr lang="fi-FI" sz="1200" dirty="0"/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 flipH="1">
            <a:off x="8961122" y="3962278"/>
            <a:ext cx="991352" cy="535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952474" y="3647589"/>
            <a:ext cx="223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/>
              <a:t>QI &gt; 5 = 1 = risky</a:t>
            </a:r>
          </a:p>
          <a:p>
            <a:r>
              <a:rPr lang="fi-FI" sz="1200" dirty="0" smtClean="0"/>
              <a:t>QI &lt; 5 = 0 = safe</a:t>
            </a:r>
            <a:endParaRPr lang="fi-FI" sz="12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2064" y="3960635"/>
            <a:ext cx="1752752" cy="2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2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32807" y="448888"/>
            <a:ext cx="952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chemeClr val="bg1">
                    <a:lumMod val="75000"/>
                  </a:schemeClr>
                </a:solidFill>
              </a:rPr>
              <a:t>PhD plan </a:t>
            </a:r>
            <a:r>
              <a:rPr lang="fi-FI" dirty="0" smtClean="0"/>
              <a:t>-&gt; </a:t>
            </a:r>
            <a:r>
              <a:rPr lang="fi-FI" dirty="0"/>
              <a:t>Research Progress </a:t>
            </a:r>
            <a:r>
              <a:rPr lang="fi-FI" dirty="0" smtClean="0">
                <a:solidFill>
                  <a:schemeClr val="bg1">
                    <a:lumMod val="75000"/>
                  </a:schemeClr>
                </a:solidFill>
              </a:rPr>
              <a:t>-&gt; Next Step -&gt; Project timetable -&gt; Admin matters -&gt; Next meeting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89755" y="3668898"/>
            <a:ext cx="3079750" cy="20066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571421" y="3668898"/>
            <a:ext cx="3079750" cy="200660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406536" y="1001286"/>
            <a:ext cx="7349535" cy="24603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7923" y="1001285"/>
            <a:ext cx="3965916" cy="163577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7923" y="3318150"/>
            <a:ext cx="4023709" cy="251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6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32807" y="448888"/>
            <a:ext cx="952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chemeClr val="bg1">
                    <a:lumMod val="75000"/>
                  </a:schemeClr>
                </a:solidFill>
              </a:rPr>
              <a:t>PhD plan </a:t>
            </a:r>
            <a:r>
              <a:rPr lang="fi-FI" dirty="0" smtClean="0"/>
              <a:t>-&gt; </a:t>
            </a:r>
            <a:r>
              <a:rPr lang="fi-FI" dirty="0"/>
              <a:t>Research Progress </a:t>
            </a:r>
            <a:r>
              <a:rPr lang="fi-FI" dirty="0" smtClean="0">
                <a:solidFill>
                  <a:schemeClr val="bg1">
                    <a:lumMod val="75000"/>
                  </a:schemeClr>
                </a:solidFill>
              </a:rPr>
              <a:t>-&gt; Next Step -&gt; Project timetable -&gt; Admin matters -&gt; Next meeting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15158" y="3481003"/>
            <a:ext cx="11398398" cy="2501720"/>
            <a:chOff x="391885" y="1046708"/>
            <a:chExt cx="11398398" cy="250172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885" y="1046708"/>
              <a:ext cx="2644316" cy="245614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5907" y="1046708"/>
              <a:ext cx="2703224" cy="246395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1046708"/>
              <a:ext cx="2704268" cy="248833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93758" y="1046708"/>
              <a:ext cx="2696525" cy="2501720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801" y="1447757"/>
            <a:ext cx="5166808" cy="1089754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7"/>
          <a:stretch>
            <a:fillRect/>
          </a:stretch>
        </p:blipFill>
        <p:spPr>
          <a:xfrm>
            <a:off x="5563609" y="981219"/>
            <a:ext cx="6442793" cy="202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5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32807" y="448888"/>
            <a:ext cx="952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chemeClr val="bg1">
                    <a:lumMod val="75000"/>
                  </a:schemeClr>
                </a:solidFill>
              </a:rPr>
              <a:t>PhD plan </a:t>
            </a:r>
            <a:r>
              <a:rPr lang="fi-FI" dirty="0" smtClean="0"/>
              <a:t>-&gt; </a:t>
            </a:r>
            <a:r>
              <a:rPr lang="fi-FI" dirty="0"/>
              <a:t>Research Progress </a:t>
            </a:r>
            <a:r>
              <a:rPr lang="fi-FI" dirty="0" smtClean="0">
                <a:solidFill>
                  <a:schemeClr val="bg1">
                    <a:lumMod val="75000"/>
                  </a:schemeClr>
                </a:solidFill>
              </a:rPr>
              <a:t>-&gt; Next Step -&gt; Project timetable -&gt; Admin matters -&gt; Next meeting</a:t>
            </a:r>
          </a:p>
        </p:txBody>
      </p:sp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256823" y="3544566"/>
            <a:ext cx="3079750" cy="200660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3616137" y="3466826"/>
            <a:ext cx="2869394" cy="2162080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6722460" y="3466826"/>
            <a:ext cx="3079750" cy="20066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209591" y="926994"/>
            <a:ext cx="5982409" cy="1631069"/>
            <a:chOff x="6209591" y="926994"/>
            <a:chExt cx="5982409" cy="1631069"/>
          </a:xfrm>
        </p:grpSpPr>
        <p:pic>
          <p:nvPicPr>
            <p:cNvPr id="14" name="Picture 13" descr="C:\Users\sharifhan\Desktop\wmc.png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47070" y="934010"/>
              <a:ext cx="1344930" cy="1555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Picture 14" descr="C:\Users\sharifhan\Desktop\wmc.png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2412" y="926994"/>
              <a:ext cx="1344930" cy="1555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Picture 15" descr="C:\Users\sharifhan\Desktop\cbo.png"/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3016" y="941761"/>
              <a:ext cx="1355725" cy="1568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Picture 16" descr="C:\Users\sharifhan\Desktop\istbl.png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6154" y="950447"/>
              <a:ext cx="1382395" cy="15989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Picture 17" descr="C:\Users\sharifhan\Desktop\lco.png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9591" y="957228"/>
              <a:ext cx="1384300" cy="160083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" name="Picture 9"/>
          <p:cNvPicPr/>
          <p:nvPr/>
        </p:nvPicPr>
        <p:blipFill>
          <a:blip r:embed="rId9"/>
          <a:stretch>
            <a:fillRect/>
          </a:stretch>
        </p:blipFill>
        <p:spPr>
          <a:xfrm>
            <a:off x="256823" y="1073475"/>
            <a:ext cx="6141001" cy="206161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51662" y="5699037"/>
            <a:ext cx="255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/>
              <a:t>No of bugs increases with project size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71896" y="5699037"/>
            <a:ext cx="3775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/>
              <a:t>Both pdfs are skewed to the right. Average issues reported per project are on a range of 150-250.</a:t>
            </a:r>
          </a:p>
        </p:txBody>
      </p:sp>
    </p:spTree>
    <p:extLst>
      <p:ext uri="{BB962C8B-B14F-4D97-AF65-F5344CB8AC3E}">
        <p14:creationId xmlns:p14="http://schemas.microsoft.com/office/powerpoint/2010/main" val="15663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32807" y="448888"/>
            <a:ext cx="952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chemeClr val="bg1">
                    <a:lumMod val="75000"/>
                  </a:schemeClr>
                </a:solidFill>
              </a:rPr>
              <a:t>PhD plan </a:t>
            </a:r>
            <a:r>
              <a:rPr lang="fi-FI" dirty="0" smtClean="0"/>
              <a:t>-&gt; </a:t>
            </a:r>
            <a:r>
              <a:rPr lang="fi-FI" dirty="0"/>
              <a:t>Research Progress </a:t>
            </a:r>
            <a:r>
              <a:rPr lang="fi-FI" dirty="0" smtClean="0">
                <a:solidFill>
                  <a:schemeClr val="bg1">
                    <a:lumMod val="75000"/>
                  </a:schemeClr>
                </a:solidFill>
              </a:rPr>
              <a:t>-&gt; Next Step -&gt; Project timetable -&gt; Admin matters -&gt; Next meeting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66493"/>
            <a:ext cx="5029636" cy="1585097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942744" y="1031874"/>
            <a:ext cx="4387850" cy="296545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82861" y="1920543"/>
            <a:ext cx="1676817" cy="696840"/>
            <a:chOff x="8561197" y="3008376"/>
            <a:chExt cx="3295858" cy="1388821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8561197" y="3284410"/>
              <a:ext cx="1056332" cy="11127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617530" y="3008376"/>
              <a:ext cx="2239525" cy="552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200" dirty="0" smtClean="0">
                  <a:solidFill>
                    <a:srgbClr val="C00000"/>
                  </a:solidFill>
                </a:rPr>
                <a:t>2 features/PC</a:t>
              </a:r>
              <a:endParaRPr lang="fi-FI" sz="1200" dirty="0">
                <a:solidFill>
                  <a:srgbClr val="C00000"/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9607" y="3008123"/>
            <a:ext cx="5303980" cy="33073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5387" y="4135824"/>
            <a:ext cx="2295984" cy="2375944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6"/>
          <a:stretch>
            <a:fillRect/>
          </a:stretch>
        </p:blipFill>
        <p:spPr>
          <a:xfrm>
            <a:off x="8694964" y="3852807"/>
            <a:ext cx="2831865" cy="261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4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32807" y="448888"/>
            <a:ext cx="952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chemeClr val="bg1">
                    <a:lumMod val="75000"/>
                  </a:schemeClr>
                </a:solidFill>
              </a:rPr>
              <a:t>PhD plan </a:t>
            </a:r>
            <a:r>
              <a:rPr lang="fi-FI" dirty="0" smtClean="0"/>
              <a:t>-&gt; </a:t>
            </a:r>
            <a:r>
              <a:rPr lang="fi-FI" dirty="0"/>
              <a:t>Research Progress </a:t>
            </a:r>
            <a:r>
              <a:rPr lang="fi-FI" dirty="0" smtClean="0">
                <a:solidFill>
                  <a:schemeClr val="bg1">
                    <a:lumMod val="75000"/>
                  </a:schemeClr>
                </a:solidFill>
              </a:rPr>
              <a:t>-&gt; Next Step -&gt; Project timetable -&gt; Admin matters -&gt; Next meeting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6823" y="1073475"/>
            <a:ext cx="6141001" cy="206161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23" y="3390341"/>
            <a:ext cx="4961050" cy="175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23" y="3837200"/>
            <a:ext cx="4602879" cy="98306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1110344" y="4751615"/>
            <a:ext cx="310242" cy="440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10344" y="5192486"/>
            <a:ext cx="177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Zero type 2 error</a:t>
            </a:r>
            <a:endParaRPr lang="fi-FI" dirty="0"/>
          </a:p>
        </p:txBody>
      </p:sp>
      <p:pic>
        <p:nvPicPr>
          <p:cNvPr id="13" name="Picture 12"/>
          <p:cNvPicPr/>
          <p:nvPr/>
        </p:nvPicPr>
        <p:blipFill>
          <a:blip r:embed="rId5"/>
          <a:stretch>
            <a:fillRect/>
          </a:stretch>
        </p:blipFill>
        <p:spPr>
          <a:xfrm>
            <a:off x="6887210" y="767886"/>
            <a:ext cx="4432300" cy="2476500"/>
          </a:xfrm>
          <a:prstGeom prst="rect">
            <a:avLst/>
          </a:prstGeom>
        </p:spPr>
      </p:pic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457200" y="5884079"/>
            <a:ext cx="1104392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i-FI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Conclusion: metrics regression performance is 70% correct. with zero false negative </a:t>
            </a:r>
            <a:r>
              <a:rPr lang="en-US" altLang="fi-FI" b="1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or </a:t>
            </a:r>
            <a:r>
              <a:rPr kumimoji="0" lang="en-US" altLang="fi-FI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type 2 error at regression threshold 0.1.</a:t>
            </a:r>
            <a:r>
              <a:rPr kumimoji="0" lang="fi-FI" altLang="fi-FI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i-FI" altLang="fi-FI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9016" y="3570445"/>
            <a:ext cx="3322608" cy="1828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9016" y="4387652"/>
            <a:ext cx="602032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0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347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Hanif, Sharif</dc:creator>
  <cp:lastModifiedBy>Hanif, Sharif</cp:lastModifiedBy>
  <cp:revision>28</cp:revision>
  <dcterms:created xsi:type="dcterms:W3CDTF">2015-03-30T08:44:05Z</dcterms:created>
  <dcterms:modified xsi:type="dcterms:W3CDTF">2015-03-30T10:39:05Z</dcterms:modified>
</cp:coreProperties>
</file>