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 id="2147483683" r:id="rId6"/>
  </p:sldMasterIdLst>
  <p:notesMasterIdLst>
    <p:notesMasterId r:id="rId19"/>
  </p:notesMasterIdLst>
  <p:handoutMasterIdLst>
    <p:handoutMasterId r:id="rId20"/>
  </p:handoutMasterIdLst>
  <p:sldIdLst>
    <p:sldId id="1448941873" r:id="rId7"/>
    <p:sldId id="1448941878" r:id="rId8"/>
    <p:sldId id="1448941885" r:id="rId9"/>
    <p:sldId id="1448941886" r:id="rId10"/>
    <p:sldId id="257" r:id="rId11"/>
    <p:sldId id="1448941877" r:id="rId12"/>
    <p:sldId id="1448941874" r:id="rId13"/>
    <p:sldId id="1448941887" r:id="rId14"/>
    <p:sldId id="1448941888" r:id="rId15"/>
    <p:sldId id="1448941889" r:id="rId16"/>
    <p:sldId id="1448941883"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r Syuhadah Bt M Said (GTS/PD&amp;T)" initials="NSBMS(" lastIdx="3" clrIdx="0">
    <p:extLst>
      <p:ext uri="{19B8F6BF-5375-455C-9EA6-DF929625EA0E}">
        <p15:presenceInfo xmlns:p15="http://schemas.microsoft.com/office/powerpoint/2012/main" userId="S-1-5-21-1879313195-520974944-4223779719-2166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A9"/>
    <a:srgbClr val="33CCCC"/>
    <a:srgbClr val="3C9E87"/>
    <a:srgbClr val="763F98"/>
    <a:srgbClr val="20419A"/>
    <a:srgbClr val="3C38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2188F-A4A5-4F1A-92E6-3117D5F14BEF}" v="5506" dt="2020-08-17T08:11:42.4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riza Khairudin (GPD/PD&amp;T)" userId="5dbee68e-75a3-4d3b-b3a5-087d2cd74f02" providerId="ADAL" clId="{3212188F-A4A5-4F1A-92E6-3117D5F14BEF}"/>
    <pc:docChg chg="undo custSel addSld delSld modSld sldOrd modMainMaster modNotesMaster modHandout">
      <pc:chgData name="Shahriza Khairudin (GPD/PD&amp;T)" userId="5dbee68e-75a3-4d3b-b3a5-087d2cd74f02" providerId="ADAL" clId="{3212188F-A4A5-4F1A-92E6-3117D5F14BEF}" dt="2020-08-17T08:11:42.410" v="24244"/>
      <pc:docMkLst>
        <pc:docMk/>
      </pc:docMkLst>
      <pc:sldChg chg="modSp modNotes">
        <pc:chgData name="Shahriza Khairudin (GPD/PD&amp;T)" userId="5dbee68e-75a3-4d3b-b3a5-087d2cd74f02" providerId="ADAL" clId="{3212188F-A4A5-4F1A-92E6-3117D5F14BEF}" dt="2020-08-17T08:11:42.328" v="24125"/>
        <pc:sldMkLst>
          <pc:docMk/>
          <pc:sldMk cId="1865570181" sldId="257"/>
        </pc:sldMkLst>
        <pc:spChg chg="mod modVis">
          <ac:chgData name="Shahriza Khairudin (GPD/PD&amp;T)" userId="5dbee68e-75a3-4d3b-b3a5-087d2cd74f02" providerId="ADAL" clId="{3212188F-A4A5-4F1A-92E6-3117D5F14BEF}" dt="2020-08-17T08:11:42.158" v="23890"/>
          <ac:spMkLst>
            <pc:docMk/>
            <pc:sldMk cId="1865570181" sldId="257"/>
            <ac:spMk id="4" creationId="{BF4E2184-5C96-4C19-9551-E443B4FD1E71}"/>
          </ac:spMkLst>
        </pc:spChg>
      </pc:sldChg>
      <pc:sldChg chg="modSp modNotes">
        <pc:chgData name="Shahriza Khairudin (GPD/PD&amp;T)" userId="5dbee68e-75a3-4d3b-b3a5-087d2cd74f02" providerId="ADAL" clId="{3212188F-A4A5-4F1A-92E6-3117D5F14BEF}" dt="2020-08-17T08:11:42.399" v="24227"/>
        <pc:sldMkLst>
          <pc:docMk/>
          <pc:sldMk cId="736833130" sldId="285"/>
        </pc:sldMkLst>
        <pc:spChg chg="mod modVis">
          <ac:chgData name="Shahriza Khairudin (GPD/PD&amp;T)" userId="5dbee68e-75a3-4d3b-b3a5-087d2cd74f02" providerId="ADAL" clId="{3212188F-A4A5-4F1A-92E6-3117D5F14BEF}" dt="2020-08-17T08:11:42.250" v="24023"/>
          <ac:spMkLst>
            <pc:docMk/>
            <pc:sldMk cId="736833130" sldId="285"/>
            <ac:spMk id="3" creationId="{00000000-0000-0000-0000-000000000000}"/>
          </ac:spMkLst>
        </pc:spChg>
      </pc:sldChg>
      <pc:sldChg chg="modSp del modNotes">
        <pc:chgData name="Shahriza Khairudin (GPD/PD&amp;T)" userId="5dbee68e-75a3-4d3b-b3a5-087d2cd74f02" providerId="ADAL" clId="{3212188F-A4A5-4F1A-92E6-3117D5F14BEF}" dt="2020-08-17T01:48:46.895" v="1400" actId="2696"/>
        <pc:sldMkLst>
          <pc:docMk/>
          <pc:sldMk cId="495467550" sldId="5777"/>
        </pc:sldMkLst>
        <pc:spChg chg="mod modVis">
          <ac:chgData name="Shahriza Khairudin (GPD/PD&amp;T)" userId="5dbee68e-75a3-4d3b-b3a5-087d2cd74f02" providerId="ADAL" clId="{3212188F-A4A5-4F1A-92E6-3117D5F14BEF}" dt="2020-08-17T01:48:41.599" v="971"/>
          <ac:spMkLst>
            <pc:docMk/>
            <pc:sldMk cId="495467550" sldId="5777"/>
            <ac:spMk id="10" creationId="{8FD19DA2-14F3-4747-BA95-1BA320C13460}"/>
          </ac:spMkLst>
        </pc:spChg>
      </pc:sldChg>
      <pc:sldChg chg="modSp modNotes">
        <pc:chgData name="Shahriza Khairudin (GPD/PD&amp;T)" userId="5dbee68e-75a3-4d3b-b3a5-087d2cd74f02" providerId="ADAL" clId="{3212188F-A4A5-4F1A-92E6-3117D5F14BEF}" dt="2020-08-17T08:11:42.279" v="24057"/>
        <pc:sldMkLst>
          <pc:docMk/>
          <pc:sldMk cId="491935156" sldId="1448941873"/>
        </pc:sldMkLst>
        <pc:spChg chg="mod modVis">
          <ac:chgData name="Shahriza Khairudin (GPD/PD&amp;T)" userId="5dbee68e-75a3-4d3b-b3a5-087d2cd74f02" providerId="ADAL" clId="{3212188F-A4A5-4F1A-92E6-3117D5F14BEF}" dt="2020-08-17T08:11:42.106" v="23816"/>
          <ac:spMkLst>
            <pc:docMk/>
            <pc:sldMk cId="491935156" sldId="1448941873"/>
            <ac:spMk id="4" creationId="{30443BB5-E583-4586-9A3C-D19541C14652}"/>
          </ac:spMkLst>
        </pc:spChg>
        <pc:spChg chg="mod">
          <ac:chgData name="Shahriza Khairudin (GPD/PD&amp;T)" userId="5dbee68e-75a3-4d3b-b3a5-087d2cd74f02" providerId="ADAL" clId="{3212188F-A4A5-4F1A-92E6-3117D5F14BEF}" dt="2020-08-17T02:50:26.832" v="2284" actId="1035"/>
          <ac:spMkLst>
            <pc:docMk/>
            <pc:sldMk cId="491935156" sldId="1448941873"/>
            <ac:spMk id="6" creationId="{FCF57A21-B069-4DB6-A1BD-C59860C25D30}"/>
          </ac:spMkLst>
        </pc:spChg>
        <pc:spChg chg="mod">
          <ac:chgData name="Shahriza Khairudin (GPD/PD&amp;T)" userId="5dbee68e-75a3-4d3b-b3a5-087d2cd74f02" providerId="ADAL" clId="{3212188F-A4A5-4F1A-92E6-3117D5F14BEF}" dt="2020-08-17T02:50:26.832" v="2284" actId="1035"/>
          <ac:spMkLst>
            <pc:docMk/>
            <pc:sldMk cId="491935156" sldId="1448941873"/>
            <ac:spMk id="8" creationId="{85E882AF-223F-4F57-9B2B-5F9DA33E7E36}"/>
          </ac:spMkLst>
        </pc:spChg>
        <pc:picChg chg="mod">
          <ac:chgData name="Shahriza Khairudin (GPD/PD&amp;T)" userId="5dbee68e-75a3-4d3b-b3a5-087d2cd74f02" providerId="ADAL" clId="{3212188F-A4A5-4F1A-92E6-3117D5F14BEF}" dt="2020-08-17T02:50:26.832" v="2284" actId="1035"/>
          <ac:picMkLst>
            <pc:docMk/>
            <pc:sldMk cId="491935156" sldId="1448941873"/>
            <ac:picMk id="34" creationId="{59CEE074-14A9-4EC3-830E-A8C2CDC62738}"/>
          </ac:picMkLst>
        </pc:picChg>
        <pc:picChg chg="mod">
          <ac:chgData name="Shahriza Khairudin (GPD/PD&amp;T)" userId="5dbee68e-75a3-4d3b-b3a5-087d2cd74f02" providerId="ADAL" clId="{3212188F-A4A5-4F1A-92E6-3117D5F14BEF}" dt="2020-08-17T02:50:26.832" v="2284" actId="1035"/>
          <ac:picMkLst>
            <pc:docMk/>
            <pc:sldMk cId="491935156" sldId="1448941873"/>
            <ac:picMk id="37" creationId="{6EBB986A-E5DA-4DE0-B655-4522C1E55ED3}"/>
          </ac:picMkLst>
        </pc:picChg>
      </pc:sldChg>
      <pc:sldChg chg="addSp delSp modSp modNotes">
        <pc:chgData name="Shahriza Khairudin (GPD/PD&amp;T)" userId="5dbee68e-75a3-4d3b-b3a5-087d2cd74f02" providerId="ADAL" clId="{3212188F-A4A5-4F1A-92E6-3117D5F14BEF}" dt="2020-08-17T08:11:42.354" v="24159"/>
        <pc:sldMkLst>
          <pc:docMk/>
          <pc:sldMk cId="703548428" sldId="1448941874"/>
        </pc:sldMkLst>
        <pc:spChg chg="add">
          <ac:chgData name="Shahriza Khairudin (GPD/PD&amp;T)" userId="5dbee68e-75a3-4d3b-b3a5-087d2cd74f02" providerId="ADAL" clId="{3212188F-A4A5-4F1A-92E6-3117D5F14BEF}" dt="2020-08-17T04:56:25.151" v="21427"/>
          <ac:spMkLst>
            <pc:docMk/>
            <pc:sldMk cId="703548428" sldId="1448941874"/>
            <ac:spMk id="2" creationId="{5892CCFF-D025-42D7-9247-0B5BB4F5B8A4}"/>
          </ac:spMkLst>
        </pc:spChg>
        <pc:spChg chg="add del">
          <ac:chgData name="Shahriza Khairudin (GPD/PD&amp;T)" userId="5dbee68e-75a3-4d3b-b3a5-087d2cd74f02" providerId="ADAL" clId="{3212188F-A4A5-4F1A-92E6-3117D5F14BEF}" dt="2020-08-17T04:56:33.176" v="21429"/>
          <ac:spMkLst>
            <pc:docMk/>
            <pc:sldMk cId="703548428" sldId="1448941874"/>
            <ac:spMk id="3" creationId="{CE2AFF4A-C8BA-4388-AB6A-71F63DB8BFCF}"/>
          </ac:spMkLst>
        </pc:spChg>
        <pc:spChg chg="mod modVis">
          <ac:chgData name="Shahriza Khairudin (GPD/PD&amp;T)" userId="5dbee68e-75a3-4d3b-b3a5-087d2cd74f02" providerId="ADAL" clId="{3212188F-A4A5-4F1A-92E6-3117D5F14BEF}" dt="2020-08-17T08:11:42.183" v="23928"/>
          <ac:spMkLst>
            <pc:docMk/>
            <pc:sldMk cId="703548428" sldId="1448941874"/>
            <ac:spMk id="4" creationId="{12DC1CC2-9BA2-4CD3-BD79-86A716DB89F7}"/>
          </ac:spMkLst>
        </pc:spChg>
      </pc:sldChg>
      <pc:sldChg chg="modSp del ord modNotes">
        <pc:chgData name="Shahriza Khairudin (GPD/PD&amp;T)" userId="5dbee68e-75a3-4d3b-b3a5-087d2cd74f02" providerId="ADAL" clId="{3212188F-A4A5-4F1A-92E6-3117D5F14BEF}" dt="2020-08-17T08:11:36.644" v="23779" actId="2696"/>
        <pc:sldMkLst>
          <pc:docMk/>
          <pc:sldMk cId="1489890371" sldId="1448941875"/>
        </pc:sldMkLst>
        <pc:spChg chg="mod modVis">
          <ac:chgData name="Shahriza Khairudin (GPD/PD&amp;T)" userId="5dbee68e-75a3-4d3b-b3a5-087d2cd74f02" providerId="ADAL" clId="{3212188F-A4A5-4F1A-92E6-3117D5F14BEF}" dt="2020-08-17T04:59:43.515" v="23482"/>
          <ac:spMkLst>
            <pc:docMk/>
            <pc:sldMk cId="1489890371" sldId="1448941875"/>
            <ac:spMk id="4" creationId="{44A2855F-F1E9-48CA-B677-24A288FFD86C}"/>
          </ac:spMkLst>
        </pc:spChg>
      </pc:sldChg>
      <pc:sldChg chg="modSp del ord">
        <pc:chgData name="Shahriza Khairudin (GPD/PD&amp;T)" userId="5dbee68e-75a3-4d3b-b3a5-087d2cd74f02" providerId="ADAL" clId="{3212188F-A4A5-4F1A-92E6-3117D5F14BEF}" dt="2020-08-17T08:11:36.614" v="23778" actId="2696"/>
        <pc:sldMkLst>
          <pc:docMk/>
          <pc:sldMk cId="1841782093" sldId="1448941876"/>
        </pc:sldMkLst>
        <pc:spChg chg="mod modVis">
          <ac:chgData name="Shahriza Khairudin (GPD/PD&amp;T)" userId="5dbee68e-75a3-4d3b-b3a5-087d2cd74f02" providerId="ADAL" clId="{3212188F-A4A5-4F1A-92E6-3117D5F14BEF}" dt="2020-08-17T04:59:43.505" v="23463"/>
          <ac:spMkLst>
            <pc:docMk/>
            <pc:sldMk cId="1841782093" sldId="1448941876"/>
            <ac:spMk id="2" creationId="{00000000-0000-0000-0000-000000000000}"/>
          </ac:spMkLst>
        </pc:spChg>
        <pc:spChg chg="mod">
          <ac:chgData name="Shahriza Khairudin (GPD/PD&amp;T)" userId="5dbee68e-75a3-4d3b-b3a5-087d2cd74f02" providerId="ADAL" clId="{3212188F-A4A5-4F1A-92E6-3117D5F14BEF}" dt="2020-08-17T04:40:03.645" v="14250" actId="108"/>
          <ac:spMkLst>
            <pc:docMk/>
            <pc:sldMk cId="1841782093" sldId="1448941876"/>
            <ac:spMk id="21" creationId="{9E38E3AB-53A8-4081-ADAE-0403D3445ADE}"/>
          </ac:spMkLst>
        </pc:spChg>
      </pc:sldChg>
      <pc:sldChg chg="modSp modNotes">
        <pc:chgData name="Shahriza Khairudin (GPD/PD&amp;T)" userId="5dbee68e-75a3-4d3b-b3a5-087d2cd74f02" providerId="ADAL" clId="{3212188F-A4A5-4F1A-92E6-3117D5F14BEF}" dt="2020-08-17T08:11:42.341" v="24142"/>
        <pc:sldMkLst>
          <pc:docMk/>
          <pc:sldMk cId="2573144666" sldId="1448941877"/>
        </pc:sldMkLst>
        <pc:spChg chg="mod modVis">
          <ac:chgData name="Shahriza Khairudin (GPD/PD&amp;T)" userId="5dbee68e-75a3-4d3b-b3a5-087d2cd74f02" providerId="ADAL" clId="{3212188F-A4A5-4F1A-92E6-3117D5F14BEF}" dt="2020-08-17T08:11:42.172" v="23909"/>
          <ac:spMkLst>
            <pc:docMk/>
            <pc:sldMk cId="2573144666" sldId="1448941877"/>
            <ac:spMk id="53" creationId="{27CF04E5-163C-4082-BF71-9E14A62A0DBD}"/>
          </ac:spMkLst>
        </pc:spChg>
      </pc:sldChg>
      <pc:sldChg chg="modSp modNotes">
        <pc:chgData name="Shahriza Khairudin (GPD/PD&amp;T)" userId="5dbee68e-75a3-4d3b-b3a5-087d2cd74f02" providerId="ADAL" clId="{3212188F-A4A5-4F1A-92E6-3117D5F14BEF}" dt="2020-08-17T08:11:42.291" v="24074"/>
        <pc:sldMkLst>
          <pc:docMk/>
          <pc:sldMk cId="1799484804" sldId="1448941878"/>
        </pc:sldMkLst>
        <pc:spChg chg="mod modVis">
          <ac:chgData name="Shahriza Khairudin (GPD/PD&amp;T)" userId="5dbee68e-75a3-4d3b-b3a5-087d2cd74f02" providerId="ADAL" clId="{3212188F-A4A5-4F1A-92E6-3117D5F14BEF}" dt="2020-08-17T08:11:42.119" v="23835"/>
          <ac:spMkLst>
            <pc:docMk/>
            <pc:sldMk cId="1799484804" sldId="1448941878"/>
            <ac:spMk id="4" creationId="{AEEA6A60-6D9E-43EB-8FF6-CFCFF1B19B7F}"/>
          </ac:spMkLst>
        </pc:spChg>
        <pc:graphicFrameChg chg="mod modGraphic">
          <ac:chgData name="Shahriza Khairudin (GPD/PD&amp;T)" userId="5dbee68e-75a3-4d3b-b3a5-087d2cd74f02" providerId="ADAL" clId="{3212188F-A4A5-4F1A-92E6-3117D5F14BEF}" dt="2020-08-17T03:41:26.675" v="4031"/>
          <ac:graphicFrameMkLst>
            <pc:docMk/>
            <pc:sldMk cId="1799484804" sldId="1448941878"/>
            <ac:graphicFrameMk id="5" creationId="{FE4C39DE-5F0C-4FE2-8A3D-7AFE4498B040}"/>
          </ac:graphicFrameMkLst>
        </pc:graphicFrameChg>
      </pc:sldChg>
      <pc:sldChg chg="modSp del modNotes">
        <pc:chgData name="Shahriza Khairudin (GPD/PD&amp;T)" userId="5dbee68e-75a3-4d3b-b3a5-087d2cd74f02" providerId="ADAL" clId="{3212188F-A4A5-4F1A-92E6-3117D5F14BEF}" dt="2020-08-17T08:11:36.599" v="23777" actId="2696"/>
        <pc:sldMkLst>
          <pc:docMk/>
          <pc:sldMk cId="1756958179" sldId="1448941880"/>
        </pc:sldMkLst>
        <pc:spChg chg="mod modVis">
          <ac:chgData name="Shahriza Khairudin (GPD/PD&amp;T)" userId="5dbee68e-75a3-4d3b-b3a5-087d2cd74f02" providerId="ADAL" clId="{3212188F-A4A5-4F1A-92E6-3117D5F14BEF}" dt="2020-08-17T04:59:43.495" v="23444"/>
          <ac:spMkLst>
            <pc:docMk/>
            <pc:sldMk cId="1756958179" sldId="1448941880"/>
            <ac:spMk id="4" creationId="{12DC1CC2-9BA2-4CD3-BD79-86A716DB89F7}"/>
          </ac:spMkLst>
        </pc:spChg>
      </pc:sldChg>
      <pc:sldChg chg="modSp modNotes">
        <pc:chgData name="Shahriza Khairudin (GPD/PD&amp;T)" userId="5dbee68e-75a3-4d3b-b3a5-087d2cd74f02" providerId="ADAL" clId="{3212188F-A4A5-4F1A-92E6-3117D5F14BEF}" dt="2020-08-17T08:11:42.388" v="24210"/>
        <pc:sldMkLst>
          <pc:docMk/>
          <pc:sldMk cId="1166149952" sldId="1448941883"/>
        </pc:sldMkLst>
        <pc:spChg chg="mod modVis">
          <ac:chgData name="Shahriza Khairudin (GPD/PD&amp;T)" userId="5dbee68e-75a3-4d3b-b3a5-087d2cd74f02" providerId="ADAL" clId="{3212188F-A4A5-4F1A-92E6-3117D5F14BEF}" dt="2020-08-17T08:11:42.237" v="24004"/>
          <ac:spMkLst>
            <pc:docMk/>
            <pc:sldMk cId="1166149952" sldId="1448941883"/>
            <ac:spMk id="10" creationId="{8FD19DA2-14F3-4747-BA95-1BA320C13460}"/>
          </ac:spMkLst>
        </pc:spChg>
      </pc:sldChg>
      <pc:sldChg chg="modSp del ord modNotes">
        <pc:chgData name="Shahriza Khairudin (GPD/PD&amp;T)" userId="5dbee68e-75a3-4d3b-b3a5-087d2cd74f02" providerId="ADAL" clId="{3212188F-A4A5-4F1A-92E6-3117D5F14BEF}" dt="2020-08-17T08:11:36.655" v="23780" actId="2696"/>
        <pc:sldMkLst>
          <pc:docMk/>
          <pc:sldMk cId="923448294" sldId="1448941884"/>
        </pc:sldMkLst>
        <pc:spChg chg="mod modVis">
          <ac:chgData name="Shahriza Khairudin (GPD/PD&amp;T)" userId="5dbee68e-75a3-4d3b-b3a5-087d2cd74f02" providerId="ADAL" clId="{3212188F-A4A5-4F1A-92E6-3117D5F14BEF}" dt="2020-08-17T04:59:43.525" v="23501"/>
          <ac:spMkLst>
            <pc:docMk/>
            <pc:sldMk cId="923448294" sldId="1448941884"/>
            <ac:spMk id="2" creationId="{E3D924A4-5033-4609-BA1A-095B95562593}"/>
          </ac:spMkLst>
        </pc:spChg>
      </pc:sldChg>
      <pc:sldChg chg="addSp delSp modSp add modNotes">
        <pc:chgData name="Shahriza Khairudin (GPD/PD&amp;T)" userId="5dbee68e-75a3-4d3b-b3a5-087d2cd74f02" providerId="ADAL" clId="{3212188F-A4A5-4F1A-92E6-3117D5F14BEF}" dt="2020-08-17T08:11:42.303" v="24091"/>
        <pc:sldMkLst>
          <pc:docMk/>
          <pc:sldMk cId="4180693473" sldId="1448941885"/>
        </pc:sldMkLst>
        <pc:spChg chg="del mod">
          <ac:chgData name="Shahriza Khairudin (GPD/PD&amp;T)" userId="5dbee68e-75a3-4d3b-b3a5-087d2cd74f02" providerId="ADAL" clId="{3212188F-A4A5-4F1A-92E6-3117D5F14BEF}" dt="2020-08-17T04:28:08.984" v="7364" actId="478"/>
          <ac:spMkLst>
            <pc:docMk/>
            <pc:sldMk cId="4180693473" sldId="1448941885"/>
            <ac:spMk id="2" creationId="{6C1A23CE-35C5-4AA0-83CC-940DCF57ACA5}"/>
          </ac:spMkLst>
        </pc:spChg>
        <pc:spChg chg="mod modVis">
          <ac:chgData name="Shahriza Khairudin (GPD/PD&amp;T)" userId="5dbee68e-75a3-4d3b-b3a5-087d2cd74f02" providerId="ADAL" clId="{3212188F-A4A5-4F1A-92E6-3117D5F14BEF}" dt="2020-08-17T08:11:42.131" v="23854"/>
          <ac:spMkLst>
            <pc:docMk/>
            <pc:sldMk cId="4180693473" sldId="1448941885"/>
            <ac:spMk id="4" creationId="{AEEA6A60-6D9E-43EB-8FF6-CFCFF1B19B7F}"/>
          </ac:spMkLst>
        </pc:spChg>
        <pc:spChg chg="add mod">
          <ac:chgData name="Shahriza Khairudin (GPD/PD&amp;T)" userId="5dbee68e-75a3-4d3b-b3a5-087d2cd74f02" providerId="ADAL" clId="{3212188F-A4A5-4F1A-92E6-3117D5F14BEF}" dt="2020-08-17T04:50:52.949" v="18914" actId="20577"/>
          <ac:spMkLst>
            <pc:docMk/>
            <pc:sldMk cId="4180693473" sldId="1448941885"/>
            <ac:spMk id="6" creationId="{8FBCACFB-5A4E-495C-8040-F4DA6C893464}"/>
          </ac:spMkLst>
        </pc:spChg>
        <pc:spChg chg="add del mod">
          <ac:chgData name="Shahriza Khairudin (GPD/PD&amp;T)" userId="5dbee68e-75a3-4d3b-b3a5-087d2cd74f02" providerId="ADAL" clId="{3212188F-A4A5-4F1A-92E6-3117D5F14BEF}" dt="2020-08-17T04:28:10.966" v="7365" actId="478"/>
          <ac:spMkLst>
            <pc:docMk/>
            <pc:sldMk cId="4180693473" sldId="1448941885"/>
            <ac:spMk id="8" creationId="{2E8FB048-D7E3-42D1-B7AF-C05518ECE6EC}"/>
          </ac:spMkLst>
        </pc:spChg>
        <pc:grpChg chg="add mod">
          <ac:chgData name="Shahriza Khairudin (GPD/PD&amp;T)" userId="5dbee68e-75a3-4d3b-b3a5-087d2cd74f02" providerId="ADAL" clId="{3212188F-A4A5-4F1A-92E6-3117D5F14BEF}" dt="2020-08-17T04:32:24.124" v="11157" actId="1076"/>
          <ac:grpSpMkLst>
            <pc:docMk/>
            <pc:sldMk cId="4180693473" sldId="1448941885"/>
            <ac:grpSpMk id="10" creationId="{A35290DB-393A-4D15-A1C8-26020FCC0146}"/>
          </ac:grpSpMkLst>
        </pc:grpChg>
        <pc:graphicFrameChg chg="del modGraphic">
          <ac:chgData name="Shahriza Khairudin (GPD/PD&amp;T)" userId="5dbee68e-75a3-4d3b-b3a5-087d2cd74f02" providerId="ADAL" clId="{3212188F-A4A5-4F1A-92E6-3117D5F14BEF}" dt="2020-08-17T04:27:05.244" v="5429" actId="478"/>
          <ac:graphicFrameMkLst>
            <pc:docMk/>
            <pc:sldMk cId="4180693473" sldId="1448941885"/>
            <ac:graphicFrameMk id="5" creationId="{FE4C39DE-5F0C-4FE2-8A3D-7AFE4498B040}"/>
          </ac:graphicFrameMkLst>
        </pc:graphicFrameChg>
        <pc:picChg chg="add mod">
          <ac:chgData name="Shahriza Khairudin (GPD/PD&amp;T)" userId="5dbee68e-75a3-4d3b-b3a5-087d2cd74f02" providerId="ADAL" clId="{3212188F-A4A5-4F1A-92E6-3117D5F14BEF}" dt="2020-08-17T04:54:39.522" v="20424" actId="1076"/>
          <ac:picMkLst>
            <pc:docMk/>
            <pc:sldMk cId="4180693473" sldId="1448941885"/>
            <ac:picMk id="3" creationId="{93FC9D8A-D7A2-423D-9DB8-E79331A8622C}"/>
          </ac:picMkLst>
        </pc:picChg>
        <pc:picChg chg="add mod">
          <ac:chgData name="Shahriza Khairudin (GPD/PD&amp;T)" userId="5dbee68e-75a3-4d3b-b3a5-087d2cd74f02" providerId="ADAL" clId="{3212188F-A4A5-4F1A-92E6-3117D5F14BEF}" dt="2020-08-17T04:32:21.273" v="11156" actId="164"/>
          <ac:picMkLst>
            <pc:docMk/>
            <pc:sldMk cId="4180693473" sldId="1448941885"/>
            <ac:picMk id="9" creationId="{6338F6B9-35BE-4236-9491-6289B2AB2650}"/>
          </ac:picMkLst>
        </pc:picChg>
      </pc:sldChg>
      <pc:sldChg chg="addSp delSp modSp add modNotes">
        <pc:chgData name="Shahriza Khairudin (GPD/PD&amp;T)" userId="5dbee68e-75a3-4d3b-b3a5-087d2cd74f02" providerId="ADAL" clId="{3212188F-A4A5-4F1A-92E6-3117D5F14BEF}" dt="2020-08-17T08:11:42.313" v="24108"/>
        <pc:sldMkLst>
          <pc:docMk/>
          <pc:sldMk cId="291470135" sldId="1448941886"/>
        </pc:sldMkLst>
        <pc:spChg chg="mod modVis">
          <ac:chgData name="Shahriza Khairudin (GPD/PD&amp;T)" userId="5dbee68e-75a3-4d3b-b3a5-087d2cd74f02" providerId="ADAL" clId="{3212188F-A4A5-4F1A-92E6-3117D5F14BEF}" dt="2020-08-17T08:11:42.145" v="23873"/>
          <ac:spMkLst>
            <pc:docMk/>
            <pc:sldMk cId="291470135" sldId="1448941886"/>
            <ac:spMk id="4" creationId="{AEEA6A60-6D9E-43EB-8FF6-CFCFF1B19B7F}"/>
          </ac:spMkLst>
        </pc:spChg>
        <pc:spChg chg="mod">
          <ac:chgData name="Shahriza Khairudin (GPD/PD&amp;T)" userId="5dbee68e-75a3-4d3b-b3a5-087d2cd74f02" providerId="ADAL" clId="{3212188F-A4A5-4F1A-92E6-3117D5F14BEF}" dt="2020-08-17T04:50:47.844" v="18413" actId="20577"/>
          <ac:spMkLst>
            <pc:docMk/>
            <pc:sldMk cId="291470135" sldId="1448941886"/>
            <ac:spMk id="6" creationId="{8FBCACFB-5A4E-495C-8040-F4DA6C893464}"/>
          </ac:spMkLst>
        </pc:spChg>
        <pc:spChg chg="add mod">
          <ac:chgData name="Shahriza Khairudin (GPD/PD&amp;T)" userId="5dbee68e-75a3-4d3b-b3a5-087d2cd74f02" providerId="ADAL" clId="{3212188F-A4A5-4F1A-92E6-3117D5F14BEF}" dt="2020-08-17T04:50:37.869" v="18411" actId="571"/>
          <ac:spMkLst>
            <pc:docMk/>
            <pc:sldMk cId="291470135" sldId="1448941886"/>
            <ac:spMk id="7" creationId="{F6F4F01F-92EA-47C5-94F2-C9FC16EC9436}"/>
          </ac:spMkLst>
        </pc:spChg>
        <pc:grpChg chg="mod">
          <ac:chgData name="Shahriza Khairudin (GPD/PD&amp;T)" userId="5dbee68e-75a3-4d3b-b3a5-087d2cd74f02" providerId="ADAL" clId="{3212188F-A4A5-4F1A-92E6-3117D5F14BEF}" dt="2020-08-17T04:50:37.869" v="18411" actId="571"/>
          <ac:grpSpMkLst>
            <pc:docMk/>
            <pc:sldMk cId="291470135" sldId="1448941886"/>
            <ac:grpSpMk id="10" creationId="{A35290DB-393A-4D15-A1C8-26020FCC0146}"/>
          </ac:grpSpMkLst>
        </pc:grpChg>
        <pc:picChg chg="add del mod">
          <ac:chgData name="Shahriza Khairudin (GPD/PD&amp;T)" userId="5dbee68e-75a3-4d3b-b3a5-087d2cd74f02" providerId="ADAL" clId="{3212188F-A4A5-4F1A-92E6-3117D5F14BEF}" dt="2020-08-17T04:59:30.374" v="22586" actId="478"/>
          <ac:picMkLst>
            <pc:docMk/>
            <pc:sldMk cId="291470135" sldId="1448941886"/>
            <ac:picMk id="2" creationId="{5A69CF04-6512-4F4D-918B-3DFBB71C425B}"/>
          </ac:picMkLst>
        </pc:picChg>
        <pc:picChg chg="del">
          <ac:chgData name="Shahriza Khairudin (GPD/PD&amp;T)" userId="5dbee68e-75a3-4d3b-b3a5-087d2cd74f02" providerId="ADAL" clId="{3212188F-A4A5-4F1A-92E6-3117D5F14BEF}" dt="2020-08-17T04:53:44.791" v="19415" actId="478"/>
          <ac:picMkLst>
            <pc:docMk/>
            <pc:sldMk cId="291470135" sldId="1448941886"/>
            <ac:picMk id="3" creationId="{93FC9D8A-D7A2-423D-9DB8-E79331A8622C}"/>
          </ac:picMkLst>
        </pc:picChg>
        <pc:picChg chg="add mod">
          <ac:chgData name="Shahriza Khairudin (GPD/PD&amp;T)" userId="5dbee68e-75a3-4d3b-b3a5-087d2cd74f02" providerId="ADAL" clId="{3212188F-A4A5-4F1A-92E6-3117D5F14BEF}" dt="2020-08-17T04:59:42.986" v="23182" actId="1076"/>
          <ac:picMkLst>
            <pc:docMk/>
            <pc:sldMk cId="291470135" sldId="1448941886"/>
            <ac:picMk id="8" creationId="{DA5A7523-73C0-4E7A-A0A9-DED44BF874A1}"/>
          </ac:picMkLst>
        </pc:picChg>
      </pc:sldChg>
      <pc:sldChg chg="delSp modSp add">
        <pc:chgData name="Shahriza Khairudin (GPD/PD&amp;T)" userId="5dbee68e-75a3-4d3b-b3a5-087d2cd74f02" providerId="ADAL" clId="{3212188F-A4A5-4F1A-92E6-3117D5F14BEF}" dt="2020-08-17T08:11:42.196" v="23947"/>
        <pc:sldMkLst>
          <pc:docMk/>
          <pc:sldMk cId="3737155581" sldId="1448941887"/>
        </pc:sldMkLst>
        <pc:spChg chg="mod modVis">
          <ac:chgData name="Shahriza Khairudin (GPD/PD&amp;T)" userId="5dbee68e-75a3-4d3b-b3a5-087d2cd74f02" providerId="ADAL" clId="{3212188F-A4A5-4F1A-92E6-3117D5F14BEF}" dt="2020-08-17T08:11:42.196" v="23947"/>
          <ac:spMkLst>
            <pc:docMk/>
            <pc:sldMk cId="3737155581" sldId="1448941887"/>
            <ac:spMk id="2" creationId="{00000000-0000-0000-0000-000000000000}"/>
          </ac:spMkLst>
        </pc:spChg>
        <pc:spChg chg="del mod">
          <ac:chgData name="Shahriza Khairudin (GPD/PD&amp;T)" userId="5dbee68e-75a3-4d3b-b3a5-087d2cd74f02" providerId="ADAL" clId="{3212188F-A4A5-4F1A-92E6-3117D5F14BEF}" dt="2020-08-17T06:18:16.113" v="23776"/>
          <ac:spMkLst>
            <pc:docMk/>
            <pc:sldMk cId="3737155581" sldId="1448941887"/>
            <ac:spMk id="16" creationId="{9D801C2E-82F9-4001-9015-4A24FF37718E}"/>
          </ac:spMkLst>
        </pc:spChg>
      </pc:sldChg>
      <pc:sldChg chg="modSp add modNotes">
        <pc:chgData name="Shahriza Khairudin (GPD/PD&amp;T)" userId="5dbee68e-75a3-4d3b-b3a5-087d2cd74f02" providerId="ADAL" clId="{3212188F-A4A5-4F1A-92E6-3117D5F14BEF}" dt="2020-08-17T08:11:42.365" v="24176"/>
        <pc:sldMkLst>
          <pc:docMk/>
          <pc:sldMk cId="1504545078" sldId="1448941888"/>
        </pc:sldMkLst>
        <pc:spChg chg="mod modVis">
          <ac:chgData name="Shahriza Khairudin (GPD/PD&amp;T)" userId="5dbee68e-75a3-4d3b-b3a5-087d2cd74f02" providerId="ADAL" clId="{3212188F-A4A5-4F1A-92E6-3117D5F14BEF}" dt="2020-08-17T08:11:42.210" v="23966"/>
          <ac:spMkLst>
            <pc:docMk/>
            <pc:sldMk cId="1504545078" sldId="1448941888"/>
            <ac:spMk id="4" creationId="{44A2855F-F1E9-48CA-B677-24A288FFD86C}"/>
          </ac:spMkLst>
        </pc:spChg>
      </pc:sldChg>
      <pc:sldChg chg="modSp add modNotes">
        <pc:chgData name="Shahriza Khairudin (GPD/PD&amp;T)" userId="5dbee68e-75a3-4d3b-b3a5-087d2cd74f02" providerId="ADAL" clId="{3212188F-A4A5-4F1A-92E6-3117D5F14BEF}" dt="2020-08-17T08:11:42.376" v="24193"/>
        <pc:sldMkLst>
          <pc:docMk/>
          <pc:sldMk cId="3974605693" sldId="1448941889"/>
        </pc:sldMkLst>
        <pc:spChg chg="mod modVis">
          <ac:chgData name="Shahriza Khairudin (GPD/PD&amp;T)" userId="5dbee68e-75a3-4d3b-b3a5-087d2cd74f02" providerId="ADAL" clId="{3212188F-A4A5-4F1A-92E6-3117D5F14BEF}" dt="2020-08-17T08:11:42.224" v="23985"/>
          <ac:spMkLst>
            <pc:docMk/>
            <pc:sldMk cId="3974605693" sldId="1448941889"/>
            <ac:spMk id="2" creationId="{E3D924A4-5033-4609-BA1A-095B95562593}"/>
          </ac:spMkLst>
        </pc:spChg>
      </pc:sldChg>
      <pc:sldMasterChg chg="modSldLayout">
        <pc:chgData name="Shahriza Khairudin (GPD/PD&amp;T)" userId="5dbee68e-75a3-4d3b-b3a5-087d2cd74f02" providerId="ADAL" clId="{3212188F-A4A5-4F1A-92E6-3117D5F14BEF}" dt="2020-08-17T08:11:42.084" v="23797"/>
        <pc:sldMasterMkLst>
          <pc:docMk/>
          <pc:sldMasterMk cId="4033953469" sldId="2147483660"/>
        </pc:sldMasterMkLst>
        <pc:sldLayoutChg chg="modSp">
          <pc:chgData name="Shahriza Khairudin (GPD/PD&amp;T)" userId="5dbee68e-75a3-4d3b-b3a5-087d2cd74f02" providerId="ADAL" clId="{3212188F-A4A5-4F1A-92E6-3117D5F14BEF}" dt="2020-08-17T08:11:42.084" v="23797"/>
          <pc:sldLayoutMkLst>
            <pc:docMk/>
            <pc:sldMasterMk cId="4033953469" sldId="2147483660"/>
            <pc:sldLayoutMk cId="3582230667" sldId="2147483700"/>
          </pc:sldLayoutMkLst>
          <pc:spChg chg="mod modVis">
            <ac:chgData name="Shahriza Khairudin (GPD/PD&amp;T)" userId="5dbee68e-75a3-4d3b-b3a5-087d2cd74f02" providerId="ADAL" clId="{3212188F-A4A5-4F1A-92E6-3117D5F14BEF}" dt="2020-08-17T08:11:42.084" v="23797"/>
            <ac:spMkLst>
              <pc:docMk/>
              <pc:sldMasterMk cId="4033953469" sldId="2147483660"/>
              <pc:sldLayoutMk cId="3582230667" sldId="2147483700"/>
              <ac:spMk id="5" creationId="{3BD87FA4-6D47-47F5-99F7-05CA1CA3C5A9}"/>
            </ac:spMkLst>
          </pc:spChg>
        </pc:sldLayoutChg>
      </pc:sldMaster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0BE112-10A7-4BBE-91B9-1C357E127A24}" type="datetimeFigureOut">
              <a:rPr lang="en-US" smtClean="0"/>
              <a:t>8/17/2020</a:t>
            </a:fld>
            <a:endParaRPr lang="en-US"/>
          </a:p>
        </p:txBody>
      </p:sp>
      <p:sp>
        <p:nvSpPr>
          <p:cNvPr id="4" name="Footer Placeholder 3"/>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r>
              <a:rPr lang="en-US" sz="600">
                <a:solidFill>
                  <a:srgbClr val="000000"/>
                </a:solidFill>
                <a:latin typeface="Verdana" panose="020B0604030504040204" pitchFamily="34" charset="0"/>
              </a:rPr>
              <a:t>Internal</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A616F0-363E-4723-8BD2-F22318136C74}" type="slidenum">
              <a:rPr lang="en-US" smtClean="0"/>
              <a:t>‹#›</a:t>
            </a:fld>
            <a:endParaRPr lang="en-US"/>
          </a:p>
        </p:txBody>
      </p:sp>
    </p:spTree>
    <p:extLst>
      <p:ext uri="{BB962C8B-B14F-4D97-AF65-F5344CB8AC3E}">
        <p14:creationId xmlns:p14="http://schemas.microsoft.com/office/powerpoint/2010/main" val="38759944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84510-EBD7-4DD0-9EAB-33E0103038A4}"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2"/>
            </p:custDataLst>
          </p:nvPr>
        </p:nvSpPr>
        <p:spPr>
          <a:xfrm>
            <a:off x="0" y="8685213"/>
            <a:ext cx="6858000" cy="458787"/>
          </a:xfrm>
          <a:prstGeom prst="rect">
            <a:avLst/>
          </a:prstGeom>
        </p:spPr>
        <p:txBody>
          <a:bodyPr vert="horz" lIns="91440" tIns="45720" rIns="91440" bIns="45720" rtlCol="0" anchor="b"/>
          <a:lstStyle>
            <a:lvl1pPr algn="l">
              <a:defRPr lang="en-US" sz="600" b="0" i="0" u="none">
                <a:solidFill>
                  <a:srgbClr val="000000"/>
                </a:solidFill>
                <a:latin typeface="Verdana" panose="020B0604030504040204" pitchFamily="34" charset="0"/>
              </a:defRPr>
            </a:lvl1pPr>
          </a:lstStyle>
          <a:p>
            <a:r>
              <a:rPr lang="en-US"/>
              <a:t>Internal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11AC2-7164-4381-B2AE-E162FDBE9A19}" type="slidenum">
              <a:rPr lang="en-US" smtClean="0"/>
              <a:t>‹#›</a:t>
            </a:fld>
            <a:endParaRPr lang="en-US"/>
          </a:p>
        </p:txBody>
      </p:sp>
    </p:spTree>
    <p:extLst>
      <p:ext uri="{BB962C8B-B14F-4D97-AF65-F5344CB8AC3E}">
        <p14:creationId xmlns:p14="http://schemas.microsoft.com/office/powerpoint/2010/main" val="425792584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1</a:t>
            </a:fld>
            <a:endParaRPr lang="en-US"/>
          </a:p>
        </p:txBody>
      </p:sp>
    </p:spTree>
    <p:extLst>
      <p:ext uri="{BB962C8B-B14F-4D97-AF65-F5344CB8AC3E}">
        <p14:creationId xmlns:p14="http://schemas.microsoft.com/office/powerpoint/2010/main" val="1754816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10</a:t>
            </a:fld>
            <a:endParaRPr lang="en-US"/>
          </a:p>
        </p:txBody>
      </p:sp>
    </p:spTree>
    <p:extLst>
      <p:ext uri="{BB962C8B-B14F-4D97-AF65-F5344CB8AC3E}">
        <p14:creationId xmlns:p14="http://schemas.microsoft.com/office/powerpoint/2010/main" val="648322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11</a:t>
            </a:fld>
            <a:endParaRPr lang="en-US"/>
          </a:p>
        </p:txBody>
      </p:sp>
    </p:spTree>
    <p:extLst>
      <p:ext uri="{BB962C8B-B14F-4D97-AF65-F5344CB8AC3E}">
        <p14:creationId xmlns:p14="http://schemas.microsoft.com/office/powerpoint/2010/main" val="2857860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12"/>
          </p:nvPr>
        </p:nvSpPr>
        <p:spPr/>
        <p:txBody>
          <a:bodyPr/>
          <a:lstStyle/>
          <a:p>
            <a:fld id="{68411AC2-7164-4381-B2AE-E162FDBE9A19}" type="slidenum">
              <a:rPr lang="en-US" smtClean="0"/>
              <a:t>12</a:t>
            </a:fld>
            <a:endParaRPr lang="en-US"/>
          </a:p>
        </p:txBody>
      </p:sp>
    </p:spTree>
    <p:extLst>
      <p:ext uri="{BB962C8B-B14F-4D97-AF65-F5344CB8AC3E}">
        <p14:creationId xmlns:p14="http://schemas.microsoft.com/office/powerpoint/2010/main" val="314741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2</a:t>
            </a:fld>
            <a:endParaRPr lang="en-US"/>
          </a:p>
        </p:txBody>
      </p:sp>
    </p:spTree>
    <p:extLst>
      <p:ext uri="{BB962C8B-B14F-4D97-AF65-F5344CB8AC3E}">
        <p14:creationId xmlns:p14="http://schemas.microsoft.com/office/powerpoint/2010/main" val="72697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3</a:t>
            </a:fld>
            <a:endParaRPr lang="en-US"/>
          </a:p>
        </p:txBody>
      </p:sp>
    </p:spTree>
    <p:extLst>
      <p:ext uri="{BB962C8B-B14F-4D97-AF65-F5344CB8AC3E}">
        <p14:creationId xmlns:p14="http://schemas.microsoft.com/office/powerpoint/2010/main" val="1756134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4</a:t>
            </a:fld>
            <a:endParaRPr lang="en-US"/>
          </a:p>
        </p:txBody>
      </p:sp>
    </p:spTree>
    <p:extLst>
      <p:ext uri="{BB962C8B-B14F-4D97-AF65-F5344CB8AC3E}">
        <p14:creationId xmlns:p14="http://schemas.microsoft.com/office/powerpoint/2010/main" val="91595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DD859F66-6F9F-4B1F-BBC5-10AAD6F28C70}" type="slidenum">
              <a:rPr lang="en-US" smtClean="0"/>
              <a:t>5</a:t>
            </a:fld>
            <a:endParaRPr lang="en-US"/>
          </a:p>
        </p:txBody>
      </p:sp>
    </p:spTree>
    <p:extLst>
      <p:ext uri="{BB962C8B-B14F-4D97-AF65-F5344CB8AC3E}">
        <p14:creationId xmlns:p14="http://schemas.microsoft.com/office/powerpoint/2010/main" val="318107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6</a:t>
            </a:fld>
            <a:endParaRPr lang="en-US"/>
          </a:p>
        </p:txBody>
      </p:sp>
    </p:spTree>
    <p:extLst>
      <p:ext uri="{BB962C8B-B14F-4D97-AF65-F5344CB8AC3E}">
        <p14:creationId xmlns:p14="http://schemas.microsoft.com/office/powerpoint/2010/main" val="618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7</a:t>
            </a:fld>
            <a:endParaRPr lang="en-US"/>
          </a:p>
        </p:txBody>
      </p:sp>
    </p:spTree>
    <p:extLst>
      <p:ext uri="{BB962C8B-B14F-4D97-AF65-F5344CB8AC3E}">
        <p14:creationId xmlns:p14="http://schemas.microsoft.com/office/powerpoint/2010/main" val="16785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400">
                <a:solidFill>
                  <a:schemeClr val="tx1"/>
                </a:solidFill>
                <a:latin typeface="Museo Sans 700" panose="02000000000000000000" pitchFamily="50" charset="0"/>
              </a:rPr>
              <a:t>“A progressive energy &amp; solutions partner enriching lives for a sustainable future”</a:t>
            </a:r>
          </a:p>
          <a:p>
            <a:endParaRPr lang="en-US" sz="1400">
              <a:solidFill>
                <a:schemeClr val="tx1"/>
              </a:solidFill>
              <a:latin typeface="Museo Sans 700" panose="02000000000000000000" pitchFamily="50" charset="0"/>
            </a:endParaRPr>
          </a:p>
          <a:p>
            <a:r>
              <a:rPr lang="en-US" sz="1400">
                <a:solidFill>
                  <a:schemeClr val="tx1"/>
                </a:solidFill>
                <a:latin typeface="Museo Sans 700" panose="02000000000000000000" pitchFamily="50" charset="0"/>
              </a:rPr>
              <a:t>Solutions developed based on pain points from Asset through SR by Discipline</a:t>
            </a:r>
            <a:endParaRPr lang="en-US" sz="1200">
              <a:solidFill>
                <a:schemeClr val="bg1">
                  <a:lumMod val="65000"/>
                </a:schemeClr>
              </a:solidFill>
              <a:latin typeface="Museo Sans 900" panose="02000000000000000000" pitchFamily="50" charset="0"/>
            </a:endParaRPr>
          </a:p>
          <a:p>
            <a:pPr marL="457200" indent="-457200">
              <a:buFont typeface="Arial" panose="020B0604020202020204" pitchFamily="34" charset="0"/>
              <a:buChar char="•"/>
            </a:pPr>
            <a:r>
              <a:rPr lang="en-US" sz="1200">
                <a:solidFill>
                  <a:schemeClr val="tx2"/>
                </a:solidFill>
                <a:latin typeface="Museo Sans 300" panose="02000000000000000000" pitchFamily="50" charset="0"/>
              </a:rPr>
              <a:t>No integration cross-discipline </a:t>
            </a:r>
          </a:p>
          <a:p>
            <a:pPr marL="457200" indent="-457200">
              <a:buFont typeface="Arial" panose="020B0604020202020204" pitchFamily="34" charset="0"/>
              <a:buChar char="•"/>
            </a:pPr>
            <a:r>
              <a:rPr lang="en-US" sz="1200">
                <a:solidFill>
                  <a:schemeClr val="tx2"/>
                </a:solidFill>
                <a:latin typeface="Museo Sans 300" panose="02000000000000000000" pitchFamily="50" charset="0"/>
              </a:rPr>
              <a:t>Duplication of efforts for same intend</a:t>
            </a:r>
          </a:p>
          <a:p>
            <a:pPr marL="457200" indent="-457200">
              <a:buFont typeface="Arial" panose="020B0604020202020204" pitchFamily="34" charset="0"/>
              <a:buChar char="•"/>
            </a:pPr>
            <a:r>
              <a:rPr lang="en-US" sz="1200">
                <a:solidFill>
                  <a:schemeClr val="tx2"/>
                </a:solidFill>
                <a:latin typeface="Museo Sans 300" panose="02000000000000000000" pitchFamily="50" charset="0"/>
              </a:rPr>
              <a:t>Solution deployed once off to Asset, post successful Pilot, own drive to scale-up at other Asset</a:t>
            </a:r>
          </a:p>
          <a:p>
            <a:r>
              <a:rPr lang="en-US" sz="1400">
                <a:solidFill>
                  <a:schemeClr val="tx1"/>
                </a:solidFill>
                <a:latin typeface="Museo Sans 700" panose="02000000000000000000" pitchFamily="50" charset="0"/>
              </a:rPr>
              <a:t>No entity within GTS overlooking strategically at the totality of solutions </a:t>
            </a:r>
          </a:p>
          <a:p>
            <a:pPr marL="457200" indent="-457200">
              <a:buFont typeface="Arial" panose="020B0604020202020204" pitchFamily="34" charset="0"/>
              <a:buChar char="•"/>
            </a:pPr>
            <a:r>
              <a:rPr lang="en-US" sz="1200">
                <a:solidFill>
                  <a:schemeClr val="tx2"/>
                </a:solidFill>
                <a:latin typeface="Museo Sans 300" panose="02000000000000000000" pitchFamily="50" charset="0"/>
              </a:rPr>
              <a:t>Potential loss of optimizing infrastructure cost</a:t>
            </a:r>
          </a:p>
          <a:p>
            <a:pPr marL="457200" indent="-457200">
              <a:buFont typeface="Arial" panose="020B0604020202020204" pitchFamily="34" charset="0"/>
              <a:buChar char="•"/>
            </a:pPr>
            <a:r>
              <a:rPr lang="en-US" sz="1200">
                <a:solidFill>
                  <a:schemeClr val="tx2"/>
                </a:solidFill>
                <a:latin typeface="Museo Sans 300" panose="02000000000000000000" pitchFamily="50" charset="0"/>
              </a:rPr>
              <a:t>Potential loss of maximizing solution capability to be prescriptive</a:t>
            </a:r>
          </a:p>
          <a:p>
            <a:pPr marL="457200" indent="-457200">
              <a:buFont typeface="Arial" panose="020B0604020202020204" pitchFamily="34" charset="0"/>
              <a:buChar char="•"/>
            </a:pPr>
            <a:r>
              <a:rPr lang="en-US" sz="1200">
                <a:solidFill>
                  <a:schemeClr val="tx2"/>
                </a:solidFill>
                <a:latin typeface="Museo Sans 300" panose="02000000000000000000" pitchFamily="50" charset="0"/>
              </a:rPr>
              <a:t>Potential loss of capability if dependent on single engineer, without proper sustainability plan</a:t>
            </a:r>
          </a:p>
          <a:p>
            <a:endParaRPr lang="en-US" baseline="0"/>
          </a:p>
          <a:p>
            <a:r>
              <a:rPr lang="en-US" baseline="0"/>
              <a:t>Looking for the future proofed program, wholesome - Capability, Organizational Improvement &amp; Change Management in ensuring sustainability, with maximum value where we enrich lives, within and beyond GTS, delivering at pace through digitalization – where we remain as the progressive energy &amp; solutions partner to our asset and biz.</a:t>
            </a:r>
          </a:p>
          <a:p>
            <a:endParaRPr lang="en-US" baseline="0"/>
          </a:p>
          <a:p>
            <a:r>
              <a:rPr lang="en-US" baseline="0"/>
              <a:t>Filter</a:t>
            </a:r>
          </a:p>
          <a:p>
            <a:r>
              <a:rPr lang="en-US" baseline="0"/>
              <a:t>Technical &amp; commercial viable value, applicability, scalability</a:t>
            </a:r>
          </a:p>
          <a:p>
            <a:r>
              <a:rPr lang="en-US" baseline="0"/>
              <a:t>Must challenge the team – descriptive, predictive, prescriptive – developing hi-grading potential</a:t>
            </a:r>
          </a:p>
          <a:p>
            <a:r>
              <a:rPr lang="en-US" baseline="0"/>
              <a:t>Developing the associated program requirement structure </a:t>
            </a:r>
          </a:p>
          <a:p>
            <a:r>
              <a:rPr lang="en-US" baseline="0"/>
              <a:t>Technical challenge – is this tried/tested, TRL Process.</a:t>
            </a:r>
          </a:p>
          <a:p>
            <a:r>
              <a:rPr lang="en-US" baseline="0"/>
              <a:t>Commercial – cost, annual ROI,</a:t>
            </a:r>
          </a:p>
          <a:p>
            <a:r>
              <a:rPr lang="en-US" baseline="0" err="1"/>
              <a:t>Scaleability</a:t>
            </a:r>
            <a:r>
              <a:rPr lang="en-US" baseline="0"/>
              <a:t> – once off, applied across biz sectors.</a:t>
            </a:r>
          </a:p>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What to do after that – helping to define that program with clarity.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Coordinating with stakeholders biz stakeholders (DBE, Upstream, GNE). Coordinating with GD.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Vision – assembly line or one stop </a:t>
            </a:r>
            <a:r>
              <a:rPr lang="en-US" baseline="0" err="1"/>
              <a:t>centre</a:t>
            </a:r>
            <a:r>
              <a:rPr lang="en-US" baseline="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36CA3D-5882-497C-9ED3-6B30E092395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5506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9</a:t>
            </a:fld>
            <a:endParaRPr lang="en-US"/>
          </a:p>
        </p:txBody>
      </p:sp>
    </p:spTree>
    <p:extLst>
      <p:ext uri="{BB962C8B-B14F-4D97-AF65-F5344CB8AC3E}">
        <p14:creationId xmlns:p14="http://schemas.microsoft.com/office/powerpoint/2010/main" val="2813651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C21B92-1E2B-CE49-B96B-14BDF32AEBF9}"/>
              </a:ext>
            </a:extLst>
          </p:cNvPr>
          <p:cNvSpPr>
            <a:spLocks noGrp="1"/>
          </p:cNvSpPr>
          <p:nvPr>
            <p:ph type="ctrTitle" hasCustomPrompt="1"/>
          </p:nvPr>
        </p:nvSpPr>
        <p:spPr>
          <a:xfrm>
            <a:off x="595319" y="1685333"/>
            <a:ext cx="11020949" cy="1743666"/>
          </a:xfrm>
        </p:spPr>
        <p:txBody>
          <a:bodyPr anchor="b">
            <a:noAutofit/>
          </a:bodyPr>
          <a:lstStyle>
            <a:lvl1pPr algn="l">
              <a:defRPr sz="2800" b="1" i="0">
                <a:solidFill>
                  <a:schemeClr val="bg1"/>
                </a:solidFill>
                <a:latin typeface="Arial" panose="020B0604020202020204" pitchFamily="34" charset="0"/>
                <a:cs typeface="Arial" panose="020B0604020202020204" pitchFamily="34" charset="0"/>
              </a:defRPr>
            </a:lvl1pPr>
          </a:lstStyle>
          <a:p>
            <a:r>
              <a:rPr lang="en-US"/>
              <a:t>Insert title here</a:t>
            </a:r>
          </a:p>
        </p:txBody>
      </p:sp>
      <p:sp>
        <p:nvSpPr>
          <p:cNvPr id="9" name="Subtitle 2">
            <a:extLst>
              <a:ext uri="{FF2B5EF4-FFF2-40B4-BE49-F238E27FC236}">
                <a16:creationId xmlns:a16="http://schemas.microsoft.com/office/drawing/2014/main" id="{9AD28AFC-4846-DD4C-AC3A-E46D60EF9D36}"/>
              </a:ext>
            </a:extLst>
          </p:cNvPr>
          <p:cNvSpPr>
            <a:spLocks noGrp="1"/>
          </p:cNvSpPr>
          <p:nvPr>
            <p:ph type="subTitle" idx="1" hasCustomPrompt="1"/>
          </p:nvPr>
        </p:nvSpPr>
        <p:spPr>
          <a:xfrm>
            <a:off x="596077" y="3434400"/>
            <a:ext cx="7097076" cy="1026042"/>
          </a:xfrm>
        </p:spPr>
        <p:txBody>
          <a:bodyPr>
            <a:no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subtitles here</a:t>
            </a:r>
          </a:p>
        </p:txBody>
      </p:sp>
      <p:sp>
        <p:nvSpPr>
          <p:cNvPr id="10" name="TextBox 9">
            <a:extLst>
              <a:ext uri="{FF2B5EF4-FFF2-40B4-BE49-F238E27FC236}">
                <a16:creationId xmlns:a16="http://schemas.microsoft.com/office/drawing/2014/main" id="{0B7F4DD8-DD0E-424C-9238-BD6B2322A50B}"/>
              </a:ext>
            </a:extLst>
          </p:cNvPr>
          <p:cNvSpPr txBox="1"/>
          <p:nvPr userDrawn="1"/>
        </p:nvSpPr>
        <p:spPr>
          <a:xfrm>
            <a:off x="595318" y="6028036"/>
            <a:ext cx="9122127" cy="461665"/>
          </a:xfrm>
          <a:prstGeom prst="rect">
            <a:avLst/>
          </a:prstGeom>
          <a:noFill/>
        </p:spPr>
        <p:txBody>
          <a:bodyPr wrap="square" rtlCol="0" anchor="b" anchorCtr="0">
            <a:spAutoFit/>
          </a:bodyPr>
          <a:lstStyle/>
          <a:p>
            <a:r>
              <a:rPr lang="en-SG" sz="800" b="1" i="0" dirty="0">
                <a:solidFill>
                  <a:schemeClr val="bg1"/>
                </a:solidFill>
                <a:latin typeface="Arial" panose="020B0604020202020204" pitchFamily="34" charset="0"/>
                <a:cs typeface="Arial" panose="020B0604020202020204" pitchFamily="34" charset="0"/>
              </a:rPr>
              <a:t>© 2020 Petroliam </a:t>
            </a:r>
            <a:r>
              <a:rPr lang="en-SG" sz="800" b="1" i="0" dirty="0" err="1">
                <a:solidFill>
                  <a:schemeClr val="bg1"/>
                </a:solidFill>
                <a:latin typeface="Arial" panose="020B0604020202020204" pitchFamily="34" charset="0"/>
                <a:cs typeface="Arial" panose="020B0604020202020204" pitchFamily="34" charset="0"/>
              </a:rPr>
              <a:t>Nasional</a:t>
            </a:r>
            <a:r>
              <a:rPr lang="en-SG" sz="800" b="1" i="0" dirty="0">
                <a:solidFill>
                  <a:schemeClr val="bg1"/>
                </a:solidFill>
                <a:latin typeface="Arial" panose="020B0604020202020204" pitchFamily="34" charset="0"/>
                <a:cs typeface="Arial" panose="020B0604020202020204" pitchFamily="34" charset="0"/>
              </a:rPr>
              <a:t> </a:t>
            </a:r>
            <a:r>
              <a:rPr lang="en-SG" sz="800" b="1" i="0" dirty="0" err="1">
                <a:solidFill>
                  <a:schemeClr val="bg1"/>
                </a:solidFill>
                <a:latin typeface="Arial" panose="020B0604020202020204" pitchFamily="34" charset="0"/>
                <a:cs typeface="Arial" panose="020B0604020202020204" pitchFamily="34" charset="0"/>
              </a:rPr>
              <a:t>Berhad</a:t>
            </a:r>
            <a:r>
              <a:rPr lang="en-SG" sz="800" b="1" i="0" dirty="0">
                <a:solidFill>
                  <a:schemeClr val="bg1"/>
                </a:solidFill>
                <a:latin typeface="Arial" panose="020B0604020202020204" pitchFamily="34" charset="0"/>
                <a:cs typeface="Arial" panose="020B0604020202020204" pitchFamily="34" charset="0"/>
              </a:rPr>
              <a:t> (PETRONAS)</a:t>
            </a:r>
          </a:p>
          <a:p>
            <a:r>
              <a:rPr lang="en-SG" sz="800" b="0" i="0" dirty="0">
                <a:solidFill>
                  <a:schemeClr val="bg1"/>
                </a:solidFill>
                <a:latin typeface="Arial" panose="020B0604020202020204" pitchFamily="34" charset="0"/>
                <a:cs typeface="Arial" panose="020B0604020202020204" pitchFamily="34" charset="0"/>
              </a:rPr>
              <a:t>All rights reserved. No part of this document may be reproduced in any form possible, stored in a retrieval system, transmitted and/or disseminated in any form or by any means (digital, mechanical, hard copy, recording or otherwise) without the permission of the copyright owner.</a:t>
            </a:r>
          </a:p>
        </p:txBody>
      </p:sp>
      <p:sp>
        <p:nvSpPr>
          <p:cNvPr id="11" name="Text Placeholder 14">
            <a:extLst>
              <a:ext uri="{FF2B5EF4-FFF2-40B4-BE49-F238E27FC236}">
                <a16:creationId xmlns:a16="http://schemas.microsoft.com/office/drawing/2014/main" id="{43F93652-951A-1F46-B179-8A71E309687E}"/>
              </a:ext>
            </a:extLst>
          </p:cNvPr>
          <p:cNvSpPr>
            <a:spLocks noGrp="1"/>
          </p:cNvSpPr>
          <p:nvPr>
            <p:ph type="body" sz="quarter" idx="10" hasCustomPrompt="1"/>
          </p:nvPr>
        </p:nvSpPr>
        <p:spPr>
          <a:xfrm>
            <a:off x="595317" y="4795239"/>
            <a:ext cx="5500683" cy="284762"/>
          </a:xfrm>
        </p:spPr>
        <p:txBody>
          <a:bodyPr>
            <a:noAutofit/>
          </a:bodyPr>
          <a:lstStyle>
            <a:lvl1pPr marL="0" indent="0">
              <a:lnSpc>
                <a:spcPct val="100000"/>
              </a:lnSpc>
              <a:spcBef>
                <a:spcPts val="0"/>
              </a:spcBef>
              <a:buNone/>
              <a:defRPr sz="1600">
                <a:solidFill>
                  <a:schemeClr val="bg1"/>
                </a:solidFill>
              </a:defRPr>
            </a:lvl1pPr>
          </a:lstStyle>
          <a:p>
            <a:pPr lvl="0"/>
            <a:r>
              <a:rPr lang="en-US"/>
              <a:t>Presentation to xxx</a:t>
            </a:r>
          </a:p>
        </p:txBody>
      </p:sp>
      <p:sp>
        <p:nvSpPr>
          <p:cNvPr id="12" name="Text Placeholder 16">
            <a:extLst>
              <a:ext uri="{FF2B5EF4-FFF2-40B4-BE49-F238E27FC236}">
                <a16:creationId xmlns:a16="http://schemas.microsoft.com/office/drawing/2014/main" id="{9E05A1FD-FDF4-F946-9942-0EA914A195D6}"/>
              </a:ext>
            </a:extLst>
          </p:cNvPr>
          <p:cNvSpPr>
            <a:spLocks noGrp="1"/>
          </p:cNvSpPr>
          <p:nvPr>
            <p:ph type="body" sz="quarter" idx="11" hasCustomPrompt="1"/>
          </p:nvPr>
        </p:nvSpPr>
        <p:spPr>
          <a:xfrm>
            <a:off x="595318" y="5106663"/>
            <a:ext cx="1723389" cy="28476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DD.MM.YY</a:t>
            </a:r>
          </a:p>
        </p:txBody>
      </p:sp>
      <p:pic>
        <p:nvPicPr>
          <p:cNvPr id="14" name="Picture 13">
            <a:extLst>
              <a:ext uri="{FF2B5EF4-FFF2-40B4-BE49-F238E27FC236}">
                <a16:creationId xmlns:a16="http://schemas.microsoft.com/office/drawing/2014/main" id="{5A41726F-A7B1-BD44-A16A-D405E7CF85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6418" y="578758"/>
            <a:ext cx="1158676" cy="874800"/>
          </a:xfrm>
          <a:prstGeom prst="rect">
            <a:avLst/>
          </a:prstGeom>
        </p:spPr>
      </p:pic>
    </p:spTree>
    <p:extLst>
      <p:ext uri="{BB962C8B-B14F-4D97-AF65-F5344CB8AC3E}">
        <p14:creationId xmlns:p14="http://schemas.microsoft.com/office/powerpoint/2010/main" val="391053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4976" y="376702"/>
            <a:ext cx="7101291"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7" name="Picture Placeholder 4">
            <a:extLst>
              <a:ext uri="{FF2B5EF4-FFF2-40B4-BE49-F238E27FC236}">
                <a16:creationId xmlns:a16="http://schemas.microsoft.com/office/drawing/2014/main" id="{313FE915-D00F-1945-A8B6-CD92D0DF0E5C}"/>
              </a:ext>
            </a:extLst>
          </p:cNvPr>
          <p:cNvSpPr>
            <a:spLocks noGrp="1"/>
          </p:cNvSpPr>
          <p:nvPr>
            <p:ph type="pic" sz="quarter" idx="11" hasCustomPrompt="1"/>
          </p:nvPr>
        </p:nvSpPr>
        <p:spPr>
          <a:xfrm>
            <a:off x="1" y="0"/>
            <a:ext cx="4130996" cy="6858000"/>
          </a:xfrm>
          <a:solidFill>
            <a:schemeClr val="bg1">
              <a:lumMod val="95000"/>
            </a:schemeClr>
          </a:solidFill>
        </p:spPr>
        <p:txBody>
          <a:bodyPr anchor="ctr" anchorCtr="0">
            <a:normAutofit/>
          </a:bodyPr>
          <a:lstStyle>
            <a:lvl1pPr marL="0" indent="0" algn="ctr">
              <a:buNone/>
              <a:defRPr sz="1200">
                <a:solidFill>
                  <a:schemeClr val="tx1"/>
                </a:solidFill>
              </a:defRPr>
            </a:lvl1pPr>
          </a:lstStyle>
          <a:p>
            <a:r>
              <a:rPr lang="en-US"/>
              <a:t>Click to insert image</a:t>
            </a:r>
          </a:p>
        </p:txBody>
      </p:sp>
      <p:sp>
        <p:nvSpPr>
          <p:cNvPr id="12" name="Text Placeholder 14">
            <a:extLst>
              <a:ext uri="{FF2B5EF4-FFF2-40B4-BE49-F238E27FC236}">
                <a16:creationId xmlns:a16="http://schemas.microsoft.com/office/drawing/2014/main" id="{2E2ED0D0-2C22-BB4C-8B0E-07933DF6A0ED}"/>
              </a:ext>
            </a:extLst>
          </p:cNvPr>
          <p:cNvSpPr>
            <a:spLocks noGrp="1"/>
          </p:cNvSpPr>
          <p:nvPr>
            <p:ph type="body" sz="quarter" idx="10" hasCustomPrompt="1"/>
          </p:nvPr>
        </p:nvSpPr>
        <p:spPr>
          <a:xfrm>
            <a:off x="4514976" y="1306800"/>
            <a:ext cx="7101291"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Tree>
    <p:extLst>
      <p:ext uri="{BB962C8B-B14F-4D97-AF65-F5344CB8AC3E}">
        <p14:creationId xmlns:p14="http://schemas.microsoft.com/office/powerpoint/2010/main" val="376109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5316927" cy="4838400"/>
          </a:xfrm>
        </p:spPr>
        <p:txBody>
          <a:bodyPr>
            <a:noAutofit/>
          </a:bodyPr>
          <a:lstStyle>
            <a:lvl1pPr marL="0" indent="0">
              <a:lnSpc>
                <a:spcPct val="100000"/>
              </a:lnSpc>
              <a:spcBef>
                <a:spcPts val="0"/>
              </a:spcBef>
              <a:buNone/>
              <a:defRPr sz="3800" b="1" i="0">
                <a:solidFill>
                  <a:srgbClr val="00B1A9"/>
                </a:solidFill>
                <a:latin typeface="Arial Black" panose="020B0604020202020204" pitchFamily="34" charset="0"/>
                <a:cs typeface="Arial Black" panose="020B0604020202020204" pitchFamily="34" charset="0"/>
              </a:defRPr>
            </a:lvl1pPr>
          </a:lstStyle>
          <a:p>
            <a:pPr marL="0" indent="0">
              <a:lnSpc>
                <a:spcPct val="100000"/>
              </a:lnSpc>
              <a:buNone/>
            </a:pPr>
            <a:r>
              <a:rPr lang="en-US"/>
              <a:t>“Insert a quote here investing in visionary thinkers and technologies”</a:t>
            </a:r>
          </a:p>
        </p:txBody>
      </p:sp>
      <p:sp>
        <p:nvSpPr>
          <p:cNvPr id="10" name="Text Placeholder 14">
            <a:extLst>
              <a:ext uri="{FF2B5EF4-FFF2-40B4-BE49-F238E27FC236}">
                <a16:creationId xmlns:a16="http://schemas.microsoft.com/office/drawing/2014/main" id="{8A3E5904-DF31-1E44-90BD-C581B58E32EF}"/>
              </a:ext>
            </a:extLst>
          </p:cNvPr>
          <p:cNvSpPr>
            <a:spLocks noGrp="1"/>
          </p:cNvSpPr>
          <p:nvPr>
            <p:ph type="body" sz="quarter" idx="11" hasCustomPrompt="1"/>
          </p:nvPr>
        </p:nvSpPr>
        <p:spPr>
          <a:xfrm>
            <a:off x="6291831" y="1306800"/>
            <a:ext cx="5316927"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12" name="Picture 11">
            <a:extLst>
              <a:ext uri="{FF2B5EF4-FFF2-40B4-BE49-F238E27FC236}">
                <a16:creationId xmlns:a16="http://schemas.microsoft.com/office/drawing/2014/main" id="{10D31D17-7B06-514D-8550-14E9B760A3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304250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21" name="Text Placeholder 15">
            <a:extLst>
              <a:ext uri="{FF2B5EF4-FFF2-40B4-BE49-F238E27FC236}">
                <a16:creationId xmlns:a16="http://schemas.microsoft.com/office/drawing/2014/main" id="{93E86E4E-05EA-9F44-BA85-F2B1EE480B4F}"/>
              </a:ext>
            </a:extLst>
          </p:cNvPr>
          <p:cNvSpPr>
            <a:spLocks noGrp="1"/>
          </p:cNvSpPr>
          <p:nvPr>
            <p:ph type="body" sz="quarter" idx="17" hasCustomPrompt="1"/>
          </p:nvPr>
        </p:nvSpPr>
        <p:spPr>
          <a:xfrm>
            <a:off x="575733" y="3748184"/>
            <a:ext cx="2798648"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2" name="Text Placeholder 15">
            <a:extLst>
              <a:ext uri="{FF2B5EF4-FFF2-40B4-BE49-F238E27FC236}">
                <a16:creationId xmlns:a16="http://schemas.microsoft.com/office/drawing/2014/main" id="{89496E08-6F62-3F48-A55D-062F08267993}"/>
              </a:ext>
            </a:extLst>
          </p:cNvPr>
          <p:cNvSpPr>
            <a:spLocks noGrp="1"/>
          </p:cNvSpPr>
          <p:nvPr>
            <p:ph type="body" sz="quarter" idx="18" hasCustomPrompt="1"/>
          </p:nvPr>
        </p:nvSpPr>
        <p:spPr>
          <a:xfrm>
            <a:off x="575733" y="4073278"/>
            <a:ext cx="2798648"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3" name="Text Placeholder 15">
            <a:extLst>
              <a:ext uri="{FF2B5EF4-FFF2-40B4-BE49-F238E27FC236}">
                <a16:creationId xmlns:a16="http://schemas.microsoft.com/office/drawing/2014/main" id="{564AC605-A8C9-5347-BFD8-357CFE9121EC}"/>
              </a:ext>
            </a:extLst>
          </p:cNvPr>
          <p:cNvSpPr>
            <a:spLocks noGrp="1"/>
          </p:cNvSpPr>
          <p:nvPr>
            <p:ph type="body" sz="quarter" idx="19" hasCustomPrompt="1"/>
          </p:nvPr>
        </p:nvSpPr>
        <p:spPr>
          <a:xfrm>
            <a:off x="4700167" y="3748184"/>
            <a:ext cx="2798648"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4" name="Text Placeholder 15">
            <a:extLst>
              <a:ext uri="{FF2B5EF4-FFF2-40B4-BE49-F238E27FC236}">
                <a16:creationId xmlns:a16="http://schemas.microsoft.com/office/drawing/2014/main" id="{EEF7C4AD-214F-6145-B2C3-DAD206C7FC16}"/>
              </a:ext>
            </a:extLst>
          </p:cNvPr>
          <p:cNvSpPr>
            <a:spLocks noGrp="1"/>
          </p:cNvSpPr>
          <p:nvPr>
            <p:ph type="body" sz="quarter" idx="20" hasCustomPrompt="1"/>
          </p:nvPr>
        </p:nvSpPr>
        <p:spPr>
          <a:xfrm>
            <a:off x="4700167" y="4073278"/>
            <a:ext cx="2798648"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5" name="Text Placeholder 15">
            <a:extLst>
              <a:ext uri="{FF2B5EF4-FFF2-40B4-BE49-F238E27FC236}">
                <a16:creationId xmlns:a16="http://schemas.microsoft.com/office/drawing/2014/main" id="{8A05E654-2C17-F442-A60A-E6D82D651266}"/>
              </a:ext>
            </a:extLst>
          </p:cNvPr>
          <p:cNvSpPr>
            <a:spLocks noGrp="1"/>
          </p:cNvSpPr>
          <p:nvPr>
            <p:ph type="body" sz="quarter" idx="21" hasCustomPrompt="1"/>
          </p:nvPr>
        </p:nvSpPr>
        <p:spPr>
          <a:xfrm>
            <a:off x="8840509" y="3748184"/>
            <a:ext cx="2786921"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6" name="Text Placeholder 15">
            <a:extLst>
              <a:ext uri="{FF2B5EF4-FFF2-40B4-BE49-F238E27FC236}">
                <a16:creationId xmlns:a16="http://schemas.microsoft.com/office/drawing/2014/main" id="{B21C1733-6E92-EF4A-95D2-CB540BDF899A}"/>
              </a:ext>
            </a:extLst>
          </p:cNvPr>
          <p:cNvSpPr>
            <a:spLocks noGrp="1"/>
          </p:cNvSpPr>
          <p:nvPr>
            <p:ph type="body" sz="quarter" idx="22" hasCustomPrompt="1"/>
          </p:nvPr>
        </p:nvSpPr>
        <p:spPr>
          <a:xfrm>
            <a:off x="8828781" y="4073278"/>
            <a:ext cx="2798648"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9" name="Picture Placeholder 8">
            <a:extLst>
              <a:ext uri="{FF2B5EF4-FFF2-40B4-BE49-F238E27FC236}">
                <a16:creationId xmlns:a16="http://schemas.microsoft.com/office/drawing/2014/main" id="{9AA14840-8BCD-8848-8088-BF992AE25EFC}"/>
              </a:ext>
            </a:extLst>
          </p:cNvPr>
          <p:cNvSpPr>
            <a:spLocks noGrp="1" noChangeAspect="1"/>
          </p:cNvSpPr>
          <p:nvPr>
            <p:ph type="pic" sz="quarter" idx="13" hasCustomPrompt="1"/>
          </p:nvPr>
        </p:nvSpPr>
        <p:spPr>
          <a:xfrm>
            <a:off x="976657" y="1989312"/>
            <a:ext cx="1996800" cy="1317600"/>
          </a:xfrm>
          <a:blipFill>
            <a:blip r:embed="rId2"/>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sp>
        <p:nvSpPr>
          <p:cNvPr id="30" name="Picture Placeholder 8">
            <a:extLst>
              <a:ext uri="{FF2B5EF4-FFF2-40B4-BE49-F238E27FC236}">
                <a16:creationId xmlns:a16="http://schemas.microsoft.com/office/drawing/2014/main" id="{DCD6480D-FBF1-224A-8E18-4EE6A75E5F34}"/>
              </a:ext>
            </a:extLst>
          </p:cNvPr>
          <p:cNvSpPr>
            <a:spLocks noGrp="1"/>
          </p:cNvSpPr>
          <p:nvPr>
            <p:ph type="pic" sz="quarter" idx="14" hasCustomPrompt="1"/>
          </p:nvPr>
        </p:nvSpPr>
        <p:spPr>
          <a:xfrm>
            <a:off x="4954693" y="2088312"/>
            <a:ext cx="2289599" cy="1170000"/>
          </a:xfrm>
          <a:blipFill>
            <a:blip r:embed="rId3"/>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sp>
        <p:nvSpPr>
          <p:cNvPr id="31" name="Picture Placeholder 8">
            <a:extLst>
              <a:ext uri="{FF2B5EF4-FFF2-40B4-BE49-F238E27FC236}">
                <a16:creationId xmlns:a16="http://schemas.microsoft.com/office/drawing/2014/main" id="{DA157309-5AB4-2744-9F3E-4FBE257646CE}"/>
              </a:ext>
            </a:extLst>
          </p:cNvPr>
          <p:cNvSpPr>
            <a:spLocks noGrp="1"/>
          </p:cNvSpPr>
          <p:nvPr>
            <p:ph type="pic" sz="quarter" idx="15" hasCustomPrompt="1"/>
          </p:nvPr>
        </p:nvSpPr>
        <p:spPr>
          <a:xfrm>
            <a:off x="9630505" y="2037912"/>
            <a:ext cx="1195200" cy="1220400"/>
          </a:xfrm>
          <a:blipFill>
            <a:blip r:embed="rId4"/>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pic>
        <p:nvPicPr>
          <p:cNvPr id="16" name="Picture 15">
            <a:extLst>
              <a:ext uri="{FF2B5EF4-FFF2-40B4-BE49-F238E27FC236}">
                <a16:creationId xmlns:a16="http://schemas.microsoft.com/office/drawing/2014/main" id="{42B0126C-8CFE-EE46-B3E9-1255A6DEDB2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4293341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medi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4A912FB-8A4A-2347-9713-20B37768DEDC}"/>
              </a:ext>
            </a:extLst>
          </p:cNvPr>
          <p:cNvSpPr>
            <a:spLocks noGrp="1"/>
          </p:cNvSpPr>
          <p:nvPr>
            <p:ph type="pic" sz="quarter" idx="10" hasCustomPrompt="1"/>
          </p:nvPr>
        </p:nvSpPr>
        <p:spPr>
          <a:xfrm>
            <a:off x="0" y="1"/>
            <a:ext cx="12192000" cy="6860187"/>
          </a:xfrm>
          <a:solidFill>
            <a:schemeClr val="bg1">
              <a:lumMod val="95000"/>
            </a:schemeClr>
          </a:solidFill>
        </p:spPr>
        <p:txBody>
          <a:bodyPr anchor="ctr" anchorCtr="0">
            <a:normAutofit/>
          </a:bodyPr>
          <a:lstStyle>
            <a:lvl1pPr marL="0" indent="0" algn="ctr">
              <a:buNone/>
              <a:defRPr sz="1200">
                <a:solidFill>
                  <a:schemeClr val="tx1"/>
                </a:solidFill>
              </a:defRPr>
            </a:lvl1pPr>
          </a:lstStyle>
          <a:p>
            <a:r>
              <a:rPr lang="en-US"/>
              <a:t>Click to insert image</a:t>
            </a:r>
          </a:p>
        </p:txBody>
      </p:sp>
      <p:sp>
        <p:nvSpPr>
          <p:cNvPr id="6" name="Text Placeholder 5">
            <a:extLst>
              <a:ext uri="{FF2B5EF4-FFF2-40B4-BE49-F238E27FC236}">
                <a16:creationId xmlns:a16="http://schemas.microsoft.com/office/drawing/2014/main" id="{873AFE18-50B1-A84C-9986-C859606BB510}"/>
              </a:ext>
            </a:extLst>
          </p:cNvPr>
          <p:cNvSpPr>
            <a:spLocks noGrp="1"/>
          </p:cNvSpPr>
          <p:nvPr>
            <p:ph type="body" sz="quarter" idx="11" hasCustomPrompt="1"/>
          </p:nvPr>
        </p:nvSpPr>
        <p:spPr>
          <a:xfrm>
            <a:off x="6096001" y="368300"/>
            <a:ext cx="5520265" cy="1471612"/>
          </a:xfrm>
        </p:spPr>
        <p:txBody>
          <a:bodyPr>
            <a:noAutofit/>
          </a:bodyPr>
          <a:lstStyle>
            <a:lvl1pPr marL="0" indent="0">
              <a:buNone/>
              <a:defRPr sz="4800" b="1" i="0">
                <a:solidFill>
                  <a:srgbClr val="00B1A9"/>
                </a:solidFill>
                <a:latin typeface="Arial Black" panose="020B0604020202020204" pitchFamily="34" charset="0"/>
                <a:cs typeface="Arial Black" panose="020B0604020202020204" pitchFamily="34" charset="0"/>
              </a:defRPr>
            </a:lvl1pPr>
          </a:lstStyle>
          <a:p>
            <a:pPr lvl="0"/>
            <a:r>
              <a:rPr lang="en-GB"/>
              <a:t>“Insert a quote here”</a:t>
            </a:r>
            <a:endParaRPr lang="en-US"/>
          </a:p>
        </p:txBody>
      </p:sp>
      <p:pic>
        <p:nvPicPr>
          <p:cNvPr id="7" name="Picture 6">
            <a:extLst>
              <a:ext uri="{FF2B5EF4-FFF2-40B4-BE49-F238E27FC236}">
                <a16:creationId xmlns:a16="http://schemas.microsoft.com/office/drawing/2014/main" id="{1DDCEF33-99DE-5242-AB52-7CBF69C1B3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900" y="6336000"/>
            <a:ext cx="1123200" cy="324324"/>
          </a:xfrm>
          <a:prstGeom prst="rect">
            <a:avLst/>
          </a:prstGeom>
        </p:spPr>
      </p:pic>
    </p:spTree>
    <p:extLst>
      <p:ext uri="{BB962C8B-B14F-4D97-AF65-F5344CB8AC3E}">
        <p14:creationId xmlns:p14="http://schemas.microsoft.com/office/powerpoint/2010/main" val="280166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2205C8-902D-4A44-9657-01148E44C4AB}"/>
              </a:ext>
            </a:extLst>
          </p:cNvPr>
          <p:cNvSpPr>
            <a:spLocks noGrp="1"/>
          </p:cNvSpPr>
          <p:nvPr>
            <p:ph type="ctrTitle" hasCustomPrompt="1"/>
          </p:nvPr>
        </p:nvSpPr>
        <p:spPr>
          <a:xfrm>
            <a:off x="575735" y="3017482"/>
            <a:ext cx="11040533" cy="613017"/>
          </a:xfrm>
        </p:spPr>
        <p:txBody>
          <a:bodyPr anchor="ctr" anchorCtr="0">
            <a:noAutofit/>
          </a:bodyPr>
          <a:lstStyle>
            <a:lvl1pPr algn="ctr">
              <a:defRPr sz="2800">
                <a:solidFill>
                  <a:schemeClr val="bg1"/>
                </a:solidFill>
              </a:defRPr>
            </a:lvl1pPr>
          </a:lstStyle>
          <a:p>
            <a:r>
              <a:rPr lang="en-US"/>
              <a:t>Thank you for your passion!</a:t>
            </a:r>
          </a:p>
        </p:txBody>
      </p:sp>
      <p:pic>
        <p:nvPicPr>
          <p:cNvPr id="5" name="Picture 4">
            <a:extLst>
              <a:ext uri="{FF2B5EF4-FFF2-40B4-BE49-F238E27FC236}">
                <a16:creationId xmlns:a16="http://schemas.microsoft.com/office/drawing/2014/main" id="{1A55F5DD-CF2F-A943-9AF0-7CE4101196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26199" y="4722887"/>
            <a:ext cx="1139603" cy="860400"/>
          </a:xfrm>
          <a:prstGeom prst="rect">
            <a:avLst/>
          </a:prstGeom>
        </p:spPr>
      </p:pic>
    </p:spTree>
    <p:extLst>
      <p:ext uri="{BB962C8B-B14F-4D97-AF65-F5344CB8AC3E}">
        <p14:creationId xmlns:p14="http://schemas.microsoft.com/office/powerpoint/2010/main" val="2929790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609600" y="381000"/>
            <a:ext cx="10972800" cy="746760"/>
          </a:xfrm>
        </p:spPr>
        <p:txBody>
          <a:bodyPr anchor="t">
            <a:noAutofit/>
          </a:bodyPr>
          <a:lstStyle>
            <a:lvl1pPr>
              <a:defRPr sz="1800">
                <a:latin typeface="+mj-lt"/>
              </a:defRPr>
            </a:lvl1pPr>
          </a:lstStyle>
          <a:p>
            <a:r>
              <a:rPr lang="en-US"/>
              <a:t>Click to edit Master title style</a:t>
            </a:r>
            <a:br>
              <a:rPr lang="en-US"/>
            </a:br>
            <a:r>
              <a:rPr kumimoji="0" lang="en-US" sz="1500" b="1" i="0" u="none" strike="noStrike" kern="1200" cap="none" spc="0" normalizeH="0" baseline="0" noProof="0">
                <a:ln>
                  <a:noFill/>
                </a:ln>
                <a:solidFill>
                  <a:srgbClr val="333333"/>
                </a:solidFill>
                <a:effectLst/>
                <a:uLnTx/>
                <a:uFillTx/>
                <a:latin typeface="Museo Sans 900" panose="02000000000000000000" pitchFamily="50" charset="0"/>
                <a:ea typeface="Verdana" pitchFamily="34" charset="0"/>
                <a:cs typeface="Verdana" pitchFamily="34" charset="0"/>
              </a:rPr>
              <a:t>Placeholder</a:t>
            </a:r>
            <a:endParaRPr lang="en-US"/>
          </a:p>
        </p:txBody>
      </p:sp>
      <p:sp>
        <p:nvSpPr>
          <p:cNvPr id="5" name="Text Placeholder 4"/>
          <p:cNvSpPr>
            <a:spLocks noGrp="1"/>
          </p:cNvSpPr>
          <p:nvPr>
            <p:ph type="body" sz="quarter" idx="11"/>
          </p:nvPr>
        </p:nvSpPr>
        <p:spPr>
          <a:xfrm>
            <a:off x="609600" y="1127760"/>
            <a:ext cx="10972800" cy="548640"/>
          </a:xfrm>
        </p:spPr>
        <p:txBody>
          <a:bodyPr>
            <a:normAutofit/>
          </a:bodyPr>
          <a:lstStyle>
            <a:lvl1pPr marL="0" indent="0">
              <a:buNone/>
              <a:defRPr sz="1200">
                <a:latin typeface="Museo Sans 700" panose="020000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3429768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3120-B9BE-4E56-A4E5-56E79EB52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5B26F-22A3-42CD-9F7F-37936386DB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B5178-336A-435B-9B57-9D605A0C21DC}"/>
              </a:ext>
            </a:extLst>
          </p:cNvPr>
          <p:cNvSpPr>
            <a:spLocks noGrp="1"/>
          </p:cNvSpPr>
          <p:nvPr>
            <p:ph type="dt" sz="half" idx="10"/>
          </p:nvPr>
        </p:nvSpPr>
        <p:spPr/>
        <p:txBody>
          <a:bodyPr/>
          <a:lstStyle/>
          <a:p>
            <a:fld id="{BCE4A7CB-C832-4D37-8572-AF790FD122ED}" type="datetimeFigureOut">
              <a:rPr lang="en-US" smtClean="0"/>
              <a:t>8/17/2020</a:t>
            </a:fld>
            <a:endParaRPr lang="en-US"/>
          </a:p>
        </p:txBody>
      </p:sp>
      <p:sp>
        <p:nvSpPr>
          <p:cNvPr id="5" name="Footer Placeholder 4">
            <a:extLst>
              <a:ext uri="{FF2B5EF4-FFF2-40B4-BE49-F238E27FC236}">
                <a16:creationId xmlns:a16="http://schemas.microsoft.com/office/drawing/2014/main" id="{3BD87FA4-6D47-47F5-99F7-05CA1CA3C5A9}"/>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6" name="Slide Number Placeholder 5">
            <a:extLst>
              <a:ext uri="{FF2B5EF4-FFF2-40B4-BE49-F238E27FC236}">
                <a16:creationId xmlns:a16="http://schemas.microsoft.com/office/drawing/2014/main" id="{381284CF-13C0-4AE4-9962-49F73F7A381B}"/>
              </a:ext>
            </a:extLst>
          </p:cNvPr>
          <p:cNvSpPr>
            <a:spLocks noGrp="1"/>
          </p:cNvSpPr>
          <p:nvPr>
            <p:ph type="sldNum" sz="quarter" idx="12"/>
          </p:nvPr>
        </p:nvSpPr>
        <p:spPr/>
        <p:txBody>
          <a:bodyPr/>
          <a:lstStyle/>
          <a:p>
            <a:fld id="{F14D1A07-5736-4F85-88C1-B9F18A34D52F}" type="slidenum">
              <a:rPr lang="en-US" smtClean="0"/>
              <a:t>‹#›</a:t>
            </a:fld>
            <a:endParaRPr lang="en-US"/>
          </a:p>
        </p:txBody>
      </p:sp>
    </p:spTree>
    <p:extLst>
      <p:ext uri="{BB962C8B-B14F-4D97-AF65-F5344CB8AC3E}">
        <p14:creationId xmlns:p14="http://schemas.microsoft.com/office/powerpoint/2010/main" val="3582230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C21B92-1E2B-CE49-B96B-14BDF32AEBF9}"/>
              </a:ext>
            </a:extLst>
          </p:cNvPr>
          <p:cNvSpPr>
            <a:spLocks noGrp="1"/>
          </p:cNvSpPr>
          <p:nvPr>
            <p:ph type="ctrTitle" hasCustomPrompt="1"/>
          </p:nvPr>
        </p:nvSpPr>
        <p:spPr>
          <a:xfrm>
            <a:off x="595319" y="1685333"/>
            <a:ext cx="11020949" cy="1743666"/>
          </a:xfrm>
        </p:spPr>
        <p:txBody>
          <a:bodyPr anchor="b">
            <a:noAutofit/>
          </a:bodyPr>
          <a:lstStyle>
            <a:lvl1pPr algn="l">
              <a:defRPr sz="2100" b="1" i="0">
                <a:solidFill>
                  <a:schemeClr val="bg1"/>
                </a:solidFill>
                <a:latin typeface="Arial" panose="020B0604020202020204" pitchFamily="34" charset="0"/>
                <a:cs typeface="Arial" panose="020B0604020202020204" pitchFamily="34" charset="0"/>
              </a:defRPr>
            </a:lvl1pPr>
          </a:lstStyle>
          <a:p>
            <a:r>
              <a:rPr lang="en-US"/>
              <a:t>Insert title here</a:t>
            </a:r>
          </a:p>
        </p:txBody>
      </p:sp>
      <p:sp>
        <p:nvSpPr>
          <p:cNvPr id="9" name="Subtitle 2">
            <a:extLst>
              <a:ext uri="{FF2B5EF4-FFF2-40B4-BE49-F238E27FC236}">
                <a16:creationId xmlns:a16="http://schemas.microsoft.com/office/drawing/2014/main" id="{9AD28AFC-4846-DD4C-AC3A-E46D60EF9D36}"/>
              </a:ext>
            </a:extLst>
          </p:cNvPr>
          <p:cNvSpPr>
            <a:spLocks noGrp="1"/>
          </p:cNvSpPr>
          <p:nvPr>
            <p:ph type="subTitle" idx="1" hasCustomPrompt="1"/>
          </p:nvPr>
        </p:nvSpPr>
        <p:spPr>
          <a:xfrm>
            <a:off x="596078" y="3434400"/>
            <a:ext cx="7097076" cy="1026042"/>
          </a:xfrm>
        </p:spPr>
        <p:txBody>
          <a:bodyPr>
            <a:noAutofit/>
          </a:bodyPr>
          <a:lstStyle>
            <a:lvl1pPr marL="0" indent="0" algn="l">
              <a:buNone/>
              <a:defRPr sz="1350" b="0" i="0">
                <a:solidFill>
                  <a:schemeClr val="bg1"/>
                </a:solidFill>
                <a:latin typeface="Arial" panose="020B0604020202020204" pitchFamily="34" charset="0"/>
                <a:cs typeface="Arial" panose="020B0604020202020204" pitchFamily="34" charset="0"/>
              </a:defRPr>
            </a:lvl1pPr>
            <a:lvl2pPr marL="342892" indent="0" algn="ctr">
              <a:buNone/>
              <a:defRPr sz="1500"/>
            </a:lvl2pPr>
            <a:lvl3pPr marL="685783" indent="0" algn="ctr">
              <a:buNone/>
              <a:defRPr sz="1350"/>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Insert subtitles here</a:t>
            </a:r>
          </a:p>
        </p:txBody>
      </p:sp>
      <p:sp>
        <p:nvSpPr>
          <p:cNvPr id="10" name="TextBox 9">
            <a:extLst>
              <a:ext uri="{FF2B5EF4-FFF2-40B4-BE49-F238E27FC236}">
                <a16:creationId xmlns:a16="http://schemas.microsoft.com/office/drawing/2014/main" id="{0B7F4DD8-DD0E-424C-9238-BD6B2322A50B}"/>
              </a:ext>
            </a:extLst>
          </p:cNvPr>
          <p:cNvSpPr txBox="1"/>
          <p:nvPr userDrawn="1"/>
        </p:nvSpPr>
        <p:spPr>
          <a:xfrm>
            <a:off x="595318" y="6120369"/>
            <a:ext cx="9122127" cy="369332"/>
          </a:xfrm>
          <a:prstGeom prst="rect">
            <a:avLst/>
          </a:prstGeom>
          <a:noFill/>
        </p:spPr>
        <p:txBody>
          <a:bodyPr wrap="square" rtlCol="0" anchor="b" anchorCtr="0">
            <a:spAutoFit/>
          </a:bodyPr>
          <a:lstStyle/>
          <a:p>
            <a:r>
              <a:rPr lang="en-SG" sz="600" b="1" i="0">
                <a:solidFill>
                  <a:schemeClr val="bg1"/>
                </a:solidFill>
                <a:latin typeface="Arial" panose="020B0604020202020204" pitchFamily="34" charset="0"/>
                <a:cs typeface="Arial" panose="020B0604020202020204" pitchFamily="34" charset="0"/>
              </a:rPr>
              <a:t>© 2019 Petroliam </a:t>
            </a:r>
            <a:r>
              <a:rPr lang="en-SG" sz="600" b="1" i="0" err="1">
                <a:solidFill>
                  <a:schemeClr val="bg1"/>
                </a:solidFill>
                <a:latin typeface="Arial" panose="020B0604020202020204" pitchFamily="34" charset="0"/>
                <a:cs typeface="Arial" panose="020B0604020202020204" pitchFamily="34" charset="0"/>
              </a:rPr>
              <a:t>Nasional</a:t>
            </a:r>
            <a:r>
              <a:rPr lang="en-SG" sz="600" b="1" i="0">
                <a:solidFill>
                  <a:schemeClr val="bg1"/>
                </a:solidFill>
                <a:latin typeface="Arial" panose="020B0604020202020204" pitchFamily="34" charset="0"/>
                <a:cs typeface="Arial" panose="020B0604020202020204" pitchFamily="34" charset="0"/>
              </a:rPr>
              <a:t> </a:t>
            </a:r>
            <a:r>
              <a:rPr lang="en-SG" sz="600" b="1" i="0" err="1">
                <a:solidFill>
                  <a:schemeClr val="bg1"/>
                </a:solidFill>
                <a:latin typeface="Arial" panose="020B0604020202020204" pitchFamily="34" charset="0"/>
                <a:cs typeface="Arial" panose="020B0604020202020204" pitchFamily="34" charset="0"/>
              </a:rPr>
              <a:t>Berhad</a:t>
            </a:r>
            <a:r>
              <a:rPr lang="en-SG" sz="600" b="1" i="0">
                <a:solidFill>
                  <a:schemeClr val="bg1"/>
                </a:solidFill>
                <a:latin typeface="Arial" panose="020B0604020202020204" pitchFamily="34" charset="0"/>
                <a:cs typeface="Arial" panose="020B0604020202020204" pitchFamily="34" charset="0"/>
              </a:rPr>
              <a:t> (PETRONAS)</a:t>
            </a:r>
          </a:p>
          <a:p>
            <a:r>
              <a:rPr lang="en-SG" sz="600" b="0" i="0">
                <a:solidFill>
                  <a:schemeClr val="bg1"/>
                </a:solidFill>
                <a:latin typeface="Arial" panose="020B0604020202020204" pitchFamily="34" charset="0"/>
                <a:cs typeface="Arial" panose="020B0604020202020204" pitchFamily="34" charset="0"/>
              </a:rPr>
              <a:t>All rights reserved. No part of this document may be reproduced in any form possible, stored in a retrieval system, transmitted and/or disseminated in any form or by any means (digital, mechanical, hard copy, recording or otherwise) without the permission of the copyright owner.</a:t>
            </a:r>
          </a:p>
        </p:txBody>
      </p:sp>
      <p:sp>
        <p:nvSpPr>
          <p:cNvPr id="11" name="Text Placeholder 14">
            <a:extLst>
              <a:ext uri="{FF2B5EF4-FFF2-40B4-BE49-F238E27FC236}">
                <a16:creationId xmlns:a16="http://schemas.microsoft.com/office/drawing/2014/main" id="{43F93652-951A-1F46-B179-8A71E309687E}"/>
              </a:ext>
            </a:extLst>
          </p:cNvPr>
          <p:cNvSpPr>
            <a:spLocks noGrp="1"/>
          </p:cNvSpPr>
          <p:nvPr>
            <p:ph type="body" sz="quarter" idx="10" hasCustomPrompt="1"/>
          </p:nvPr>
        </p:nvSpPr>
        <p:spPr>
          <a:xfrm>
            <a:off x="595317" y="4795240"/>
            <a:ext cx="5500683" cy="284762"/>
          </a:xfrm>
        </p:spPr>
        <p:txBody>
          <a:bodyPr>
            <a:noAutofit/>
          </a:bodyPr>
          <a:lstStyle>
            <a:lvl1pPr marL="0" indent="0">
              <a:lnSpc>
                <a:spcPct val="100000"/>
              </a:lnSpc>
              <a:spcBef>
                <a:spcPts val="0"/>
              </a:spcBef>
              <a:buNone/>
              <a:defRPr sz="1200">
                <a:solidFill>
                  <a:schemeClr val="bg1"/>
                </a:solidFill>
              </a:defRPr>
            </a:lvl1pPr>
          </a:lstStyle>
          <a:p>
            <a:pPr lvl="0"/>
            <a:r>
              <a:rPr lang="en-US"/>
              <a:t>Presentation to xxx</a:t>
            </a:r>
          </a:p>
        </p:txBody>
      </p:sp>
      <p:sp>
        <p:nvSpPr>
          <p:cNvPr id="12" name="Text Placeholder 16">
            <a:extLst>
              <a:ext uri="{FF2B5EF4-FFF2-40B4-BE49-F238E27FC236}">
                <a16:creationId xmlns:a16="http://schemas.microsoft.com/office/drawing/2014/main" id="{9E05A1FD-FDF4-F946-9942-0EA914A195D6}"/>
              </a:ext>
            </a:extLst>
          </p:cNvPr>
          <p:cNvSpPr>
            <a:spLocks noGrp="1"/>
          </p:cNvSpPr>
          <p:nvPr>
            <p:ph type="body" sz="quarter" idx="11" hasCustomPrompt="1"/>
          </p:nvPr>
        </p:nvSpPr>
        <p:spPr>
          <a:xfrm>
            <a:off x="595318" y="5106664"/>
            <a:ext cx="1723389" cy="284762"/>
          </a:xfrm>
        </p:spPr>
        <p:txBody>
          <a:bodyPr>
            <a:noAutofit/>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sz="1200">
                <a:solidFill>
                  <a:schemeClr val="bg1"/>
                </a:solidFill>
              </a:defRPr>
            </a:lvl1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DD.MM.YY</a:t>
            </a:r>
          </a:p>
        </p:txBody>
      </p:sp>
      <p:pic>
        <p:nvPicPr>
          <p:cNvPr id="14" name="Picture 13">
            <a:extLst>
              <a:ext uri="{FF2B5EF4-FFF2-40B4-BE49-F238E27FC236}">
                <a16:creationId xmlns:a16="http://schemas.microsoft.com/office/drawing/2014/main" id="{5A41726F-A7B1-BD44-A16A-D405E7CF85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6419" y="578758"/>
            <a:ext cx="1158676" cy="874800"/>
          </a:xfrm>
          <a:prstGeom prst="rect">
            <a:avLst/>
          </a:prstGeom>
        </p:spPr>
      </p:pic>
    </p:spTree>
    <p:extLst>
      <p:ext uri="{BB962C8B-B14F-4D97-AF65-F5344CB8AC3E}">
        <p14:creationId xmlns:p14="http://schemas.microsoft.com/office/powerpoint/2010/main" val="3240513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Content</a:t>
            </a:r>
            <a:endParaRPr lang="en-US"/>
          </a:p>
        </p:txBody>
      </p:sp>
      <p:sp>
        <p:nvSpPr>
          <p:cNvPr id="7" name="Content Placeholder 2">
            <a:extLst>
              <a:ext uri="{FF2B5EF4-FFF2-40B4-BE49-F238E27FC236}">
                <a16:creationId xmlns:a16="http://schemas.microsoft.com/office/drawing/2014/main" id="{90E2BA46-4FE3-0047-9509-7517639C3BCA}"/>
              </a:ext>
            </a:extLst>
          </p:cNvPr>
          <p:cNvSpPr>
            <a:spLocks noGrp="1"/>
          </p:cNvSpPr>
          <p:nvPr>
            <p:ph idx="1" hasCustomPrompt="1"/>
          </p:nvPr>
        </p:nvSpPr>
        <p:spPr>
          <a:xfrm>
            <a:off x="1171787" y="1261555"/>
            <a:ext cx="9638453" cy="4838400"/>
          </a:xfrm>
        </p:spPr>
        <p:txBody>
          <a:bodyPr wrap="square" numCol="1" spcCol="0">
            <a:noAutofit/>
          </a:bodyPr>
          <a:lstStyle>
            <a:lvl1pPr marL="0" indent="0">
              <a:buFont typeface="+mj-lt"/>
              <a:buNone/>
              <a:defRPr sz="1200" b="1" i="0">
                <a:solidFill>
                  <a:srgbClr val="00B1A9"/>
                </a:solidFill>
                <a:latin typeface="Arial" panose="020B0604020202020204" pitchFamily="34" charset="0"/>
                <a:cs typeface="Arial" panose="020B0604020202020204" pitchFamily="34" charset="0"/>
              </a:defRPr>
            </a:lvl1pPr>
            <a:lvl2pPr marL="0" indent="0">
              <a:buFontTx/>
              <a:buNone/>
              <a:defRPr sz="1200">
                <a:solidFill>
                  <a:srgbClr val="3C3835"/>
                </a:solidFill>
              </a:defRPr>
            </a:lvl2pPr>
          </a:lstStyle>
          <a:p>
            <a:pPr lvl="0"/>
            <a:r>
              <a:rPr lang="en-US"/>
              <a:t>Insert section title lorem ipsum</a:t>
            </a:r>
          </a:p>
          <a:p>
            <a:pPr lvl="1"/>
            <a:r>
              <a:rPr lang="en-US"/>
              <a:t>Insert section sub-title</a:t>
            </a:r>
          </a:p>
        </p:txBody>
      </p:sp>
      <p:sp>
        <p:nvSpPr>
          <p:cNvPr id="8" name="Text Placeholder 9">
            <a:extLst>
              <a:ext uri="{FF2B5EF4-FFF2-40B4-BE49-F238E27FC236}">
                <a16:creationId xmlns:a16="http://schemas.microsoft.com/office/drawing/2014/main" id="{26BAAF8A-815F-4A40-B0CA-E8B05C7E02AF}"/>
              </a:ext>
            </a:extLst>
          </p:cNvPr>
          <p:cNvSpPr>
            <a:spLocks noGrp="1"/>
          </p:cNvSpPr>
          <p:nvPr>
            <p:ph type="body" sz="quarter" idx="13" hasCustomPrompt="1"/>
          </p:nvPr>
        </p:nvSpPr>
        <p:spPr>
          <a:xfrm>
            <a:off x="575734" y="1261174"/>
            <a:ext cx="568959" cy="4838400"/>
          </a:xfrm>
        </p:spPr>
        <p:txBody>
          <a:bodyPr rIns="0">
            <a:noAutofit/>
          </a:bodyPr>
          <a:lstStyle>
            <a:lvl1pPr marL="0" indent="0" algn="l">
              <a:buNone/>
              <a:defRPr b="1" i="0">
                <a:solidFill>
                  <a:srgbClr val="00B1A9"/>
                </a:solidFill>
                <a:latin typeface="Arial" panose="020B0604020202020204" pitchFamily="34" charset="0"/>
                <a:cs typeface="Arial" panose="020B0604020202020204" pitchFamily="34" charset="0"/>
              </a:defRPr>
            </a:lvl1pPr>
          </a:lstStyle>
          <a:p>
            <a:pPr lvl="0"/>
            <a:r>
              <a:rPr lang="en-US"/>
              <a:t>01.</a:t>
            </a:r>
          </a:p>
        </p:txBody>
      </p:sp>
      <p:sp>
        <p:nvSpPr>
          <p:cNvPr id="9" name="Text Placeholder 9">
            <a:extLst>
              <a:ext uri="{FF2B5EF4-FFF2-40B4-BE49-F238E27FC236}">
                <a16:creationId xmlns:a16="http://schemas.microsoft.com/office/drawing/2014/main" id="{A88BF6A1-F5F6-4146-8EA5-0C81C0382498}"/>
              </a:ext>
            </a:extLst>
          </p:cNvPr>
          <p:cNvSpPr>
            <a:spLocks noGrp="1"/>
          </p:cNvSpPr>
          <p:nvPr>
            <p:ph type="body" sz="quarter" idx="14" hasCustomPrompt="1"/>
          </p:nvPr>
        </p:nvSpPr>
        <p:spPr>
          <a:xfrm>
            <a:off x="11051461" y="1261174"/>
            <a:ext cx="568960" cy="4838400"/>
          </a:xfrm>
        </p:spPr>
        <p:txBody>
          <a:bodyPr>
            <a:noAutofit/>
          </a:bodyPr>
          <a:lstStyle>
            <a:lvl1pPr marL="0" indent="0" algn="r">
              <a:buNone/>
              <a:defRPr b="0" i="0">
                <a:solidFill>
                  <a:srgbClr val="00B1A9"/>
                </a:solidFill>
                <a:latin typeface="Arial" panose="020B0604020202020204" pitchFamily="34" charset="0"/>
                <a:cs typeface="Arial" panose="020B0604020202020204" pitchFamily="34" charset="0"/>
              </a:defRPr>
            </a:lvl1pPr>
          </a:lstStyle>
          <a:p>
            <a:pPr lvl="0"/>
            <a:r>
              <a:rPr lang="en-US"/>
              <a:t>02</a:t>
            </a:r>
          </a:p>
        </p:txBody>
      </p:sp>
      <p:sp>
        <p:nvSpPr>
          <p:cNvPr id="10" name="TextBox 9">
            <a:extLst>
              <a:ext uri="{FF2B5EF4-FFF2-40B4-BE49-F238E27FC236}">
                <a16:creationId xmlns:a16="http://schemas.microsoft.com/office/drawing/2014/main" id="{CEE87B92-2B66-BF46-9DB3-DB52029508FF}"/>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11" name="Slide Number Placeholder 5">
            <a:extLst>
              <a:ext uri="{FF2B5EF4-FFF2-40B4-BE49-F238E27FC236}">
                <a16:creationId xmlns:a16="http://schemas.microsoft.com/office/drawing/2014/main" id="{F149AE20-A93A-3647-A93A-973C37F5EB2C}"/>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pic>
        <p:nvPicPr>
          <p:cNvPr id="14" name="Picture 13">
            <a:extLst>
              <a:ext uri="{FF2B5EF4-FFF2-40B4-BE49-F238E27FC236}">
                <a16:creationId xmlns:a16="http://schemas.microsoft.com/office/drawing/2014/main" id="{2F30F01C-D4E0-684A-9E16-7BC6944761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477271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BEA4F08-3EE7-2B41-B91A-2D8DB8E18D81}"/>
              </a:ext>
            </a:extLst>
          </p:cNvPr>
          <p:cNvSpPr>
            <a:spLocks noGrp="1"/>
          </p:cNvSpPr>
          <p:nvPr>
            <p:ph type="ctrTitle" hasCustomPrompt="1"/>
          </p:nvPr>
        </p:nvSpPr>
        <p:spPr>
          <a:xfrm>
            <a:off x="595319" y="1685333"/>
            <a:ext cx="7097076" cy="1743666"/>
          </a:xfrm>
        </p:spPr>
        <p:txBody>
          <a:bodyPr anchor="b">
            <a:noAutofit/>
          </a:bodyPr>
          <a:lstStyle>
            <a:lvl1pPr algn="l">
              <a:defRPr sz="2100" b="1" i="0">
                <a:solidFill>
                  <a:srgbClr val="00B1A9"/>
                </a:solidFill>
                <a:latin typeface="Arial" panose="020B0604020202020204" pitchFamily="34" charset="0"/>
                <a:cs typeface="Arial" panose="020B0604020202020204" pitchFamily="34" charset="0"/>
              </a:defRPr>
            </a:lvl1pPr>
          </a:lstStyle>
          <a:p>
            <a:r>
              <a:rPr lang="en-US"/>
              <a:t>Insert title here</a:t>
            </a:r>
          </a:p>
        </p:txBody>
      </p:sp>
      <p:sp>
        <p:nvSpPr>
          <p:cNvPr id="8" name="Subtitle 2">
            <a:extLst>
              <a:ext uri="{FF2B5EF4-FFF2-40B4-BE49-F238E27FC236}">
                <a16:creationId xmlns:a16="http://schemas.microsoft.com/office/drawing/2014/main" id="{209CC427-036A-DF41-B3F4-26E0589F9AB5}"/>
              </a:ext>
            </a:extLst>
          </p:cNvPr>
          <p:cNvSpPr>
            <a:spLocks noGrp="1"/>
          </p:cNvSpPr>
          <p:nvPr>
            <p:ph type="subTitle" idx="1" hasCustomPrompt="1"/>
          </p:nvPr>
        </p:nvSpPr>
        <p:spPr>
          <a:xfrm>
            <a:off x="596078" y="3434400"/>
            <a:ext cx="7097076" cy="1026042"/>
          </a:xfrm>
        </p:spPr>
        <p:txBody>
          <a:bodyPr>
            <a:noAutofit/>
          </a:bodyPr>
          <a:lstStyle>
            <a:lvl1pPr marL="0" indent="0" algn="l">
              <a:buNone/>
              <a:defRPr sz="1350" b="0" i="0">
                <a:solidFill>
                  <a:srgbClr val="3C3835"/>
                </a:solidFill>
                <a:latin typeface="Arial" panose="020B0604020202020204" pitchFamily="34" charset="0"/>
                <a:cs typeface="Arial" panose="020B0604020202020204" pitchFamily="34" charset="0"/>
              </a:defRPr>
            </a:lvl1pPr>
            <a:lvl2pPr marL="342892" indent="0" algn="ctr">
              <a:buNone/>
              <a:defRPr sz="1500"/>
            </a:lvl2pPr>
            <a:lvl3pPr marL="685783" indent="0" algn="ctr">
              <a:buNone/>
              <a:defRPr sz="1350"/>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Insert subtitles here</a:t>
            </a:r>
          </a:p>
        </p:txBody>
      </p:sp>
      <p:pic>
        <p:nvPicPr>
          <p:cNvPr id="10" name="Picture 9">
            <a:extLst>
              <a:ext uri="{FF2B5EF4-FFF2-40B4-BE49-F238E27FC236}">
                <a16:creationId xmlns:a16="http://schemas.microsoft.com/office/drawing/2014/main" id="{39EF6038-5824-0642-A122-B43A8A1E551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0357" y="6351693"/>
            <a:ext cx="1110212" cy="297469"/>
          </a:xfrm>
          <a:prstGeom prst="rect">
            <a:avLst/>
          </a:prstGeom>
        </p:spPr>
      </p:pic>
      <p:sp>
        <p:nvSpPr>
          <p:cNvPr id="12" name="Text Placeholder 14">
            <a:extLst>
              <a:ext uri="{FF2B5EF4-FFF2-40B4-BE49-F238E27FC236}">
                <a16:creationId xmlns:a16="http://schemas.microsoft.com/office/drawing/2014/main" id="{2844DB65-4804-FD49-BA71-3CEF7318713F}"/>
              </a:ext>
            </a:extLst>
          </p:cNvPr>
          <p:cNvSpPr>
            <a:spLocks noGrp="1"/>
          </p:cNvSpPr>
          <p:nvPr>
            <p:ph type="body" sz="quarter" idx="10" hasCustomPrompt="1"/>
          </p:nvPr>
        </p:nvSpPr>
        <p:spPr>
          <a:xfrm>
            <a:off x="595317" y="4795240"/>
            <a:ext cx="7097075" cy="596893"/>
          </a:xfrm>
        </p:spPr>
        <p:txBody>
          <a:bodyPr>
            <a:noAutofit/>
          </a:bodyPr>
          <a:lstStyle>
            <a:lvl1pPr marL="0" indent="0">
              <a:lnSpc>
                <a:spcPct val="100000"/>
              </a:lnSpc>
              <a:spcBef>
                <a:spcPts val="0"/>
              </a:spcBef>
              <a:buNone/>
              <a:defRPr sz="1200">
                <a:solidFill>
                  <a:srgbClr val="3C3835"/>
                </a:solidFill>
              </a:defRPr>
            </a:lvl1pPr>
          </a:lstStyle>
          <a:p>
            <a:pPr lvl="0"/>
            <a:r>
              <a:rPr lang="en-US"/>
              <a:t>Description (optional).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endParaRPr lang="en-US"/>
          </a:p>
        </p:txBody>
      </p:sp>
      <p:pic>
        <p:nvPicPr>
          <p:cNvPr id="11" name="Picture 10">
            <a:extLst>
              <a:ext uri="{FF2B5EF4-FFF2-40B4-BE49-F238E27FC236}">
                <a16:creationId xmlns:a16="http://schemas.microsoft.com/office/drawing/2014/main" id="{EC3414D3-2441-A840-A2D7-D8A423B5EB0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249177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Content</a:t>
            </a:r>
            <a:endParaRPr lang="en-US"/>
          </a:p>
        </p:txBody>
      </p:sp>
      <p:sp>
        <p:nvSpPr>
          <p:cNvPr id="7" name="Content Placeholder 2">
            <a:extLst>
              <a:ext uri="{FF2B5EF4-FFF2-40B4-BE49-F238E27FC236}">
                <a16:creationId xmlns:a16="http://schemas.microsoft.com/office/drawing/2014/main" id="{90E2BA46-4FE3-0047-9509-7517639C3BCA}"/>
              </a:ext>
            </a:extLst>
          </p:cNvPr>
          <p:cNvSpPr>
            <a:spLocks noGrp="1"/>
          </p:cNvSpPr>
          <p:nvPr>
            <p:ph idx="1" hasCustomPrompt="1"/>
          </p:nvPr>
        </p:nvSpPr>
        <p:spPr>
          <a:xfrm>
            <a:off x="1171787" y="1261555"/>
            <a:ext cx="9638453" cy="4838400"/>
          </a:xfrm>
        </p:spPr>
        <p:txBody>
          <a:bodyPr wrap="square" numCol="1" spcCol="0">
            <a:noAutofit/>
          </a:bodyPr>
          <a:lstStyle>
            <a:lvl1pPr marL="0" indent="0">
              <a:buFont typeface="+mj-lt"/>
              <a:buNone/>
              <a:defRPr sz="1600" b="1" i="0">
                <a:solidFill>
                  <a:srgbClr val="00B1A9"/>
                </a:solidFill>
                <a:latin typeface="Arial" panose="020B0604020202020204" pitchFamily="34" charset="0"/>
                <a:cs typeface="Arial" panose="020B0604020202020204" pitchFamily="34" charset="0"/>
              </a:defRPr>
            </a:lvl1pPr>
            <a:lvl2pPr marL="0" indent="0">
              <a:buFontTx/>
              <a:buNone/>
              <a:defRPr sz="1600">
                <a:solidFill>
                  <a:srgbClr val="3C3835"/>
                </a:solidFill>
              </a:defRPr>
            </a:lvl2pPr>
          </a:lstStyle>
          <a:p>
            <a:pPr lvl="0"/>
            <a:r>
              <a:rPr lang="en-US"/>
              <a:t>Insert section title lorem ipsum</a:t>
            </a:r>
          </a:p>
          <a:p>
            <a:pPr lvl="1"/>
            <a:r>
              <a:rPr lang="en-US"/>
              <a:t>Insert section sub-title</a:t>
            </a:r>
          </a:p>
        </p:txBody>
      </p:sp>
      <p:sp>
        <p:nvSpPr>
          <p:cNvPr id="8" name="Text Placeholder 9">
            <a:extLst>
              <a:ext uri="{FF2B5EF4-FFF2-40B4-BE49-F238E27FC236}">
                <a16:creationId xmlns:a16="http://schemas.microsoft.com/office/drawing/2014/main" id="{26BAAF8A-815F-4A40-B0CA-E8B05C7E02AF}"/>
              </a:ext>
            </a:extLst>
          </p:cNvPr>
          <p:cNvSpPr>
            <a:spLocks noGrp="1"/>
          </p:cNvSpPr>
          <p:nvPr>
            <p:ph type="body" sz="quarter" idx="13" hasCustomPrompt="1"/>
          </p:nvPr>
        </p:nvSpPr>
        <p:spPr>
          <a:xfrm>
            <a:off x="575734" y="1261174"/>
            <a:ext cx="568959" cy="4838400"/>
          </a:xfrm>
        </p:spPr>
        <p:txBody>
          <a:bodyPr rIns="0">
            <a:noAutofit/>
          </a:bodyPr>
          <a:lstStyle>
            <a:lvl1pPr marL="0" indent="0" algn="l">
              <a:buNone/>
              <a:defRPr b="1" i="0">
                <a:solidFill>
                  <a:srgbClr val="00B1A9"/>
                </a:solidFill>
                <a:latin typeface="Arial" panose="020B0604020202020204" pitchFamily="34" charset="0"/>
                <a:cs typeface="Arial" panose="020B0604020202020204" pitchFamily="34" charset="0"/>
              </a:defRPr>
            </a:lvl1pPr>
          </a:lstStyle>
          <a:p>
            <a:pPr lvl="0"/>
            <a:r>
              <a:rPr lang="en-US"/>
              <a:t>01.</a:t>
            </a:r>
          </a:p>
        </p:txBody>
      </p:sp>
      <p:sp>
        <p:nvSpPr>
          <p:cNvPr id="9" name="Text Placeholder 9">
            <a:extLst>
              <a:ext uri="{FF2B5EF4-FFF2-40B4-BE49-F238E27FC236}">
                <a16:creationId xmlns:a16="http://schemas.microsoft.com/office/drawing/2014/main" id="{A88BF6A1-F5F6-4146-8EA5-0C81C0382498}"/>
              </a:ext>
            </a:extLst>
          </p:cNvPr>
          <p:cNvSpPr>
            <a:spLocks noGrp="1"/>
          </p:cNvSpPr>
          <p:nvPr>
            <p:ph type="body" sz="quarter" idx="14" hasCustomPrompt="1"/>
          </p:nvPr>
        </p:nvSpPr>
        <p:spPr>
          <a:xfrm>
            <a:off x="11051461" y="1261174"/>
            <a:ext cx="568960" cy="4838400"/>
          </a:xfrm>
        </p:spPr>
        <p:txBody>
          <a:bodyPr>
            <a:noAutofit/>
          </a:bodyPr>
          <a:lstStyle>
            <a:lvl1pPr marL="0" indent="0" algn="r">
              <a:buNone/>
              <a:defRPr b="0" i="0">
                <a:solidFill>
                  <a:srgbClr val="00B1A9"/>
                </a:solidFill>
                <a:latin typeface="Arial" panose="020B0604020202020204" pitchFamily="34" charset="0"/>
                <a:cs typeface="Arial" panose="020B0604020202020204" pitchFamily="34" charset="0"/>
              </a:defRPr>
            </a:lvl1pPr>
          </a:lstStyle>
          <a:p>
            <a:pPr lvl="0"/>
            <a:r>
              <a:rPr lang="en-US"/>
              <a:t>02</a:t>
            </a:r>
          </a:p>
        </p:txBody>
      </p:sp>
      <p:sp>
        <p:nvSpPr>
          <p:cNvPr id="10" name="TextBox 9">
            <a:extLst>
              <a:ext uri="{FF2B5EF4-FFF2-40B4-BE49-F238E27FC236}">
                <a16:creationId xmlns:a16="http://schemas.microsoft.com/office/drawing/2014/main" id="{CEE87B92-2B66-BF46-9DB3-DB52029508FF}"/>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11" name="Slide Number Placeholder 5">
            <a:extLst>
              <a:ext uri="{FF2B5EF4-FFF2-40B4-BE49-F238E27FC236}">
                <a16:creationId xmlns:a16="http://schemas.microsoft.com/office/drawing/2014/main" id="{F149AE20-A93A-3647-A93A-973C37F5EB2C}"/>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Tree>
    <p:extLst>
      <p:ext uri="{BB962C8B-B14F-4D97-AF65-F5344CB8AC3E}">
        <p14:creationId xmlns:p14="http://schemas.microsoft.com/office/powerpoint/2010/main" val="17572807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5" y="376702"/>
            <a:ext cx="11040533" cy="744146"/>
          </a:xfrm>
        </p:spPr>
        <p:txBody>
          <a:body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11048043" cy="4838400"/>
          </a:xfrm>
        </p:spPr>
        <p:txBody>
          <a:bodyPr>
            <a:noAutofit/>
          </a:bodyPr>
          <a:lstStyle>
            <a:lvl1pPr marL="0" indent="0">
              <a:lnSpc>
                <a:spcPct val="100000"/>
              </a:lnSpc>
              <a:spcBef>
                <a:spcPts val="0"/>
              </a:spcBef>
              <a:buNone/>
              <a:defRPr sz="12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7" name="Picture 6">
            <a:extLst>
              <a:ext uri="{FF2B5EF4-FFF2-40B4-BE49-F238E27FC236}">
                <a16:creationId xmlns:a16="http://schemas.microsoft.com/office/drawing/2014/main" id="{54934649-81EA-C040-8624-BAA45A60EF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3242037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5" y="376702"/>
            <a:ext cx="11040533" cy="744146"/>
          </a:xfrm>
        </p:spPr>
        <p:txBody>
          <a:bodyPr/>
          <a:lstStyle>
            <a:lvl1pPr>
              <a:defRPr/>
            </a:lvl1pPr>
          </a:lstStyle>
          <a:p>
            <a:r>
              <a:rPr lang="en-GB"/>
              <a:t>Insert header keeping to a maximum of two lines</a:t>
            </a:r>
            <a:endParaRPr lang="en-US"/>
          </a:p>
        </p:txBody>
      </p:sp>
      <p:sp>
        <p:nvSpPr>
          <p:cNvPr id="4" name="Content Placeholder 3"/>
          <p:cNvSpPr>
            <a:spLocks noGrp="1"/>
          </p:cNvSpPr>
          <p:nvPr>
            <p:ph sz="half" idx="2"/>
          </p:nvPr>
        </p:nvSpPr>
        <p:spPr>
          <a:xfrm>
            <a:off x="6291949" y="1306799"/>
            <a:ext cx="5304000"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6" y="1306800"/>
            <a:ext cx="5316927" cy="4838400"/>
          </a:xfrm>
        </p:spPr>
        <p:txBody>
          <a:bodyPr>
            <a:noAutofit/>
          </a:bodyPr>
          <a:lstStyle>
            <a:lvl1pPr marL="0" indent="0">
              <a:lnSpc>
                <a:spcPct val="100000"/>
              </a:lnSpc>
              <a:spcBef>
                <a:spcPts val="0"/>
              </a:spcBef>
              <a:buNone/>
              <a:defRPr sz="12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12" name="Picture 11">
            <a:extLst>
              <a:ext uri="{FF2B5EF4-FFF2-40B4-BE49-F238E27FC236}">
                <a16:creationId xmlns:a16="http://schemas.microsoft.com/office/drawing/2014/main" id="{367A2514-6E82-B148-ABE2-89EB820D20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858725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5"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8053496" y="1306800"/>
            <a:ext cx="3555261" cy="4838400"/>
          </a:xfrm>
        </p:spPr>
        <p:txBody>
          <a:bodyPr>
            <a:noAutofit/>
          </a:bodyPr>
          <a:lstStyle>
            <a:lvl1pPr marL="0" indent="0">
              <a:lnSpc>
                <a:spcPct val="100000"/>
              </a:lnSpc>
              <a:spcBef>
                <a:spcPts val="0"/>
              </a:spcBef>
              <a:buNone/>
              <a:defRPr sz="12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0" name="Content Placeholder 3">
            <a:extLst>
              <a:ext uri="{FF2B5EF4-FFF2-40B4-BE49-F238E27FC236}">
                <a16:creationId xmlns:a16="http://schemas.microsoft.com/office/drawing/2014/main" id="{B22114B2-EC77-C74B-9459-C66CF7E83624}"/>
              </a:ext>
            </a:extLst>
          </p:cNvPr>
          <p:cNvSpPr>
            <a:spLocks noGrp="1"/>
          </p:cNvSpPr>
          <p:nvPr>
            <p:ph sz="half" idx="11"/>
          </p:nvPr>
        </p:nvSpPr>
        <p:spPr>
          <a:xfrm>
            <a:off x="575733" y="1306799"/>
            <a:ext cx="7101291"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90F4185F-75D6-314D-89B0-BF87B6479C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4102889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5"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75734" y="1306800"/>
            <a:ext cx="3555261" cy="4838400"/>
          </a:xfrm>
        </p:spPr>
        <p:txBody>
          <a:bodyPr>
            <a:noAutofit/>
          </a:bodyPr>
          <a:lstStyle>
            <a:lvl1pPr marL="0" indent="0">
              <a:lnSpc>
                <a:spcPct val="100000"/>
              </a:lnSpc>
              <a:spcBef>
                <a:spcPts val="0"/>
              </a:spcBef>
              <a:buNone/>
              <a:defRPr sz="12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0" name="Content Placeholder 3">
            <a:extLst>
              <a:ext uri="{FF2B5EF4-FFF2-40B4-BE49-F238E27FC236}">
                <a16:creationId xmlns:a16="http://schemas.microsoft.com/office/drawing/2014/main" id="{B22114B2-EC77-C74B-9459-C66CF7E83624}"/>
              </a:ext>
            </a:extLst>
          </p:cNvPr>
          <p:cNvSpPr>
            <a:spLocks noGrp="1"/>
          </p:cNvSpPr>
          <p:nvPr>
            <p:ph sz="half" idx="11"/>
          </p:nvPr>
        </p:nvSpPr>
        <p:spPr>
          <a:xfrm>
            <a:off x="4510363" y="1306799"/>
            <a:ext cx="7101291"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7D937ACC-68A5-C241-8D13-BE5E3AAF0D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34087829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6" y="376702"/>
            <a:ext cx="5309417"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6" y="1306800"/>
            <a:ext cx="5316927" cy="4838400"/>
          </a:xfrm>
        </p:spPr>
        <p:txBody>
          <a:bodyPr>
            <a:noAutofit/>
          </a:bodyPr>
          <a:lstStyle>
            <a:lvl1pPr marL="0" indent="0">
              <a:lnSpc>
                <a:spcPct val="100000"/>
              </a:lnSpc>
              <a:spcBef>
                <a:spcPts val="0"/>
              </a:spcBef>
              <a:buNone/>
              <a:defRPr sz="12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0" name="Picture Placeholder 4">
            <a:extLst>
              <a:ext uri="{FF2B5EF4-FFF2-40B4-BE49-F238E27FC236}">
                <a16:creationId xmlns:a16="http://schemas.microsoft.com/office/drawing/2014/main" id="{23DA2F86-CD1B-514F-B078-071E73B69447}"/>
              </a:ext>
            </a:extLst>
          </p:cNvPr>
          <p:cNvSpPr>
            <a:spLocks noGrp="1"/>
          </p:cNvSpPr>
          <p:nvPr>
            <p:ph type="pic" sz="quarter" idx="11" hasCustomPrompt="1"/>
          </p:nvPr>
        </p:nvSpPr>
        <p:spPr>
          <a:xfrm>
            <a:off x="6292852" y="0"/>
            <a:ext cx="5899149" cy="6858000"/>
          </a:xfrm>
          <a:solidFill>
            <a:schemeClr val="bg1">
              <a:lumMod val="95000"/>
            </a:schemeClr>
          </a:solidFill>
        </p:spPr>
        <p:txBody>
          <a:bodyPr anchor="ctr" anchorCtr="0">
            <a:normAutofit/>
          </a:bodyPr>
          <a:lstStyle>
            <a:lvl1pPr marL="0" indent="0" algn="ctr">
              <a:buNone/>
              <a:defRPr sz="900">
                <a:solidFill>
                  <a:schemeClr val="tx1"/>
                </a:solidFill>
              </a:defRPr>
            </a:lvl1pPr>
          </a:lstStyle>
          <a:p>
            <a:r>
              <a:rPr lang="en-US"/>
              <a:t>Click to insert image</a:t>
            </a:r>
          </a:p>
        </p:txBody>
      </p:sp>
      <p:pic>
        <p:nvPicPr>
          <p:cNvPr id="12" name="Picture 11">
            <a:extLst>
              <a:ext uri="{FF2B5EF4-FFF2-40B4-BE49-F238E27FC236}">
                <a16:creationId xmlns:a16="http://schemas.microsoft.com/office/drawing/2014/main" id="{5F8988C3-8A48-4245-9FD0-9E2303A181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722229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3" y="376702"/>
            <a:ext cx="7101291"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7" name="Picture Placeholder 4">
            <a:extLst>
              <a:ext uri="{FF2B5EF4-FFF2-40B4-BE49-F238E27FC236}">
                <a16:creationId xmlns:a16="http://schemas.microsoft.com/office/drawing/2014/main" id="{313FE915-D00F-1945-A8B6-CD92D0DF0E5C}"/>
              </a:ext>
            </a:extLst>
          </p:cNvPr>
          <p:cNvSpPr>
            <a:spLocks noGrp="1"/>
          </p:cNvSpPr>
          <p:nvPr>
            <p:ph type="pic" sz="quarter" idx="11" hasCustomPrompt="1"/>
          </p:nvPr>
        </p:nvSpPr>
        <p:spPr>
          <a:xfrm>
            <a:off x="8061006" y="0"/>
            <a:ext cx="4130996" cy="6858000"/>
          </a:xfrm>
          <a:solidFill>
            <a:schemeClr val="bg1">
              <a:lumMod val="95000"/>
            </a:schemeClr>
          </a:solidFill>
        </p:spPr>
        <p:txBody>
          <a:bodyPr anchor="ctr" anchorCtr="0">
            <a:normAutofit/>
          </a:bodyPr>
          <a:lstStyle>
            <a:lvl1pPr marL="0" indent="0" algn="ctr">
              <a:buNone/>
              <a:defRPr sz="900">
                <a:solidFill>
                  <a:schemeClr val="tx1"/>
                </a:solidFill>
              </a:defRPr>
            </a:lvl1pPr>
          </a:lstStyle>
          <a:p>
            <a:r>
              <a:rPr lang="en-US"/>
              <a:t>Click to insert image</a:t>
            </a:r>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75733" y="1306800"/>
            <a:ext cx="7101291" cy="4838400"/>
          </a:xfrm>
        </p:spPr>
        <p:txBody>
          <a:bodyPr>
            <a:noAutofit/>
          </a:bodyPr>
          <a:lstStyle>
            <a:lvl1pPr marL="0" indent="0">
              <a:lnSpc>
                <a:spcPct val="100000"/>
              </a:lnSpc>
              <a:spcBef>
                <a:spcPts val="0"/>
              </a:spcBef>
              <a:buNone/>
              <a:defRPr sz="12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pic>
        <p:nvPicPr>
          <p:cNvPr id="12" name="Picture 11">
            <a:extLst>
              <a:ext uri="{FF2B5EF4-FFF2-40B4-BE49-F238E27FC236}">
                <a16:creationId xmlns:a16="http://schemas.microsoft.com/office/drawing/2014/main" id="{D5B7B3DA-5732-3440-99BA-E3C630F986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1381575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4976" y="376702"/>
            <a:ext cx="7101291"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7" name="Picture Placeholder 4">
            <a:extLst>
              <a:ext uri="{FF2B5EF4-FFF2-40B4-BE49-F238E27FC236}">
                <a16:creationId xmlns:a16="http://schemas.microsoft.com/office/drawing/2014/main" id="{313FE915-D00F-1945-A8B6-CD92D0DF0E5C}"/>
              </a:ext>
            </a:extLst>
          </p:cNvPr>
          <p:cNvSpPr>
            <a:spLocks noGrp="1"/>
          </p:cNvSpPr>
          <p:nvPr>
            <p:ph type="pic" sz="quarter" idx="11" hasCustomPrompt="1"/>
          </p:nvPr>
        </p:nvSpPr>
        <p:spPr>
          <a:xfrm>
            <a:off x="2" y="0"/>
            <a:ext cx="4130996" cy="6858000"/>
          </a:xfrm>
          <a:solidFill>
            <a:schemeClr val="bg1">
              <a:lumMod val="95000"/>
            </a:schemeClr>
          </a:solidFill>
        </p:spPr>
        <p:txBody>
          <a:bodyPr anchor="ctr" anchorCtr="0">
            <a:normAutofit/>
          </a:bodyPr>
          <a:lstStyle>
            <a:lvl1pPr marL="0" indent="0" algn="ctr">
              <a:buNone/>
              <a:defRPr sz="900">
                <a:solidFill>
                  <a:schemeClr val="tx1"/>
                </a:solidFill>
              </a:defRPr>
            </a:lvl1pPr>
          </a:lstStyle>
          <a:p>
            <a:r>
              <a:rPr lang="en-US"/>
              <a:t>Click to insert image</a:t>
            </a:r>
          </a:p>
        </p:txBody>
      </p:sp>
      <p:sp>
        <p:nvSpPr>
          <p:cNvPr id="12" name="Text Placeholder 14">
            <a:extLst>
              <a:ext uri="{FF2B5EF4-FFF2-40B4-BE49-F238E27FC236}">
                <a16:creationId xmlns:a16="http://schemas.microsoft.com/office/drawing/2014/main" id="{2E2ED0D0-2C22-BB4C-8B0E-07933DF6A0ED}"/>
              </a:ext>
            </a:extLst>
          </p:cNvPr>
          <p:cNvSpPr>
            <a:spLocks noGrp="1"/>
          </p:cNvSpPr>
          <p:nvPr>
            <p:ph type="body" sz="quarter" idx="10" hasCustomPrompt="1"/>
          </p:nvPr>
        </p:nvSpPr>
        <p:spPr>
          <a:xfrm>
            <a:off x="4514976" y="1306800"/>
            <a:ext cx="7101291" cy="4838400"/>
          </a:xfrm>
        </p:spPr>
        <p:txBody>
          <a:bodyPr>
            <a:noAutofit/>
          </a:bodyPr>
          <a:lstStyle>
            <a:lvl1pPr marL="0" indent="0">
              <a:lnSpc>
                <a:spcPct val="100000"/>
              </a:lnSpc>
              <a:spcBef>
                <a:spcPts val="0"/>
              </a:spcBef>
              <a:buNone/>
              <a:defRPr sz="12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Tree>
    <p:extLst>
      <p:ext uri="{BB962C8B-B14F-4D97-AF65-F5344CB8AC3E}">
        <p14:creationId xmlns:p14="http://schemas.microsoft.com/office/powerpoint/2010/main" val="2599188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5"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6" y="1306800"/>
            <a:ext cx="5316927" cy="4838400"/>
          </a:xfrm>
        </p:spPr>
        <p:txBody>
          <a:bodyPr>
            <a:noAutofit/>
          </a:bodyPr>
          <a:lstStyle>
            <a:lvl1pPr marL="0" indent="0">
              <a:lnSpc>
                <a:spcPct val="100000"/>
              </a:lnSpc>
              <a:spcBef>
                <a:spcPts val="0"/>
              </a:spcBef>
              <a:buNone/>
              <a:defRPr sz="2850" b="1" i="0">
                <a:solidFill>
                  <a:srgbClr val="00B1A9"/>
                </a:solidFill>
                <a:latin typeface="Arial Black" panose="020B0604020202020204" pitchFamily="34" charset="0"/>
                <a:cs typeface="Arial Black" panose="020B0604020202020204" pitchFamily="34" charset="0"/>
              </a:defRPr>
            </a:lvl1pPr>
          </a:lstStyle>
          <a:p>
            <a:pPr marL="0" indent="0">
              <a:lnSpc>
                <a:spcPct val="100000"/>
              </a:lnSpc>
              <a:buNone/>
            </a:pPr>
            <a:r>
              <a:rPr lang="en-US"/>
              <a:t>“Insert a quote here investing in visionary thinkers and technologies”</a:t>
            </a:r>
          </a:p>
        </p:txBody>
      </p:sp>
      <p:sp>
        <p:nvSpPr>
          <p:cNvPr id="10" name="Text Placeholder 14">
            <a:extLst>
              <a:ext uri="{FF2B5EF4-FFF2-40B4-BE49-F238E27FC236}">
                <a16:creationId xmlns:a16="http://schemas.microsoft.com/office/drawing/2014/main" id="{8A3E5904-DF31-1E44-90BD-C581B58E32EF}"/>
              </a:ext>
            </a:extLst>
          </p:cNvPr>
          <p:cNvSpPr>
            <a:spLocks noGrp="1"/>
          </p:cNvSpPr>
          <p:nvPr>
            <p:ph type="body" sz="quarter" idx="11" hasCustomPrompt="1"/>
          </p:nvPr>
        </p:nvSpPr>
        <p:spPr>
          <a:xfrm>
            <a:off x="6291831" y="1306800"/>
            <a:ext cx="5316927" cy="4838400"/>
          </a:xfrm>
        </p:spPr>
        <p:txBody>
          <a:bodyPr>
            <a:noAutofit/>
          </a:bodyPr>
          <a:lstStyle>
            <a:lvl1pPr marL="0" indent="0">
              <a:lnSpc>
                <a:spcPct val="100000"/>
              </a:lnSpc>
              <a:spcBef>
                <a:spcPts val="0"/>
              </a:spcBef>
              <a:buNone/>
              <a:defRPr sz="12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12" name="Picture 11">
            <a:extLst>
              <a:ext uri="{FF2B5EF4-FFF2-40B4-BE49-F238E27FC236}">
                <a16:creationId xmlns:a16="http://schemas.microsoft.com/office/drawing/2014/main" id="{10D31D17-7B06-514D-8550-14E9B760A3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1486363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5" y="376702"/>
            <a:ext cx="11040533" cy="744146"/>
          </a:xfrm>
        </p:spPr>
        <p:txBody>
          <a:body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184666"/>
          </a:xfrm>
          <a:prstGeom prst="rect">
            <a:avLst/>
          </a:prstGeom>
          <a:noFill/>
        </p:spPr>
        <p:txBody>
          <a:bodyPr wrap="square" rIns="0" rtlCol="0">
            <a:spAutoFit/>
          </a:bodyPr>
          <a:lstStyle/>
          <a:p>
            <a:pPr marL="0" marR="0" lvl="0" indent="0" algn="r" defTabSz="685783" rtl="0" eaLnBrk="1" fontAlgn="auto" latinLnBrk="0" hangingPunct="1">
              <a:lnSpc>
                <a:spcPct val="100000"/>
              </a:lnSpc>
              <a:spcBef>
                <a:spcPts val="0"/>
              </a:spcBef>
              <a:spcAft>
                <a:spcPts val="0"/>
              </a:spcAft>
              <a:buClrTx/>
              <a:buSzTx/>
              <a:buFontTx/>
              <a:buNone/>
              <a:tabLst/>
              <a:defRPr/>
            </a:pPr>
            <a:r>
              <a:rPr lang="pt" sz="600">
                <a:solidFill>
                  <a:srgbClr val="00B1A9"/>
                </a:solidFill>
                <a:latin typeface="Arial" panose="020B0604020202020204" pitchFamily="34" charset="0"/>
                <a:cs typeface="Arial" panose="020B0604020202020204" pitchFamily="34" charset="0"/>
              </a:rPr>
              <a:t>© 2019 </a:t>
            </a:r>
            <a:r>
              <a:rPr lang="pt" sz="600" err="1">
                <a:solidFill>
                  <a:srgbClr val="00B1A9"/>
                </a:solidFill>
                <a:latin typeface="Arial" panose="020B0604020202020204" pitchFamily="34" charset="0"/>
                <a:cs typeface="Arial" panose="020B0604020202020204" pitchFamily="34" charset="0"/>
              </a:rPr>
              <a:t>Petroliam</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Nasional</a:t>
            </a:r>
            <a:r>
              <a:rPr lang="pt" sz="600">
                <a:solidFill>
                  <a:srgbClr val="00B1A9"/>
                </a:solidFill>
                <a:latin typeface="Arial" panose="020B0604020202020204" pitchFamily="34" charset="0"/>
                <a:cs typeface="Arial" panose="020B0604020202020204" pitchFamily="34" charset="0"/>
              </a:rPr>
              <a:t> </a:t>
            </a:r>
            <a:r>
              <a:rPr lang="pt" sz="600" err="1">
                <a:solidFill>
                  <a:srgbClr val="00B1A9"/>
                </a:solidFill>
                <a:latin typeface="Arial" panose="020B0604020202020204" pitchFamily="34" charset="0"/>
                <a:cs typeface="Arial" panose="020B0604020202020204" pitchFamily="34" charset="0"/>
              </a:rPr>
              <a:t>Berhad</a:t>
            </a:r>
            <a:r>
              <a:rPr lang="pt" sz="600">
                <a:solidFill>
                  <a:srgbClr val="00B1A9"/>
                </a:solidFill>
                <a:latin typeface="Arial" panose="020B0604020202020204" pitchFamily="34" charset="0"/>
                <a:cs typeface="Arial" panose="020B0604020202020204" pitchFamily="34" charset="0"/>
              </a:rPr>
              <a:t> (PETRONAS)     |</a:t>
            </a:r>
            <a:endParaRPr lang="en-US" sz="6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9" y="6345064"/>
            <a:ext cx="316967" cy="215444"/>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21" name="Text Placeholder 15">
            <a:extLst>
              <a:ext uri="{FF2B5EF4-FFF2-40B4-BE49-F238E27FC236}">
                <a16:creationId xmlns:a16="http://schemas.microsoft.com/office/drawing/2014/main" id="{93E86E4E-05EA-9F44-BA85-F2B1EE480B4F}"/>
              </a:ext>
            </a:extLst>
          </p:cNvPr>
          <p:cNvSpPr>
            <a:spLocks noGrp="1"/>
          </p:cNvSpPr>
          <p:nvPr>
            <p:ph type="body" sz="quarter" idx="17" hasCustomPrompt="1"/>
          </p:nvPr>
        </p:nvSpPr>
        <p:spPr>
          <a:xfrm>
            <a:off x="575733" y="3748185"/>
            <a:ext cx="2798648" cy="320675"/>
          </a:xfrm>
        </p:spPr>
        <p:txBody>
          <a:bodyPr>
            <a:noAutofit/>
          </a:bodyPr>
          <a:lstStyle>
            <a:lvl1pPr marL="0" indent="0" algn="ctr">
              <a:buNone/>
              <a:defRPr sz="1200" b="1" i="0">
                <a:solidFill>
                  <a:schemeClr val="tx1"/>
                </a:solidFill>
                <a:latin typeface="Arial" panose="020B0604020202020204" pitchFamily="34" charset="0"/>
                <a:cs typeface="Arial" panose="020B0604020202020204" pitchFamily="34" charset="0"/>
              </a:defRPr>
            </a:lvl1pPr>
            <a:lvl2pPr>
              <a:defRPr sz="1200">
                <a:solidFill>
                  <a:srgbClr val="00B1A9"/>
                </a:solidFill>
              </a:defRPr>
            </a:lvl2pPr>
            <a:lvl3pPr>
              <a:defRPr sz="1200">
                <a:solidFill>
                  <a:srgbClr val="00B1A9"/>
                </a:solidFill>
              </a:defRPr>
            </a:lvl3pPr>
            <a:lvl4pPr>
              <a:defRPr sz="1200">
                <a:solidFill>
                  <a:srgbClr val="00B1A9"/>
                </a:solidFill>
              </a:defRPr>
            </a:lvl4pPr>
            <a:lvl5pPr>
              <a:defRPr sz="1200">
                <a:solidFill>
                  <a:srgbClr val="00B1A9"/>
                </a:solidFill>
              </a:defRPr>
            </a:lvl5pPr>
          </a:lstStyle>
          <a:p>
            <a:pPr lvl="0"/>
            <a:r>
              <a:rPr lang="en-US"/>
              <a:t>Title of icon</a:t>
            </a:r>
          </a:p>
        </p:txBody>
      </p:sp>
      <p:sp>
        <p:nvSpPr>
          <p:cNvPr id="22" name="Text Placeholder 15">
            <a:extLst>
              <a:ext uri="{FF2B5EF4-FFF2-40B4-BE49-F238E27FC236}">
                <a16:creationId xmlns:a16="http://schemas.microsoft.com/office/drawing/2014/main" id="{89496E08-6F62-3F48-A55D-062F08267993}"/>
              </a:ext>
            </a:extLst>
          </p:cNvPr>
          <p:cNvSpPr>
            <a:spLocks noGrp="1"/>
          </p:cNvSpPr>
          <p:nvPr>
            <p:ph type="body" sz="quarter" idx="18" hasCustomPrompt="1"/>
          </p:nvPr>
        </p:nvSpPr>
        <p:spPr>
          <a:xfrm>
            <a:off x="575733" y="4073279"/>
            <a:ext cx="2798648" cy="801868"/>
          </a:xfrm>
        </p:spPr>
        <p:txBody>
          <a:bodyPr>
            <a:noAutofit/>
          </a:bodyPr>
          <a:lstStyle>
            <a:lvl1pPr marL="0" indent="0" algn="ctr">
              <a:buNone/>
              <a:defRPr sz="1050" b="0" i="0">
                <a:solidFill>
                  <a:srgbClr val="3C3835"/>
                </a:solidFill>
                <a:latin typeface="Arial" panose="020B0604020202020204" pitchFamily="34" charset="0"/>
                <a:cs typeface="Arial" panose="020B0604020202020204" pitchFamily="34" charset="0"/>
              </a:defRPr>
            </a:lvl1pPr>
            <a:lvl2pPr>
              <a:defRPr sz="1200">
                <a:solidFill>
                  <a:srgbClr val="00B1A9"/>
                </a:solidFill>
              </a:defRPr>
            </a:lvl2pPr>
            <a:lvl3pPr>
              <a:defRPr sz="1200">
                <a:solidFill>
                  <a:srgbClr val="00B1A9"/>
                </a:solidFill>
              </a:defRPr>
            </a:lvl3pPr>
            <a:lvl4pPr>
              <a:defRPr sz="1200">
                <a:solidFill>
                  <a:srgbClr val="00B1A9"/>
                </a:solidFill>
              </a:defRPr>
            </a:lvl4pPr>
            <a:lvl5pPr>
              <a:defRPr sz="12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3" name="Text Placeholder 15">
            <a:extLst>
              <a:ext uri="{FF2B5EF4-FFF2-40B4-BE49-F238E27FC236}">
                <a16:creationId xmlns:a16="http://schemas.microsoft.com/office/drawing/2014/main" id="{564AC605-A8C9-5347-BFD8-357CFE9121EC}"/>
              </a:ext>
            </a:extLst>
          </p:cNvPr>
          <p:cNvSpPr>
            <a:spLocks noGrp="1"/>
          </p:cNvSpPr>
          <p:nvPr>
            <p:ph type="body" sz="quarter" idx="19" hasCustomPrompt="1"/>
          </p:nvPr>
        </p:nvSpPr>
        <p:spPr>
          <a:xfrm>
            <a:off x="4700167" y="3748185"/>
            <a:ext cx="2798648" cy="320675"/>
          </a:xfrm>
        </p:spPr>
        <p:txBody>
          <a:bodyPr>
            <a:noAutofit/>
          </a:bodyPr>
          <a:lstStyle>
            <a:lvl1pPr marL="0" indent="0" algn="ctr">
              <a:buNone/>
              <a:defRPr sz="1200" b="1" i="0">
                <a:solidFill>
                  <a:schemeClr val="tx1"/>
                </a:solidFill>
                <a:latin typeface="Arial" panose="020B0604020202020204" pitchFamily="34" charset="0"/>
                <a:cs typeface="Arial" panose="020B0604020202020204" pitchFamily="34" charset="0"/>
              </a:defRPr>
            </a:lvl1pPr>
            <a:lvl2pPr>
              <a:defRPr sz="1200">
                <a:solidFill>
                  <a:srgbClr val="00B1A9"/>
                </a:solidFill>
              </a:defRPr>
            </a:lvl2pPr>
            <a:lvl3pPr>
              <a:defRPr sz="1200">
                <a:solidFill>
                  <a:srgbClr val="00B1A9"/>
                </a:solidFill>
              </a:defRPr>
            </a:lvl3pPr>
            <a:lvl4pPr>
              <a:defRPr sz="1200">
                <a:solidFill>
                  <a:srgbClr val="00B1A9"/>
                </a:solidFill>
              </a:defRPr>
            </a:lvl4pPr>
            <a:lvl5pPr>
              <a:defRPr sz="1200">
                <a:solidFill>
                  <a:srgbClr val="00B1A9"/>
                </a:solidFill>
              </a:defRPr>
            </a:lvl5pPr>
          </a:lstStyle>
          <a:p>
            <a:pPr lvl="0"/>
            <a:r>
              <a:rPr lang="en-US"/>
              <a:t>Title of icon</a:t>
            </a:r>
          </a:p>
        </p:txBody>
      </p:sp>
      <p:sp>
        <p:nvSpPr>
          <p:cNvPr id="24" name="Text Placeholder 15">
            <a:extLst>
              <a:ext uri="{FF2B5EF4-FFF2-40B4-BE49-F238E27FC236}">
                <a16:creationId xmlns:a16="http://schemas.microsoft.com/office/drawing/2014/main" id="{EEF7C4AD-214F-6145-B2C3-DAD206C7FC16}"/>
              </a:ext>
            </a:extLst>
          </p:cNvPr>
          <p:cNvSpPr>
            <a:spLocks noGrp="1"/>
          </p:cNvSpPr>
          <p:nvPr>
            <p:ph type="body" sz="quarter" idx="20" hasCustomPrompt="1"/>
          </p:nvPr>
        </p:nvSpPr>
        <p:spPr>
          <a:xfrm>
            <a:off x="4700167" y="4073279"/>
            <a:ext cx="2798648" cy="801868"/>
          </a:xfrm>
        </p:spPr>
        <p:txBody>
          <a:bodyPr>
            <a:noAutofit/>
          </a:bodyPr>
          <a:lstStyle>
            <a:lvl1pPr marL="0" indent="0" algn="ctr">
              <a:buNone/>
              <a:defRPr sz="1050" b="0" i="0">
                <a:solidFill>
                  <a:srgbClr val="3C3835"/>
                </a:solidFill>
                <a:latin typeface="Arial" panose="020B0604020202020204" pitchFamily="34" charset="0"/>
                <a:cs typeface="Arial" panose="020B0604020202020204" pitchFamily="34" charset="0"/>
              </a:defRPr>
            </a:lvl1pPr>
            <a:lvl2pPr>
              <a:defRPr sz="1200">
                <a:solidFill>
                  <a:srgbClr val="00B1A9"/>
                </a:solidFill>
              </a:defRPr>
            </a:lvl2pPr>
            <a:lvl3pPr>
              <a:defRPr sz="1200">
                <a:solidFill>
                  <a:srgbClr val="00B1A9"/>
                </a:solidFill>
              </a:defRPr>
            </a:lvl3pPr>
            <a:lvl4pPr>
              <a:defRPr sz="1200">
                <a:solidFill>
                  <a:srgbClr val="00B1A9"/>
                </a:solidFill>
              </a:defRPr>
            </a:lvl4pPr>
            <a:lvl5pPr>
              <a:defRPr sz="12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5" name="Text Placeholder 15">
            <a:extLst>
              <a:ext uri="{FF2B5EF4-FFF2-40B4-BE49-F238E27FC236}">
                <a16:creationId xmlns:a16="http://schemas.microsoft.com/office/drawing/2014/main" id="{8A05E654-2C17-F442-A60A-E6D82D651266}"/>
              </a:ext>
            </a:extLst>
          </p:cNvPr>
          <p:cNvSpPr>
            <a:spLocks noGrp="1"/>
          </p:cNvSpPr>
          <p:nvPr>
            <p:ph type="body" sz="quarter" idx="21" hasCustomPrompt="1"/>
          </p:nvPr>
        </p:nvSpPr>
        <p:spPr>
          <a:xfrm>
            <a:off x="8840510" y="3748185"/>
            <a:ext cx="2786921" cy="320675"/>
          </a:xfrm>
        </p:spPr>
        <p:txBody>
          <a:bodyPr>
            <a:noAutofit/>
          </a:bodyPr>
          <a:lstStyle>
            <a:lvl1pPr marL="0" indent="0" algn="ctr">
              <a:buNone/>
              <a:defRPr sz="1200" b="1" i="0">
                <a:solidFill>
                  <a:schemeClr val="tx1"/>
                </a:solidFill>
                <a:latin typeface="Arial" panose="020B0604020202020204" pitchFamily="34" charset="0"/>
                <a:cs typeface="Arial" panose="020B0604020202020204" pitchFamily="34" charset="0"/>
              </a:defRPr>
            </a:lvl1pPr>
            <a:lvl2pPr>
              <a:defRPr sz="1200">
                <a:solidFill>
                  <a:srgbClr val="00B1A9"/>
                </a:solidFill>
              </a:defRPr>
            </a:lvl2pPr>
            <a:lvl3pPr>
              <a:defRPr sz="1200">
                <a:solidFill>
                  <a:srgbClr val="00B1A9"/>
                </a:solidFill>
              </a:defRPr>
            </a:lvl3pPr>
            <a:lvl4pPr>
              <a:defRPr sz="1200">
                <a:solidFill>
                  <a:srgbClr val="00B1A9"/>
                </a:solidFill>
              </a:defRPr>
            </a:lvl4pPr>
            <a:lvl5pPr>
              <a:defRPr sz="1200">
                <a:solidFill>
                  <a:srgbClr val="00B1A9"/>
                </a:solidFill>
              </a:defRPr>
            </a:lvl5pPr>
          </a:lstStyle>
          <a:p>
            <a:pPr lvl="0"/>
            <a:r>
              <a:rPr lang="en-US"/>
              <a:t>Title of icon</a:t>
            </a:r>
          </a:p>
        </p:txBody>
      </p:sp>
      <p:sp>
        <p:nvSpPr>
          <p:cNvPr id="26" name="Text Placeholder 15">
            <a:extLst>
              <a:ext uri="{FF2B5EF4-FFF2-40B4-BE49-F238E27FC236}">
                <a16:creationId xmlns:a16="http://schemas.microsoft.com/office/drawing/2014/main" id="{B21C1733-6E92-EF4A-95D2-CB540BDF899A}"/>
              </a:ext>
            </a:extLst>
          </p:cNvPr>
          <p:cNvSpPr>
            <a:spLocks noGrp="1"/>
          </p:cNvSpPr>
          <p:nvPr>
            <p:ph type="body" sz="quarter" idx="22" hasCustomPrompt="1"/>
          </p:nvPr>
        </p:nvSpPr>
        <p:spPr>
          <a:xfrm>
            <a:off x="8828781" y="4073279"/>
            <a:ext cx="2798648" cy="801868"/>
          </a:xfrm>
        </p:spPr>
        <p:txBody>
          <a:bodyPr>
            <a:noAutofit/>
          </a:bodyPr>
          <a:lstStyle>
            <a:lvl1pPr marL="0" indent="0" algn="ctr">
              <a:buNone/>
              <a:defRPr sz="1050" b="0" i="0">
                <a:solidFill>
                  <a:srgbClr val="3C3835"/>
                </a:solidFill>
                <a:latin typeface="Arial" panose="020B0604020202020204" pitchFamily="34" charset="0"/>
                <a:cs typeface="Arial" panose="020B0604020202020204" pitchFamily="34" charset="0"/>
              </a:defRPr>
            </a:lvl1pPr>
            <a:lvl2pPr>
              <a:defRPr sz="1200">
                <a:solidFill>
                  <a:srgbClr val="00B1A9"/>
                </a:solidFill>
              </a:defRPr>
            </a:lvl2pPr>
            <a:lvl3pPr>
              <a:defRPr sz="1200">
                <a:solidFill>
                  <a:srgbClr val="00B1A9"/>
                </a:solidFill>
              </a:defRPr>
            </a:lvl3pPr>
            <a:lvl4pPr>
              <a:defRPr sz="1200">
                <a:solidFill>
                  <a:srgbClr val="00B1A9"/>
                </a:solidFill>
              </a:defRPr>
            </a:lvl4pPr>
            <a:lvl5pPr>
              <a:defRPr sz="12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9" name="Picture Placeholder 8">
            <a:extLst>
              <a:ext uri="{FF2B5EF4-FFF2-40B4-BE49-F238E27FC236}">
                <a16:creationId xmlns:a16="http://schemas.microsoft.com/office/drawing/2014/main" id="{9AA14840-8BCD-8848-8088-BF992AE25EFC}"/>
              </a:ext>
            </a:extLst>
          </p:cNvPr>
          <p:cNvSpPr>
            <a:spLocks noGrp="1" noChangeAspect="1"/>
          </p:cNvSpPr>
          <p:nvPr>
            <p:ph type="pic" sz="quarter" idx="13" hasCustomPrompt="1"/>
          </p:nvPr>
        </p:nvSpPr>
        <p:spPr>
          <a:xfrm>
            <a:off x="976657" y="1989312"/>
            <a:ext cx="1996800" cy="1317600"/>
          </a:xfrm>
          <a:blipFill>
            <a:blip r:embed="rId2"/>
            <a:stretch>
              <a:fillRect/>
            </a:stretch>
          </a:blipFill>
        </p:spPr>
        <p:txBody>
          <a:bodyPr anchor="ctr" anchorCtr="0">
            <a:normAutofit/>
          </a:bodyPr>
          <a:lstStyle>
            <a:lvl1pPr marL="0" indent="0" algn="ctr">
              <a:buNone/>
              <a:defRPr sz="600">
                <a:solidFill>
                  <a:srgbClr val="3C3835"/>
                </a:solidFill>
              </a:defRPr>
            </a:lvl1pPr>
          </a:lstStyle>
          <a:p>
            <a:r>
              <a:rPr lang="en-US"/>
              <a:t>Click to replace</a:t>
            </a:r>
          </a:p>
        </p:txBody>
      </p:sp>
      <p:sp>
        <p:nvSpPr>
          <p:cNvPr id="30" name="Picture Placeholder 8">
            <a:extLst>
              <a:ext uri="{FF2B5EF4-FFF2-40B4-BE49-F238E27FC236}">
                <a16:creationId xmlns:a16="http://schemas.microsoft.com/office/drawing/2014/main" id="{DCD6480D-FBF1-224A-8E18-4EE6A75E5F34}"/>
              </a:ext>
            </a:extLst>
          </p:cNvPr>
          <p:cNvSpPr>
            <a:spLocks noGrp="1"/>
          </p:cNvSpPr>
          <p:nvPr>
            <p:ph type="pic" sz="quarter" idx="14" hasCustomPrompt="1"/>
          </p:nvPr>
        </p:nvSpPr>
        <p:spPr>
          <a:xfrm>
            <a:off x="4954694" y="2088312"/>
            <a:ext cx="2289599" cy="1170000"/>
          </a:xfrm>
          <a:blipFill>
            <a:blip r:embed="rId3"/>
            <a:stretch>
              <a:fillRect/>
            </a:stretch>
          </a:blipFill>
        </p:spPr>
        <p:txBody>
          <a:bodyPr anchor="ctr" anchorCtr="0">
            <a:normAutofit/>
          </a:bodyPr>
          <a:lstStyle>
            <a:lvl1pPr marL="0" indent="0" algn="ctr">
              <a:buNone/>
              <a:defRPr sz="600">
                <a:solidFill>
                  <a:srgbClr val="3C3835"/>
                </a:solidFill>
              </a:defRPr>
            </a:lvl1pPr>
          </a:lstStyle>
          <a:p>
            <a:r>
              <a:rPr lang="en-US"/>
              <a:t>Click to replace</a:t>
            </a:r>
          </a:p>
        </p:txBody>
      </p:sp>
      <p:sp>
        <p:nvSpPr>
          <p:cNvPr id="31" name="Picture Placeholder 8">
            <a:extLst>
              <a:ext uri="{FF2B5EF4-FFF2-40B4-BE49-F238E27FC236}">
                <a16:creationId xmlns:a16="http://schemas.microsoft.com/office/drawing/2014/main" id="{DA157309-5AB4-2744-9F3E-4FBE257646CE}"/>
              </a:ext>
            </a:extLst>
          </p:cNvPr>
          <p:cNvSpPr>
            <a:spLocks noGrp="1"/>
          </p:cNvSpPr>
          <p:nvPr>
            <p:ph type="pic" sz="quarter" idx="15" hasCustomPrompt="1"/>
          </p:nvPr>
        </p:nvSpPr>
        <p:spPr>
          <a:xfrm>
            <a:off x="9630505" y="2037912"/>
            <a:ext cx="1195200" cy="1220400"/>
          </a:xfrm>
          <a:blipFill>
            <a:blip r:embed="rId4"/>
            <a:stretch>
              <a:fillRect/>
            </a:stretch>
          </a:blipFill>
        </p:spPr>
        <p:txBody>
          <a:bodyPr anchor="ctr" anchorCtr="0">
            <a:normAutofit/>
          </a:bodyPr>
          <a:lstStyle>
            <a:lvl1pPr marL="0" indent="0" algn="ctr">
              <a:buNone/>
              <a:defRPr sz="600">
                <a:solidFill>
                  <a:srgbClr val="3C3835"/>
                </a:solidFill>
              </a:defRPr>
            </a:lvl1pPr>
          </a:lstStyle>
          <a:p>
            <a:r>
              <a:rPr lang="en-US"/>
              <a:t>Click to replace</a:t>
            </a:r>
          </a:p>
        </p:txBody>
      </p:sp>
      <p:pic>
        <p:nvPicPr>
          <p:cNvPr id="16" name="Picture 15">
            <a:extLst>
              <a:ext uri="{FF2B5EF4-FFF2-40B4-BE49-F238E27FC236}">
                <a16:creationId xmlns:a16="http://schemas.microsoft.com/office/drawing/2014/main" id="{42B0126C-8CFE-EE46-B3E9-1255A6DEDB2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27166224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medi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4A912FB-8A4A-2347-9713-20B37768DEDC}"/>
              </a:ext>
            </a:extLst>
          </p:cNvPr>
          <p:cNvSpPr>
            <a:spLocks noGrp="1"/>
          </p:cNvSpPr>
          <p:nvPr>
            <p:ph type="pic" sz="quarter" idx="10" hasCustomPrompt="1"/>
          </p:nvPr>
        </p:nvSpPr>
        <p:spPr>
          <a:xfrm>
            <a:off x="0" y="2"/>
            <a:ext cx="12192000" cy="6860187"/>
          </a:xfrm>
          <a:solidFill>
            <a:schemeClr val="bg1">
              <a:lumMod val="95000"/>
            </a:schemeClr>
          </a:solidFill>
        </p:spPr>
        <p:txBody>
          <a:bodyPr anchor="ctr" anchorCtr="0">
            <a:normAutofit/>
          </a:bodyPr>
          <a:lstStyle>
            <a:lvl1pPr marL="0" indent="0" algn="ctr">
              <a:buNone/>
              <a:defRPr sz="900">
                <a:solidFill>
                  <a:schemeClr val="tx1"/>
                </a:solidFill>
              </a:defRPr>
            </a:lvl1pPr>
          </a:lstStyle>
          <a:p>
            <a:r>
              <a:rPr lang="en-US"/>
              <a:t>Click to insert image</a:t>
            </a:r>
          </a:p>
        </p:txBody>
      </p:sp>
      <p:sp>
        <p:nvSpPr>
          <p:cNvPr id="6" name="Text Placeholder 5">
            <a:extLst>
              <a:ext uri="{FF2B5EF4-FFF2-40B4-BE49-F238E27FC236}">
                <a16:creationId xmlns:a16="http://schemas.microsoft.com/office/drawing/2014/main" id="{873AFE18-50B1-A84C-9986-C859606BB510}"/>
              </a:ext>
            </a:extLst>
          </p:cNvPr>
          <p:cNvSpPr>
            <a:spLocks noGrp="1"/>
          </p:cNvSpPr>
          <p:nvPr>
            <p:ph type="body" sz="quarter" idx="11" hasCustomPrompt="1"/>
          </p:nvPr>
        </p:nvSpPr>
        <p:spPr>
          <a:xfrm>
            <a:off x="6096002" y="368301"/>
            <a:ext cx="5520265" cy="1471612"/>
          </a:xfrm>
        </p:spPr>
        <p:txBody>
          <a:bodyPr>
            <a:noAutofit/>
          </a:bodyPr>
          <a:lstStyle>
            <a:lvl1pPr marL="0" indent="0">
              <a:buNone/>
              <a:defRPr sz="3600" b="1" i="0">
                <a:solidFill>
                  <a:srgbClr val="00B1A9"/>
                </a:solidFill>
                <a:latin typeface="Arial Black" panose="020B0604020202020204" pitchFamily="34" charset="0"/>
                <a:cs typeface="Arial Black" panose="020B0604020202020204" pitchFamily="34" charset="0"/>
              </a:defRPr>
            </a:lvl1pPr>
          </a:lstStyle>
          <a:p>
            <a:pPr lvl="0"/>
            <a:r>
              <a:rPr lang="en-GB"/>
              <a:t>“Insert a quote here”</a:t>
            </a:r>
            <a:endParaRPr lang="en-US"/>
          </a:p>
        </p:txBody>
      </p:sp>
      <p:pic>
        <p:nvPicPr>
          <p:cNvPr id="7" name="Picture 6">
            <a:extLst>
              <a:ext uri="{FF2B5EF4-FFF2-40B4-BE49-F238E27FC236}">
                <a16:creationId xmlns:a16="http://schemas.microsoft.com/office/drawing/2014/main" id="{1DDCEF33-99DE-5242-AB52-7CBF69C1B3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900" y="6336000"/>
            <a:ext cx="1123200" cy="324324"/>
          </a:xfrm>
          <a:prstGeom prst="rect">
            <a:avLst/>
          </a:prstGeom>
        </p:spPr>
      </p:pic>
    </p:spTree>
    <p:extLst>
      <p:ext uri="{BB962C8B-B14F-4D97-AF65-F5344CB8AC3E}">
        <p14:creationId xmlns:p14="http://schemas.microsoft.com/office/powerpoint/2010/main" val="113801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BEA4F08-3EE7-2B41-B91A-2D8DB8E18D81}"/>
              </a:ext>
            </a:extLst>
          </p:cNvPr>
          <p:cNvSpPr>
            <a:spLocks noGrp="1"/>
          </p:cNvSpPr>
          <p:nvPr>
            <p:ph type="ctrTitle" hasCustomPrompt="1"/>
          </p:nvPr>
        </p:nvSpPr>
        <p:spPr>
          <a:xfrm>
            <a:off x="595319" y="1685333"/>
            <a:ext cx="7097076" cy="1743666"/>
          </a:xfrm>
        </p:spPr>
        <p:txBody>
          <a:bodyPr anchor="b">
            <a:noAutofit/>
          </a:bodyPr>
          <a:lstStyle>
            <a:lvl1pPr algn="l">
              <a:defRPr sz="2800" b="1" i="0">
                <a:solidFill>
                  <a:srgbClr val="00B1A9"/>
                </a:solidFill>
                <a:latin typeface="Arial" panose="020B0604020202020204" pitchFamily="34" charset="0"/>
                <a:cs typeface="Arial" panose="020B0604020202020204" pitchFamily="34" charset="0"/>
              </a:defRPr>
            </a:lvl1pPr>
          </a:lstStyle>
          <a:p>
            <a:r>
              <a:rPr lang="en-US"/>
              <a:t>Insert title here</a:t>
            </a:r>
          </a:p>
        </p:txBody>
      </p:sp>
      <p:sp>
        <p:nvSpPr>
          <p:cNvPr id="8" name="Subtitle 2">
            <a:extLst>
              <a:ext uri="{FF2B5EF4-FFF2-40B4-BE49-F238E27FC236}">
                <a16:creationId xmlns:a16="http://schemas.microsoft.com/office/drawing/2014/main" id="{209CC427-036A-DF41-B3F4-26E0589F9AB5}"/>
              </a:ext>
            </a:extLst>
          </p:cNvPr>
          <p:cNvSpPr>
            <a:spLocks noGrp="1"/>
          </p:cNvSpPr>
          <p:nvPr>
            <p:ph type="subTitle" idx="1" hasCustomPrompt="1"/>
          </p:nvPr>
        </p:nvSpPr>
        <p:spPr>
          <a:xfrm>
            <a:off x="596077" y="3434400"/>
            <a:ext cx="7097076" cy="1026042"/>
          </a:xfrm>
        </p:spPr>
        <p:txBody>
          <a:bodyPr>
            <a:noAutofit/>
          </a:bodyPr>
          <a:lstStyle>
            <a:lvl1pPr marL="0" indent="0" algn="l">
              <a:buNone/>
              <a:defRPr sz="1800" b="0" i="0">
                <a:solidFill>
                  <a:srgbClr val="3C383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subtitles here</a:t>
            </a:r>
          </a:p>
        </p:txBody>
      </p:sp>
      <p:pic>
        <p:nvPicPr>
          <p:cNvPr id="10" name="Picture 9">
            <a:extLst>
              <a:ext uri="{FF2B5EF4-FFF2-40B4-BE49-F238E27FC236}">
                <a16:creationId xmlns:a16="http://schemas.microsoft.com/office/drawing/2014/main" id="{39EF6038-5824-0642-A122-B43A8A1E551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0355" y="6351692"/>
            <a:ext cx="1110212" cy="297469"/>
          </a:xfrm>
          <a:prstGeom prst="rect">
            <a:avLst/>
          </a:prstGeom>
        </p:spPr>
      </p:pic>
      <p:sp>
        <p:nvSpPr>
          <p:cNvPr id="12" name="Text Placeholder 14">
            <a:extLst>
              <a:ext uri="{FF2B5EF4-FFF2-40B4-BE49-F238E27FC236}">
                <a16:creationId xmlns:a16="http://schemas.microsoft.com/office/drawing/2014/main" id="{2844DB65-4804-FD49-BA71-3CEF7318713F}"/>
              </a:ext>
            </a:extLst>
          </p:cNvPr>
          <p:cNvSpPr>
            <a:spLocks noGrp="1"/>
          </p:cNvSpPr>
          <p:nvPr>
            <p:ph type="body" sz="quarter" idx="10" hasCustomPrompt="1"/>
          </p:nvPr>
        </p:nvSpPr>
        <p:spPr>
          <a:xfrm>
            <a:off x="595317" y="4795239"/>
            <a:ext cx="7097075" cy="596893"/>
          </a:xfrm>
        </p:spPr>
        <p:txBody>
          <a:bodyPr>
            <a:noAutofit/>
          </a:bodyPr>
          <a:lstStyle>
            <a:lvl1pPr marL="0" indent="0">
              <a:lnSpc>
                <a:spcPct val="100000"/>
              </a:lnSpc>
              <a:spcBef>
                <a:spcPts val="0"/>
              </a:spcBef>
              <a:buNone/>
              <a:defRPr sz="1600">
                <a:solidFill>
                  <a:srgbClr val="3C3835"/>
                </a:solidFill>
              </a:defRPr>
            </a:lvl1pPr>
          </a:lstStyle>
          <a:p>
            <a:pPr lvl="0"/>
            <a:r>
              <a:rPr lang="en-US"/>
              <a:t>Description (optional).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endParaRPr lang="en-US"/>
          </a:p>
        </p:txBody>
      </p:sp>
      <p:pic>
        <p:nvPicPr>
          <p:cNvPr id="11" name="Picture 10">
            <a:extLst>
              <a:ext uri="{FF2B5EF4-FFF2-40B4-BE49-F238E27FC236}">
                <a16:creationId xmlns:a16="http://schemas.microsoft.com/office/drawing/2014/main" id="{EC3414D3-2441-A840-A2D7-D8A423B5EB0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346840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2205C8-902D-4A44-9657-01148E44C4AB}"/>
              </a:ext>
            </a:extLst>
          </p:cNvPr>
          <p:cNvSpPr>
            <a:spLocks noGrp="1"/>
          </p:cNvSpPr>
          <p:nvPr>
            <p:ph type="ctrTitle" hasCustomPrompt="1"/>
          </p:nvPr>
        </p:nvSpPr>
        <p:spPr>
          <a:xfrm>
            <a:off x="575735" y="3017483"/>
            <a:ext cx="11040533" cy="613017"/>
          </a:xfrm>
        </p:spPr>
        <p:txBody>
          <a:bodyPr anchor="ctr" anchorCtr="0">
            <a:noAutofit/>
          </a:bodyPr>
          <a:lstStyle>
            <a:lvl1pPr algn="ctr">
              <a:defRPr sz="2100">
                <a:solidFill>
                  <a:schemeClr val="bg1"/>
                </a:solidFill>
              </a:defRPr>
            </a:lvl1pPr>
          </a:lstStyle>
          <a:p>
            <a:r>
              <a:rPr lang="en-US"/>
              <a:t>Thank you for your passion!</a:t>
            </a:r>
          </a:p>
        </p:txBody>
      </p:sp>
      <p:pic>
        <p:nvPicPr>
          <p:cNvPr id="5" name="Picture 4">
            <a:extLst>
              <a:ext uri="{FF2B5EF4-FFF2-40B4-BE49-F238E27FC236}">
                <a16:creationId xmlns:a16="http://schemas.microsoft.com/office/drawing/2014/main" id="{1A55F5DD-CF2F-A943-9AF0-7CE4101196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26199" y="4722887"/>
            <a:ext cx="1139603" cy="860400"/>
          </a:xfrm>
          <a:prstGeom prst="rect">
            <a:avLst/>
          </a:prstGeom>
        </p:spPr>
      </p:pic>
    </p:spTree>
    <p:extLst>
      <p:ext uri="{BB962C8B-B14F-4D97-AF65-F5344CB8AC3E}">
        <p14:creationId xmlns:p14="http://schemas.microsoft.com/office/powerpoint/2010/main" val="68626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11048043"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7" name="Picture 6">
            <a:extLst>
              <a:ext uri="{FF2B5EF4-FFF2-40B4-BE49-F238E27FC236}">
                <a16:creationId xmlns:a16="http://schemas.microsoft.com/office/drawing/2014/main" id="{54934649-81EA-C040-8624-BAA45A60EF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112761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lvl1pPr>
              <a:defRPr/>
            </a:lvl1pPr>
          </a:lstStyle>
          <a:p>
            <a:r>
              <a:rPr lang="en-GB"/>
              <a:t>Insert header keeping to a maximum of two lines</a:t>
            </a:r>
            <a:endParaRPr lang="en-US"/>
          </a:p>
        </p:txBody>
      </p:sp>
      <p:sp>
        <p:nvSpPr>
          <p:cNvPr id="4" name="Content Placeholder 3"/>
          <p:cNvSpPr>
            <a:spLocks noGrp="1"/>
          </p:cNvSpPr>
          <p:nvPr>
            <p:ph sz="half" idx="2"/>
          </p:nvPr>
        </p:nvSpPr>
        <p:spPr>
          <a:xfrm>
            <a:off x="6291949" y="1306799"/>
            <a:ext cx="5304000"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5316927"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12" name="Picture 11">
            <a:extLst>
              <a:ext uri="{FF2B5EF4-FFF2-40B4-BE49-F238E27FC236}">
                <a16:creationId xmlns:a16="http://schemas.microsoft.com/office/drawing/2014/main" id="{367A2514-6E82-B148-ABE2-89EB820D20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38991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8053496" y="1306800"/>
            <a:ext cx="3555261"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0" name="Content Placeholder 3">
            <a:extLst>
              <a:ext uri="{FF2B5EF4-FFF2-40B4-BE49-F238E27FC236}">
                <a16:creationId xmlns:a16="http://schemas.microsoft.com/office/drawing/2014/main" id="{B22114B2-EC77-C74B-9459-C66CF7E83624}"/>
              </a:ext>
            </a:extLst>
          </p:cNvPr>
          <p:cNvSpPr>
            <a:spLocks noGrp="1"/>
          </p:cNvSpPr>
          <p:nvPr>
            <p:ph sz="half" idx="11"/>
          </p:nvPr>
        </p:nvSpPr>
        <p:spPr>
          <a:xfrm>
            <a:off x="575733" y="1306799"/>
            <a:ext cx="7101291"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90F4185F-75D6-314D-89B0-BF87B6479C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416471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75734" y="1306800"/>
            <a:ext cx="3555261"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0" name="Content Placeholder 3">
            <a:extLst>
              <a:ext uri="{FF2B5EF4-FFF2-40B4-BE49-F238E27FC236}">
                <a16:creationId xmlns:a16="http://schemas.microsoft.com/office/drawing/2014/main" id="{B22114B2-EC77-C74B-9459-C66CF7E83624}"/>
              </a:ext>
            </a:extLst>
          </p:cNvPr>
          <p:cNvSpPr>
            <a:spLocks noGrp="1"/>
          </p:cNvSpPr>
          <p:nvPr>
            <p:ph sz="half" idx="11"/>
          </p:nvPr>
        </p:nvSpPr>
        <p:spPr>
          <a:xfrm>
            <a:off x="4510363" y="1306799"/>
            <a:ext cx="7101291"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7D937ACC-68A5-C241-8D13-BE5E3AAF0D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291879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5309417"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5316927"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0" name="Picture Placeholder 4">
            <a:extLst>
              <a:ext uri="{FF2B5EF4-FFF2-40B4-BE49-F238E27FC236}">
                <a16:creationId xmlns:a16="http://schemas.microsoft.com/office/drawing/2014/main" id="{23DA2F86-CD1B-514F-B078-071E73B69447}"/>
              </a:ext>
            </a:extLst>
          </p:cNvPr>
          <p:cNvSpPr>
            <a:spLocks noGrp="1"/>
          </p:cNvSpPr>
          <p:nvPr>
            <p:ph type="pic" sz="quarter" idx="11" hasCustomPrompt="1"/>
          </p:nvPr>
        </p:nvSpPr>
        <p:spPr>
          <a:xfrm>
            <a:off x="6292852" y="0"/>
            <a:ext cx="5899149" cy="6858000"/>
          </a:xfrm>
          <a:solidFill>
            <a:schemeClr val="bg1">
              <a:lumMod val="95000"/>
            </a:schemeClr>
          </a:solidFill>
        </p:spPr>
        <p:txBody>
          <a:bodyPr anchor="ctr" anchorCtr="0">
            <a:normAutofit/>
          </a:bodyPr>
          <a:lstStyle>
            <a:lvl1pPr marL="0" indent="0" algn="ctr">
              <a:buNone/>
              <a:defRPr sz="1200">
                <a:solidFill>
                  <a:schemeClr val="tx1"/>
                </a:solidFill>
              </a:defRPr>
            </a:lvl1pPr>
          </a:lstStyle>
          <a:p>
            <a:r>
              <a:rPr lang="en-US"/>
              <a:t>Click to insert image</a:t>
            </a:r>
          </a:p>
        </p:txBody>
      </p:sp>
      <p:pic>
        <p:nvPicPr>
          <p:cNvPr id="12" name="Picture 11">
            <a:extLst>
              <a:ext uri="{FF2B5EF4-FFF2-40B4-BE49-F238E27FC236}">
                <a16:creationId xmlns:a16="http://schemas.microsoft.com/office/drawing/2014/main" id="{5F8988C3-8A48-4245-9FD0-9E2303A181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244836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1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3" y="376702"/>
            <a:ext cx="7101291"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7" name="Picture Placeholder 4">
            <a:extLst>
              <a:ext uri="{FF2B5EF4-FFF2-40B4-BE49-F238E27FC236}">
                <a16:creationId xmlns:a16="http://schemas.microsoft.com/office/drawing/2014/main" id="{313FE915-D00F-1945-A8B6-CD92D0DF0E5C}"/>
              </a:ext>
            </a:extLst>
          </p:cNvPr>
          <p:cNvSpPr>
            <a:spLocks noGrp="1"/>
          </p:cNvSpPr>
          <p:nvPr>
            <p:ph type="pic" sz="quarter" idx="11" hasCustomPrompt="1"/>
          </p:nvPr>
        </p:nvSpPr>
        <p:spPr>
          <a:xfrm>
            <a:off x="8061005" y="0"/>
            <a:ext cx="4130996" cy="6858000"/>
          </a:xfrm>
          <a:solidFill>
            <a:schemeClr val="bg1">
              <a:lumMod val="95000"/>
            </a:schemeClr>
          </a:solidFill>
        </p:spPr>
        <p:txBody>
          <a:bodyPr anchor="ctr" anchorCtr="0">
            <a:normAutofit/>
          </a:bodyPr>
          <a:lstStyle>
            <a:lvl1pPr marL="0" indent="0" algn="ctr">
              <a:buNone/>
              <a:defRPr sz="1200">
                <a:solidFill>
                  <a:schemeClr val="tx1"/>
                </a:solidFill>
              </a:defRPr>
            </a:lvl1pPr>
          </a:lstStyle>
          <a:p>
            <a:r>
              <a:rPr lang="en-US"/>
              <a:t>Click to insert image</a:t>
            </a:r>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75733" y="1306800"/>
            <a:ext cx="7101291"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pic>
        <p:nvPicPr>
          <p:cNvPr id="12" name="Picture 11">
            <a:extLst>
              <a:ext uri="{FF2B5EF4-FFF2-40B4-BE49-F238E27FC236}">
                <a16:creationId xmlns:a16="http://schemas.microsoft.com/office/drawing/2014/main" id="{D5B7B3DA-5732-3440-99BA-E3C630F986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85493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734" y="365127"/>
            <a:ext cx="11040533" cy="744146"/>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575733" y="1306801"/>
            <a:ext cx="11040532" cy="48706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C1F02E52-6825-6A46-BE64-733D0090607A}"/>
              </a:ext>
            </a:extLst>
          </p:cNvPr>
          <p:cNvSpPr>
            <a:spLocks noGrp="1"/>
          </p:cNvSpPr>
          <p:nvPr>
            <p:ph type="sldNum" sz="quarter" idx="4"/>
          </p:nvPr>
        </p:nvSpPr>
        <p:spPr>
          <a:xfrm>
            <a:off x="11299298" y="6414550"/>
            <a:ext cx="316967" cy="75150"/>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Tree>
    <p:extLst>
      <p:ext uri="{BB962C8B-B14F-4D97-AF65-F5344CB8AC3E}">
        <p14:creationId xmlns:p14="http://schemas.microsoft.com/office/powerpoint/2010/main" val="4033953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4"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99" r:id="rId15"/>
    <p:sldLayoutId id="2147483700" r:id="rId16"/>
  </p:sldLayoutIdLst>
  <p:hf sldNum="0" hdr="0" dt="0"/>
  <p:txStyles>
    <p:title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32" userDrawn="1">
          <p15:clr>
            <a:srgbClr val="F26B43"/>
          </p15:clr>
        </p15:guide>
        <p15:guide id="3" pos="363" userDrawn="1">
          <p15:clr>
            <a:srgbClr val="F26B43"/>
          </p15:clr>
        </p15:guide>
        <p15:guide id="4" orient="horz" pos="4088" userDrawn="1">
          <p15:clr>
            <a:srgbClr val="F26B43"/>
          </p15:clr>
        </p15:guide>
        <p15:guide id="5" orient="horz" pos="2160" userDrawn="1">
          <p15:clr>
            <a:srgbClr val="F26B43"/>
          </p15:clr>
        </p15:guide>
        <p15:guide id="6" pos="731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735" y="365128"/>
            <a:ext cx="11040533" cy="744146"/>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575734" y="1306802"/>
            <a:ext cx="11040532" cy="48706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C1F02E52-6825-6A46-BE64-733D0090607A}"/>
              </a:ext>
            </a:extLst>
          </p:cNvPr>
          <p:cNvSpPr>
            <a:spLocks noGrp="1"/>
          </p:cNvSpPr>
          <p:nvPr>
            <p:ph type="sldNum" sz="quarter" idx="4"/>
          </p:nvPr>
        </p:nvSpPr>
        <p:spPr>
          <a:xfrm>
            <a:off x="11299299" y="6414550"/>
            <a:ext cx="316967" cy="75150"/>
          </a:xfrm>
          <a:prstGeom prst="rect">
            <a:avLst/>
          </a:prstGeom>
        </p:spPr>
        <p:txBody>
          <a:bodyPr vert="horz" lIns="0" tIns="0" rIns="0" bIns="0" rtlCol="0" anchor="ctr"/>
          <a:lstStyle>
            <a:lvl1pPr algn="r">
              <a:defRPr sz="6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Tree>
    <p:extLst>
      <p:ext uri="{BB962C8B-B14F-4D97-AF65-F5344CB8AC3E}">
        <p14:creationId xmlns:p14="http://schemas.microsoft.com/office/powerpoint/2010/main" val="219542840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hf sldNum="0" hdr="0" dt="0"/>
  <p:txStyles>
    <p:titleStyle>
      <a:lvl1pPr algn="l" defTabSz="685783" rtl="0" eaLnBrk="1" latinLnBrk="0" hangingPunct="1">
        <a:lnSpc>
          <a:spcPct val="90000"/>
        </a:lnSpc>
        <a:spcBef>
          <a:spcPct val="0"/>
        </a:spcBef>
        <a:buNone/>
        <a:defRPr sz="1800" b="1" i="0" kern="1200">
          <a:solidFill>
            <a:srgbClr val="00B1A9"/>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857229"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1543011"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4"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4"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9"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1"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32" userDrawn="1">
          <p15:clr>
            <a:srgbClr val="F26B43"/>
          </p15:clr>
        </p15:guide>
        <p15:guide id="3" pos="363" userDrawn="1">
          <p15:clr>
            <a:srgbClr val="F26B43"/>
          </p15:clr>
        </p15:guide>
        <p15:guide id="4" orient="horz" pos="4088" userDrawn="1">
          <p15:clr>
            <a:srgbClr val="F26B43"/>
          </p15:clr>
        </p15:guide>
        <p15:guide id="5" orient="horz" pos="2160" userDrawn="1">
          <p15:clr>
            <a:srgbClr val="F26B43"/>
          </p15:clr>
        </p15:guide>
        <p15:guide id="6" pos="731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10.xml"/><Relationship Id="rId7" Type="http://schemas.openxmlformats.org/officeDocument/2006/relationships/image" Target="../media/image29.emf"/><Relationship Id="rId2" Type="http://schemas.openxmlformats.org/officeDocument/2006/relationships/slideLayout" Target="../slideLayouts/slideLayout15.xml"/><Relationship Id="rId1" Type="http://schemas.openxmlformats.org/officeDocument/2006/relationships/tags" Target="../tags/tag2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13.jpg"/><Relationship Id="rId5" Type="http://schemas.openxmlformats.org/officeDocument/2006/relationships/image" Target="../media/image3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1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20.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12.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6.png"/><Relationship Id="rId2" Type="http://schemas.openxmlformats.org/officeDocument/2006/relationships/slideLayout" Target="../slideLayouts/slideLayout15.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CF57A21-B069-4DB6-A1BD-C59860C25D30}"/>
              </a:ext>
            </a:extLst>
          </p:cNvPr>
          <p:cNvSpPr>
            <a:spLocks noGrp="1"/>
          </p:cNvSpPr>
          <p:nvPr>
            <p:ph type="subTitle" idx="1"/>
          </p:nvPr>
        </p:nvSpPr>
        <p:spPr>
          <a:xfrm>
            <a:off x="2355273" y="2194967"/>
            <a:ext cx="7072812" cy="1130557"/>
          </a:xfrm>
        </p:spPr>
        <p:txBody>
          <a:bodyPr anchor="ctr"/>
          <a:lstStyle/>
          <a:p>
            <a:r>
              <a:rPr lang="en-US" sz="2800" dirty="0">
                <a:latin typeface="Museo Sans 900" panose="02000000000000000000" pitchFamily="50" charset="0"/>
              </a:rPr>
              <a:t>B.O.P : Code Chef Programming Challenge Flag-off session</a:t>
            </a:r>
          </a:p>
        </p:txBody>
      </p:sp>
      <p:sp>
        <p:nvSpPr>
          <p:cNvPr id="8" name="Text Placeholder 7">
            <a:extLst>
              <a:ext uri="{FF2B5EF4-FFF2-40B4-BE49-F238E27FC236}">
                <a16:creationId xmlns:a16="http://schemas.microsoft.com/office/drawing/2014/main" id="{85E882AF-223F-4F57-9B2B-5F9DA33E7E36}"/>
              </a:ext>
            </a:extLst>
          </p:cNvPr>
          <p:cNvSpPr>
            <a:spLocks noGrp="1"/>
          </p:cNvSpPr>
          <p:nvPr>
            <p:ph type="body" sz="quarter" idx="11"/>
          </p:nvPr>
        </p:nvSpPr>
        <p:spPr>
          <a:xfrm>
            <a:off x="2355273" y="3325524"/>
            <a:ext cx="2692827" cy="388973"/>
          </a:xfrm>
        </p:spPr>
        <p:txBody>
          <a:bodyPr/>
          <a:lstStyle/>
          <a:p>
            <a:r>
              <a:rPr lang="en-US" dirty="0">
                <a:latin typeface="Museo Sans 900" panose="02000000000000000000" pitchFamily="50" charset="0"/>
              </a:rPr>
              <a:t>17</a:t>
            </a:r>
            <a:r>
              <a:rPr lang="en-US" baseline="30000" dirty="0">
                <a:latin typeface="Museo Sans 900" panose="02000000000000000000" pitchFamily="50" charset="0"/>
              </a:rPr>
              <a:t>th</a:t>
            </a:r>
            <a:r>
              <a:rPr lang="en-US" dirty="0">
                <a:latin typeface="Museo Sans 900" panose="02000000000000000000" pitchFamily="50" charset="0"/>
              </a:rPr>
              <a:t> August 2020</a:t>
            </a:r>
          </a:p>
        </p:txBody>
      </p:sp>
      <p:sp>
        <p:nvSpPr>
          <p:cNvPr id="4" name="BJPseudoFooter">
            <a:extLst>
              <a:ext uri="{FF2B5EF4-FFF2-40B4-BE49-F238E27FC236}">
                <a16:creationId xmlns:a16="http://schemas.microsoft.com/office/drawing/2014/main" id="{30443BB5-E583-4586-9A3C-D19541C14652}"/>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pic>
        <p:nvPicPr>
          <p:cNvPr id="33" name="Picture 32">
            <a:extLst>
              <a:ext uri="{FF2B5EF4-FFF2-40B4-BE49-F238E27FC236}">
                <a16:creationId xmlns:a16="http://schemas.microsoft.com/office/drawing/2014/main" id="{83D73036-548F-4C5E-8632-E6ED3E75E038}"/>
              </a:ext>
            </a:extLst>
          </p:cNvPr>
          <p:cNvPicPr>
            <a:picLocks noChangeAspect="1"/>
          </p:cNvPicPr>
          <p:nvPr/>
        </p:nvPicPr>
        <p:blipFill>
          <a:blip r:embed="rId4"/>
          <a:stretch>
            <a:fillRect/>
          </a:stretch>
        </p:blipFill>
        <p:spPr>
          <a:xfrm>
            <a:off x="595318" y="2356365"/>
            <a:ext cx="1676827" cy="1618125"/>
          </a:xfrm>
          <a:prstGeom prst="rect">
            <a:avLst/>
          </a:prstGeom>
        </p:spPr>
      </p:pic>
      <p:pic>
        <p:nvPicPr>
          <p:cNvPr id="34" name="Picture 33">
            <a:extLst>
              <a:ext uri="{FF2B5EF4-FFF2-40B4-BE49-F238E27FC236}">
                <a16:creationId xmlns:a16="http://schemas.microsoft.com/office/drawing/2014/main" id="{59CEE074-14A9-4EC3-830E-A8C2CDC62738}"/>
              </a:ext>
            </a:extLst>
          </p:cNvPr>
          <p:cNvPicPr>
            <a:picLocks noChangeAspect="1"/>
          </p:cNvPicPr>
          <p:nvPr/>
        </p:nvPicPr>
        <p:blipFill>
          <a:blip r:embed="rId5"/>
          <a:stretch>
            <a:fillRect/>
          </a:stretch>
        </p:blipFill>
        <p:spPr>
          <a:xfrm>
            <a:off x="3766885" y="3851241"/>
            <a:ext cx="1318261" cy="398034"/>
          </a:xfrm>
          <a:prstGeom prst="rect">
            <a:avLst/>
          </a:prstGeom>
        </p:spPr>
      </p:pic>
      <p:pic>
        <p:nvPicPr>
          <p:cNvPr id="37" name="Picture 36">
            <a:extLst>
              <a:ext uri="{FF2B5EF4-FFF2-40B4-BE49-F238E27FC236}">
                <a16:creationId xmlns:a16="http://schemas.microsoft.com/office/drawing/2014/main" id="{6EBB986A-E5DA-4DE0-B655-4522C1E55ED3}"/>
              </a:ext>
            </a:extLst>
          </p:cNvPr>
          <p:cNvPicPr>
            <a:picLocks noChangeAspect="1"/>
          </p:cNvPicPr>
          <p:nvPr/>
        </p:nvPicPr>
        <p:blipFill>
          <a:blip r:embed="rId6"/>
          <a:stretch>
            <a:fillRect/>
          </a:stretch>
        </p:blipFill>
        <p:spPr>
          <a:xfrm>
            <a:off x="2355273" y="3851240"/>
            <a:ext cx="1318260" cy="373380"/>
          </a:xfrm>
          <a:prstGeom prst="rect">
            <a:avLst/>
          </a:prstGeom>
        </p:spPr>
      </p:pic>
    </p:spTree>
    <p:extLst>
      <p:ext uri="{BB962C8B-B14F-4D97-AF65-F5344CB8AC3E}">
        <p14:creationId xmlns:p14="http://schemas.microsoft.com/office/powerpoint/2010/main" val="49193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F6CF627-BE5E-469E-9022-B202E5FEF64C}"/>
              </a:ext>
            </a:extLst>
          </p:cNvPr>
          <p:cNvPicPr>
            <a:picLocks noChangeAspect="1"/>
          </p:cNvPicPr>
          <p:nvPr/>
        </p:nvPicPr>
        <p:blipFill>
          <a:blip r:embed="rId4"/>
          <a:stretch>
            <a:fillRect/>
          </a:stretch>
        </p:blipFill>
        <p:spPr>
          <a:xfrm>
            <a:off x="8288020" y="84279"/>
            <a:ext cx="3581400" cy="1019175"/>
          </a:xfrm>
          <a:prstGeom prst="rect">
            <a:avLst/>
          </a:prstGeom>
        </p:spPr>
      </p:pic>
      <p:sp>
        <p:nvSpPr>
          <p:cNvPr id="17" name="Title 1">
            <a:extLst>
              <a:ext uri="{FF2B5EF4-FFF2-40B4-BE49-F238E27FC236}">
                <a16:creationId xmlns:a16="http://schemas.microsoft.com/office/drawing/2014/main" id="{BF65D2D0-A98E-4AAA-8F9B-EF2CBB03F022}"/>
              </a:ext>
            </a:extLst>
          </p:cNvPr>
          <p:cNvSpPr txBox="1">
            <a:spLocks/>
          </p:cNvSpPr>
          <p:nvPr/>
        </p:nvSpPr>
        <p:spPr>
          <a:xfrm>
            <a:off x="575734" y="376702"/>
            <a:ext cx="7712286"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800" b="1" i="0" kern="1200">
                <a:solidFill>
                  <a:srgbClr val="00B1A9"/>
                </a:solidFill>
                <a:latin typeface="Arial" panose="020B0604020202020204" pitchFamily="34" charset="0"/>
                <a:ea typeface="+mj-ea"/>
                <a:cs typeface="Arial" panose="020B0604020202020204" pitchFamily="34" charset="0"/>
              </a:defRPr>
            </a:lvl1pPr>
          </a:lstStyle>
          <a:p>
            <a:r>
              <a:rPr lang="en-US" b="0">
                <a:latin typeface="Museo Sans 900" panose="02000000000000000000" pitchFamily="50" charset="0"/>
              </a:rPr>
              <a:t>How to start and what are the expected result  ?</a:t>
            </a:r>
          </a:p>
        </p:txBody>
      </p:sp>
      <p:sp>
        <p:nvSpPr>
          <p:cNvPr id="2" name="BJPseudoFooter">
            <a:extLst>
              <a:ext uri="{FF2B5EF4-FFF2-40B4-BE49-F238E27FC236}">
                <a16:creationId xmlns:a16="http://schemas.microsoft.com/office/drawing/2014/main" id="{E3D924A4-5033-4609-BA1A-095B95562593}"/>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
        <p:nvSpPr>
          <p:cNvPr id="6" name="TextBox 5">
            <a:extLst>
              <a:ext uri="{FF2B5EF4-FFF2-40B4-BE49-F238E27FC236}">
                <a16:creationId xmlns:a16="http://schemas.microsoft.com/office/drawing/2014/main" id="{7A8930B7-BFC9-4DC6-A86F-F0FD869A9FA6}"/>
              </a:ext>
            </a:extLst>
          </p:cNvPr>
          <p:cNvSpPr txBox="1"/>
          <p:nvPr/>
        </p:nvSpPr>
        <p:spPr>
          <a:xfrm>
            <a:off x="756456" y="1445610"/>
            <a:ext cx="7163673" cy="4524315"/>
          </a:xfrm>
          <a:prstGeom prst="rect">
            <a:avLst/>
          </a:prstGeom>
          <a:noFill/>
        </p:spPr>
        <p:txBody>
          <a:bodyPr wrap="square" lIns="0" tIns="0" rIns="0" bIns="0" rtlCol="0">
            <a:spAutoFit/>
          </a:bodyPr>
          <a:lstStyle/>
          <a:p>
            <a:pPr marL="342900" indent="-342900">
              <a:buFont typeface="+mj-lt"/>
              <a:buAutoNum type="arabicPeriod"/>
            </a:pPr>
            <a:r>
              <a:rPr lang="en-US" sz="1400">
                <a:latin typeface="Museo Sans 300" panose="02000000000000000000" pitchFamily="50" charset="0"/>
              </a:rPr>
              <a:t>User Interface design</a:t>
            </a: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endParaRPr lang="en-US" sz="1400">
              <a:latin typeface="Museo Sans 300" panose="02000000000000000000" pitchFamily="50" charset="0"/>
            </a:endParaRPr>
          </a:p>
          <a:p>
            <a:pPr marL="342900" indent="-342900">
              <a:buFont typeface="+mj-lt"/>
              <a:buAutoNum type="arabicPeriod"/>
            </a:pPr>
            <a:r>
              <a:rPr lang="en-US" sz="1400">
                <a:latin typeface="Museo Sans 300" panose="02000000000000000000" pitchFamily="50" charset="0"/>
              </a:rPr>
              <a:t>Information and Dataset for level 1</a:t>
            </a:r>
          </a:p>
          <a:p>
            <a:pPr marL="342900" indent="-342900">
              <a:buFont typeface="+mj-lt"/>
              <a:buAutoNum type="arabicPeriod"/>
            </a:pPr>
            <a:endParaRPr lang="en-US" sz="1400">
              <a:latin typeface="Museo Sans 300" panose="02000000000000000000" pitchFamily="50" charset="0"/>
            </a:endParaRPr>
          </a:p>
          <a:p>
            <a:pPr marL="285750" indent="-285750">
              <a:buFontTx/>
              <a:buChar char="-"/>
            </a:pPr>
            <a:r>
              <a:rPr lang="en-US" sz="1400">
                <a:latin typeface="Museo Sans 300" panose="02000000000000000000" pitchFamily="50" charset="0"/>
              </a:rPr>
              <a:t>Level 1 algorithm</a:t>
            </a:r>
          </a:p>
          <a:p>
            <a:pPr marL="285750" indent="-285750">
              <a:buFontTx/>
              <a:buChar char="-"/>
            </a:pPr>
            <a:r>
              <a:rPr lang="en-US" sz="1400">
                <a:latin typeface="Museo Sans 300" panose="02000000000000000000" pitchFamily="50" charset="0"/>
              </a:rPr>
              <a:t>Fluid and wax files from selected waxy crude oil and list of abbreviation</a:t>
            </a:r>
          </a:p>
          <a:p>
            <a:pPr marL="285750" indent="-285750">
              <a:buFontTx/>
              <a:buChar char="-"/>
            </a:pPr>
            <a:r>
              <a:rPr lang="en-US" sz="1400">
                <a:latin typeface="Museo Sans 300" panose="02000000000000000000" pitchFamily="50" charset="0"/>
              </a:rPr>
              <a:t>Coolant table</a:t>
            </a:r>
          </a:p>
          <a:p>
            <a:pPr marL="285750" indent="-285750">
              <a:buFontTx/>
              <a:buChar char="-"/>
            </a:pPr>
            <a:r>
              <a:rPr lang="en-US" sz="1400">
                <a:latin typeface="Museo Sans 300" panose="02000000000000000000" pitchFamily="50" charset="0"/>
              </a:rPr>
              <a:t>Dataset </a:t>
            </a:r>
          </a:p>
          <a:p>
            <a:pPr marL="285750" indent="-285750">
              <a:buFontTx/>
              <a:buChar char="-"/>
            </a:pPr>
            <a:r>
              <a:rPr lang="en-US" sz="1400">
                <a:latin typeface="Museo Sans 300" panose="02000000000000000000" pitchFamily="50" charset="0"/>
              </a:rPr>
              <a:t>Additional wax’s density table</a:t>
            </a:r>
          </a:p>
          <a:p>
            <a:pPr marL="285750" indent="-285750">
              <a:buFontTx/>
              <a:buChar char="-"/>
            </a:pPr>
            <a:r>
              <a:rPr lang="en-US" sz="1400">
                <a:latin typeface="Museo Sans 300" panose="02000000000000000000" pitchFamily="50" charset="0"/>
              </a:rPr>
              <a:t>Flow loop configuration and dimension</a:t>
            </a:r>
          </a:p>
        </p:txBody>
      </p:sp>
      <p:sp>
        <p:nvSpPr>
          <p:cNvPr id="3" name="Rectangle 2">
            <a:extLst>
              <a:ext uri="{FF2B5EF4-FFF2-40B4-BE49-F238E27FC236}">
                <a16:creationId xmlns:a16="http://schemas.microsoft.com/office/drawing/2014/main" id="{C9531467-2879-4081-9E45-D1A1FD6BC0DD}"/>
              </a:ext>
            </a:extLst>
          </p:cNvPr>
          <p:cNvSpPr/>
          <p:nvPr/>
        </p:nvSpPr>
        <p:spPr>
          <a:xfrm>
            <a:off x="756456" y="1828800"/>
            <a:ext cx="1778925" cy="20532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rgbClr val="0070C0"/>
                </a:solidFill>
              </a:rPr>
              <a:t>Inputs:</a:t>
            </a:r>
          </a:p>
          <a:p>
            <a:pPr marL="171450" indent="-171450">
              <a:buFontTx/>
              <a:buChar char="-"/>
            </a:pPr>
            <a:r>
              <a:rPr lang="en-US" sz="1200">
                <a:solidFill>
                  <a:srgbClr val="0070C0"/>
                </a:solidFill>
              </a:rPr>
              <a:t>Wax model: fluid &amp; wax files, deposition model, wax diffusion model</a:t>
            </a:r>
          </a:p>
          <a:p>
            <a:pPr marL="171450" indent="-171450">
              <a:buFontTx/>
              <a:buChar char="-"/>
            </a:pPr>
            <a:r>
              <a:rPr lang="en-US" sz="1200">
                <a:solidFill>
                  <a:srgbClr val="0070C0"/>
                </a:solidFill>
              </a:rPr>
              <a:t>Coolant (water) table</a:t>
            </a:r>
          </a:p>
          <a:p>
            <a:pPr marL="171450" indent="-171450">
              <a:buFontTx/>
              <a:buChar char="-"/>
            </a:pPr>
            <a:r>
              <a:rPr lang="en-US" sz="1200">
                <a:solidFill>
                  <a:srgbClr val="0070C0"/>
                </a:solidFill>
              </a:rPr>
              <a:t>Experimental setting data</a:t>
            </a:r>
          </a:p>
          <a:p>
            <a:pPr marL="171450" indent="-171450">
              <a:buFontTx/>
              <a:buChar char="-"/>
            </a:pPr>
            <a:r>
              <a:rPr lang="en-US" sz="1200">
                <a:solidFill>
                  <a:srgbClr val="0070C0"/>
                </a:solidFill>
              </a:rPr>
              <a:t>Flow loop dimension (user define) </a:t>
            </a:r>
          </a:p>
        </p:txBody>
      </p:sp>
      <p:sp>
        <p:nvSpPr>
          <p:cNvPr id="4" name="Rectangle 3">
            <a:extLst>
              <a:ext uri="{FF2B5EF4-FFF2-40B4-BE49-F238E27FC236}">
                <a16:creationId xmlns:a16="http://schemas.microsoft.com/office/drawing/2014/main" id="{B31FBE1B-E939-4DF4-ADC8-8D14CB49B8DA}"/>
              </a:ext>
            </a:extLst>
          </p:cNvPr>
          <p:cNvSpPr/>
          <p:nvPr/>
        </p:nvSpPr>
        <p:spPr>
          <a:xfrm>
            <a:off x="2610196" y="1828800"/>
            <a:ext cx="2951019" cy="205324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rgbClr val="00B050"/>
                </a:solidFill>
              </a:rPr>
              <a:t>Input: Flow Loop Configuration</a:t>
            </a:r>
          </a:p>
        </p:txBody>
      </p:sp>
      <p:sp>
        <p:nvSpPr>
          <p:cNvPr id="5" name="Rectangle 4">
            <a:extLst>
              <a:ext uri="{FF2B5EF4-FFF2-40B4-BE49-F238E27FC236}">
                <a16:creationId xmlns:a16="http://schemas.microsoft.com/office/drawing/2014/main" id="{E89E4341-735E-403C-B73E-6679CF8FFBA2}"/>
              </a:ext>
            </a:extLst>
          </p:cNvPr>
          <p:cNvSpPr/>
          <p:nvPr/>
        </p:nvSpPr>
        <p:spPr>
          <a:xfrm>
            <a:off x="3350029" y="2597059"/>
            <a:ext cx="1413164" cy="59020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2F3B79C-58EA-4E4C-854D-7C2A84FFD374}"/>
              </a:ext>
            </a:extLst>
          </p:cNvPr>
          <p:cNvSpPr/>
          <p:nvPr/>
        </p:nvSpPr>
        <p:spPr>
          <a:xfrm>
            <a:off x="3167146" y="2700456"/>
            <a:ext cx="1787239" cy="378139"/>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93C58F-C8D2-4439-891C-526CDE3959E2}"/>
              </a:ext>
            </a:extLst>
          </p:cNvPr>
          <p:cNvSpPr/>
          <p:nvPr/>
        </p:nvSpPr>
        <p:spPr>
          <a:xfrm>
            <a:off x="2917767" y="2825767"/>
            <a:ext cx="2310938" cy="11982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DFFD9F7-405E-4651-ADB7-F72130D5BEC1}"/>
              </a:ext>
            </a:extLst>
          </p:cNvPr>
          <p:cNvSpPr/>
          <p:nvPr/>
        </p:nvSpPr>
        <p:spPr>
          <a:xfrm>
            <a:off x="5162204" y="2945592"/>
            <a:ext cx="66501" cy="32783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493643-20B9-410C-9ECA-EFA3EB93F742}"/>
              </a:ext>
            </a:extLst>
          </p:cNvPr>
          <p:cNvSpPr/>
          <p:nvPr/>
        </p:nvSpPr>
        <p:spPr>
          <a:xfrm>
            <a:off x="2917767" y="2523317"/>
            <a:ext cx="58187" cy="29925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69CF88C-EE53-4BF2-8961-FBDA2E6B9A36}"/>
              </a:ext>
            </a:extLst>
          </p:cNvPr>
          <p:cNvSpPr/>
          <p:nvPr/>
        </p:nvSpPr>
        <p:spPr>
          <a:xfrm>
            <a:off x="2763981" y="2297189"/>
            <a:ext cx="340821" cy="3452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527715-AC98-4BAF-9BD6-68D86DCCA5C5}"/>
              </a:ext>
            </a:extLst>
          </p:cNvPr>
          <p:cNvSpPr/>
          <p:nvPr/>
        </p:nvSpPr>
        <p:spPr>
          <a:xfrm>
            <a:off x="3167146" y="3063469"/>
            <a:ext cx="58187" cy="299257"/>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5A0AD9-85B3-432C-919D-C7329B9A8B44}"/>
              </a:ext>
            </a:extLst>
          </p:cNvPr>
          <p:cNvSpPr/>
          <p:nvPr/>
        </p:nvSpPr>
        <p:spPr>
          <a:xfrm>
            <a:off x="4893428" y="2413758"/>
            <a:ext cx="58187" cy="299257"/>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F62C0E0-8A80-49E0-86ED-6EB9F74B69C3}"/>
              </a:ext>
            </a:extLst>
          </p:cNvPr>
          <p:cNvSpPr/>
          <p:nvPr/>
        </p:nvSpPr>
        <p:spPr>
          <a:xfrm>
            <a:off x="4753668" y="2179208"/>
            <a:ext cx="340821" cy="345218"/>
          </a:xfrm>
          <a:prstGeom prst="ellipse">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032DD8-180E-44FB-89F4-A5F1C27F99F5}"/>
              </a:ext>
            </a:extLst>
          </p:cNvPr>
          <p:cNvSpPr/>
          <p:nvPr/>
        </p:nvSpPr>
        <p:spPr>
          <a:xfrm>
            <a:off x="3350029" y="2286644"/>
            <a:ext cx="58187" cy="29925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2DD970-122B-468C-9CB3-B4C209256AE9}"/>
              </a:ext>
            </a:extLst>
          </p:cNvPr>
          <p:cNvSpPr/>
          <p:nvPr/>
        </p:nvSpPr>
        <p:spPr>
          <a:xfrm>
            <a:off x="4705006" y="3198420"/>
            <a:ext cx="58187" cy="29925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8387A0D-1804-48F7-B235-52488597540F}"/>
              </a:ext>
            </a:extLst>
          </p:cNvPr>
          <p:cNvSpPr/>
          <p:nvPr/>
        </p:nvSpPr>
        <p:spPr>
          <a:xfrm>
            <a:off x="3208711" y="2079689"/>
            <a:ext cx="340821" cy="3452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0541107-3927-4BE0-80B0-8949B245FD3D}"/>
              </a:ext>
            </a:extLst>
          </p:cNvPr>
          <p:cNvCxnSpPr/>
          <p:nvPr/>
        </p:nvCxnSpPr>
        <p:spPr>
          <a:xfrm>
            <a:off x="3736975" y="2648757"/>
            <a:ext cx="504825" cy="0"/>
          </a:xfrm>
          <a:prstGeom prst="straightConnector1">
            <a:avLst/>
          </a:prstGeom>
          <a:ln>
            <a:headEnd w="med" len="sm"/>
            <a:tailEnd type="stealth" w="med" len="sm"/>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A02F851-854E-4A1C-ABB3-F0916B57638D}"/>
              </a:ext>
            </a:extLst>
          </p:cNvPr>
          <p:cNvCxnSpPr/>
          <p:nvPr/>
        </p:nvCxnSpPr>
        <p:spPr>
          <a:xfrm>
            <a:off x="3736975" y="2883707"/>
            <a:ext cx="504825" cy="0"/>
          </a:xfrm>
          <a:prstGeom prst="straightConnector1">
            <a:avLst/>
          </a:prstGeom>
          <a:ln>
            <a:headEnd w="med" len="sm"/>
            <a:tailEnd type="stealth" w="med" len="sm"/>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D3BF44D-A9CB-4F91-B16A-74EDDB119768}"/>
              </a:ext>
            </a:extLst>
          </p:cNvPr>
          <p:cNvCxnSpPr>
            <a:cxnSpLocks/>
          </p:cNvCxnSpPr>
          <p:nvPr/>
        </p:nvCxnSpPr>
        <p:spPr>
          <a:xfrm flipH="1">
            <a:off x="3805237" y="3017057"/>
            <a:ext cx="368300" cy="0"/>
          </a:xfrm>
          <a:prstGeom prst="straightConnector1">
            <a:avLst/>
          </a:prstGeom>
          <a:ln>
            <a:headEnd w="med" len="sm"/>
            <a:tailEnd type="stealth" w="med" len="sm"/>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AE02678-1EA0-45DD-9455-109B1CA5962A}"/>
              </a:ext>
            </a:extLst>
          </p:cNvPr>
          <p:cNvCxnSpPr>
            <a:cxnSpLocks/>
          </p:cNvCxnSpPr>
          <p:nvPr/>
        </p:nvCxnSpPr>
        <p:spPr>
          <a:xfrm flipH="1">
            <a:off x="3805237" y="2759796"/>
            <a:ext cx="368300" cy="0"/>
          </a:xfrm>
          <a:prstGeom prst="straightConnector1">
            <a:avLst/>
          </a:prstGeom>
          <a:ln>
            <a:headEnd w="med" len="sm"/>
            <a:tailEnd type="stealth" w="med" len="sm"/>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D966398-086D-42A7-ACD6-D1E7CEFCADBE}"/>
              </a:ext>
            </a:extLst>
          </p:cNvPr>
          <p:cNvSpPr txBox="1"/>
          <p:nvPr/>
        </p:nvSpPr>
        <p:spPr>
          <a:xfrm>
            <a:off x="2857786" y="2343939"/>
            <a:ext cx="236336" cy="153888"/>
          </a:xfrm>
          <a:prstGeom prst="rect">
            <a:avLst/>
          </a:prstGeom>
          <a:noFill/>
        </p:spPr>
        <p:txBody>
          <a:bodyPr wrap="square" lIns="0" tIns="0" rIns="0" bIns="0" rtlCol="0">
            <a:spAutoFit/>
          </a:bodyPr>
          <a:lstStyle/>
          <a:p>
            <a:r>
              <a:rPr lang="en-US" sz="1000" i="1"/>
              <a:t>m</a:t>
            </a:r>
            <a:r>
              <a:rPr lang="en-US" sz="1000" baseline="-25000"/>
              <a:t>c</a:t>
            </a:r>
          </a:p>
        </p:txBody>
      </p:sp>
      <p:sp>
        <p:nvSpPr>
          <p:cNvPr id="29" name="TextBox 28">
            <a:extLst>
              <a:ext uri="{FF2B5EF4-FFF2-40B4-BE49-F238E27FC236}">
                <a16:creationId xmlns:a16="http://schemas.microsoft.com/office/drawing/2014/main" id="{4A516A0F-CB2F-4ACC-B0F2-BE8AF2CBC939}"/>
              </a:ext>
            </a:extLst>
          </p:cNvPr>
          <p:cNvSpPr txBox="1"/>
          <p:nvPr/>
        </p:nvSpPr>
        <p:spPr>
          <a:xfrm>
            <a:off x="4833447" y="2226920"/>
            <a:ext cx="236336" cy="153888"/>
          </a:xfrm>
          <a:prstGeom prst="rect">
            <a:avLst/>
          </a:prstGeom>
          <a:noFill/>
        </p:spPr>
        <p:txBody>
          <a:bodyPr wrap="square" lIns="0" tIns="0" rIns="0" bIns="0" rtlCol="0">
            <a:spAutoFit/>
          </a:bodyPr>
          <a:lstStyle/>
          <a:p>
            <a:r>
              <a:rPr lang="en-US" sz="1000" i="1" err="1"/>
              <a:t>m</a:t>
            </a:r>
            <a:r>
              <a:rPr lang="en-US" sz="1000" baseline="-25000" err="1"/>
              <a:t>o</a:t>
            </a:r>
            <a:endParaRPr lang="en-US" sz="1000" baseline="-25000"/>
          </a:p>
        </p:txBody>
      </p:sp>
      <p:sp>
        <p:nvSpPr>
          <p:cNvPr id="30" name="TextBox 29">
            <a:extLst>
              <a:ext uri="{FF2B5EF4-FFF2-40B4-BE49-F238E27FC236}">
                <a16:creationId xmlns:a16="http://schemas.microsoft.com/office/drawing/2014/main" id="{1E3C1DE3-B242-48DA-B11F-318530949D33}"/>
              </a:ext>
            </a:extLst>
          </p:cNvPr>
          <p:cNvSpPr txBox="1"/>
          <p:nvPr/>
        </p:nvSpPr>
        <p:spPr>
          <a:xfrm>
            <a:off x="3290048" y="2151892"/>
            <a:ext cx="236336" cy="153888"/>
          </a:xfrm>
          <a:prstGeom prst="rect">
            <a:avLst/>
          </a:prstGeom>
          <a:noFill/>
        </p:spPr>
        <p:txBody>
          <a:bodyPr wrap="square" lIns="0" tIns="0" rIns="0" bIns="0" rtlCol="0">
            <a:spAutoFit/>
          </a:bodyPr>
          <a:lstStyle/>
          <a:p>
            <a:r>
              <a:rPr lang="en-US" sz="1000" i="1" err="1"/>
              <a:t>m</a:t>
            </a:r>
            <a:r>
              <a:rPr lang="en-US" sz="1000" baseline="-25000" err="1"/>
              <a:t>h</a:t>
            </a:r>
            <a:endParaRPr lang="en-US" sz="1000" baseline="-25000"/>
          </a:p>
        </p:txBody>
      </p:sp>
      <p:sp>
        <p:nvSpPr>
          <p:cNvPr id="31" name="TextBox 30">
            <a:extLst>
              <a:ext uri="{FF2B5EF4-FFF2-40B4-BE49-F238E27FC236}">
                <a16:creationId xmlns:a16="http://schemas.microsoft.com/office/drawing/2014/main" id="{2D6E6AC3-D203-4B60-84CA-40698480C257}"/>
              </a:ext>
            </a:extLst>
          </p:cNvPr>
          <p:cNvSpPr txBox="1"/>
          <p:nvPr/>
        </p:nvSpPr>
        <p:spPr>
          <a:xfrm>
            <a:off x="4977706" y="2508097"/>
            <a:ext cx="236336" cy="153888"/>
          </a:xfrm>
          <a:prstGeom prst="rect">
            <a:avLst/>
          </a:prstGeom>
          <a:noFill/>
        </p:spPr>
        <p:txBody>
          <a:bodyPr wrap="square" lIns="0" tIns="0" rIns="0" bIns="0" rtlCol="0">
            <a:spAutoFit/>
          </a:bodyPr>
          <a:lstStyle/>
          <a:p>
            <a:r>
              <a:rPr lang="en-US" sz="1000" i="1" err="1"/>
              <a:t>T</a:t>
            </a:r>
            <a:r>
              <a:rPr lang="en-US" sz="1000" baseline="-25000" err="1"/>
              <a:t>o,i</a:t>
            </a:r>
            <a:endParaRPr lang="en-US" sz="1000" baseline="-25000"/>
          </a:p>
        </p:txBody>
      </p:sp>
      <p:sp>
        <p:nvSpPr>
          <p:cNvPr id="32" name="TextBox 31">
            <a:extLst>
              <a:ext uri="{FF2B5EF4-FFF2-40B4-BE49-F238E27FC236}">
                <a16:creationId xmlns:a16="http://schemas.microsoft.com/office/drawing/2014/main" id="{600E700B-4441-4D32-BEB2-B594EC03D274}"/>
              </a:ext>
            </a:extLst>
          </p:cNvPr>
          <p:cNvSpPr txBox="1"/>
          <p:nvPr/>
        </p:nvSpPr>
        <p:spPr>
          <a:xfrm>
            <a:off x="2909770" y="3208437"/>
            <a:ext cx="274429" cy="153888"/>
          </a:xfrm>
          <a:prstGeom prst="rect">
            <a:avLst/>
          </a:prstGeom>
          <a:noFill/>
        </p:spPr>
        <p:txBody>
          <a:bodyPr wrap="square" lIns="0" tIns="0" rIns="0" bIns="0" rtlCol="0">
            <a:spAutoFit/>
          </a:bodyPr>
          <a:lstStyle/>
          <a:p>
            <a:r>
              <a:rPr lang="en-US" sz="1000" i="1" err="1"/>
              <a:t>T</a:t>
            </a:r>
            <a:r>
              <a:rPr lang="en-US" sz="1000" baseline="-25000" err="1"/>
              <a:t>o,o</a:t>
            </a:r>
            <a:endParaRPr lang="en-US" sz="1000" baseline="-25000"/>
          </a:p>
        </p:txBody>
      </p:sp>
      <p:sp>
        <p:nvSpPr>
          <p:cNvPr id="33" name="TextBox 32">
            <a:extLst>
              <a:ext uri="{FF2B5EF4-FFF2-40B4-BE49-F238E27FC236}">
                <a16:creationId xmlns:a16="http://schemas.microsoft.com/office/drawing/2014/main" id="{743E37CA-8ECF-4903-9674-4C050FC2C8D6}"/>
              </a:ext>
            </a:extLst>
          </p:cNvPr>
          <p:cNvSpPr txBox="1"/>
          <p:nvPr/>
        </p:nvSpPr>
        <p:spPr>
          <a:xfrm>
            <a:off x="5252266" y="3157637"/>
            <a:ext cx="274429" cy="153888"/>
          </a:xfrm>
          <a:prstGeom prst="rect">
            <a:avLst/>
          </a:prstGeom>
          <a:noFill/>
        </p:spPr>
        <p:txBody>
          <a:bodyPr wrap="square" lIns="0" tIns="0" rIns="0" bIns="0" rtlCol="0">
            <a:spAutoFit/>
          </a:bodyPr>
          <a:lstStyle/>
          <a:p>
            <a:r>
              <a:rPr lang="en-US" sz="1000" i="1" err="1"/>
              <a:t>T</a:t>
            </a:r>
            <a:r>
              <a:rPr lang="en-US" sz="1000" baseline="-25000" err="1"/>
              <a:t>c,o</a:t>
            </a:r>
            <a:endParaRPr lang="en-US" sz="1000" baseline="-25000"/>
          </a:p>
        </p:txBody>
      </p:sp>
      <p:sp>
        <p:nvSpPr>
          <p:cNvPr id="34" name="TextBox 33">
            <a:extLst>
              <a:ext uri="{FF2B5EF4-FFF2-40B4-BE49-F238E27FC236}">
                <a16:creationId xmlns:a16="http://schemas.microsoft.com/office/drawing/2014/main" id="{D288E5C0-7922-4CB4-B633-702F360E2298}"/>
              </a:ext>
            </a:extLst>
          </p:cNvPr>
          <p:cNvSpPr txBox="1"/>
          <p:nvPr/>
        </p:nvSpPr>
        <p:spPr>
          <a:xfrm>
            <a:off x="2698055" y="2626472"/>
            <a:ext cx="236336" cy="153888"/>
          </a:xfrm>
          <a:prstGeom prst="rect">
            <a:avLst/>
          </a:prstGeom>
          <a:noFill/>
        </p:spPr>
        <p:txBody>
          <a:bodyPr wrap="square" lIns="0" tIns="0" rIns="0" bIns="0" rtlCol="0">
            <a:spAutoFit/>
          </a:bodyPr>
          <a:lstStyle/>
          <a:p>
            <a:r>
              <a:rPr lang="en-US" sz="1000" i="1" err="1"/>
              <a:t>T</a:t>
            </a:r>
            <a:r>
              <a:rPr lang="en-US" sz="1000" baseline="-25000" err="1"/>
              <a:t>c,i</a:t>
            </a:r>
            <a:endParaRPr lang="en-US" sz="1000" baseline="-25000"/>
          </a:p>
        </p:txBody>
      </p:sp>
      <p:sp>
        <p:nvSpPr>
          <p:cNvPr id="35" name="TextBox 34">
            <a:extLst>
              <a:ext uri="{FF2B5EF4-FFF2-40B4-BE49-F238E27FC236}">
                <a16:creationId xmlns:a16="http://schemas.microsoft.com/office/drawing/2014/main" id="{B4D6711F-F35F-4B36-A184-45F60519B94F}"/>
              </a:ext>
            </a:extLst>
          </p:cNvPr>
          <p:cNvSpPr txBox="1"/>
          <p:nvPr/>
        </p:nvSpPr>
        <p:spPr>
          <a:xfrm>
            <a:off x="3429808" y="2423771"/>
            <a:ext cx="236336" cy="153888"/>
          </a:xfrm>
          <a:prstGeom prst="rect">
            <a:avLst/>
          </a:prstGeom>
          <a:noFill/>
        </p:spPr>
        <p:txBody>
          <a:bodyPr wrap="square" lIns="0" tIns="0" rIns="0" bIns="0" rtlCol="0">
            <a:spAutoFit/>
          </a:bodyPr>
          <a:lstStyle/>
          <a:p>
            <a:r>
              <a:rPr lang="en-US" sz="1000" i="1" err="1"/>
              <a:t>T</a:t>
            </a:r>
            <a:r>
              <a:rPr lang="en-US" sz="1000" baseline="-25000" err="1"/>
              <a:t>h,i</a:t>
            </a:r>
            <a:endParaRPr lang="en-US" sz="1000" baseline="-25000"/>
          </a:p>
        </p:txBody>
      </p:sp>
      <p:sp>
        <p:nvSpPr>
          <p:cNvPr id="36" name="TextBox 35">
            <a:extLst>
              <a:ext uri="{FF2B5EF4-FFF2-40B4-BE49-F238E27FC236}">
                <a16:creationId xmlns:a16="http://schemas.microsoft.com/office/drawing/2014/main" id="{278CEF1D-4138-444F-B8CF-55315D248D69}"/>
              </a:ext>
            </a:extLst>
          </p:cNvPr>
          <p:cNvSpPr txBox="1"/>
          <p:nvPr/>
        </p:nvSpPr>
        <p:spPr>
          <a:xfrm>
            <a:off x="4801385" y="3352056"/>
            <a:ext cx="236336" cy="153888"/>
          </a:xfrm>
          <a:prstGeom prst="rect">
            <a:avLst/>
          </a:prstGeom>
          <a:noFill/>
        </p:spPr>
        <p:txBody>
          <a:bodyPr wrap="square" lIns="0" tIns="0" rIns="0" bIns="0" rtlCol="0">
            <a:spAutoFit/>
          </a:bodyPr>
          <a:lstStyle/>
          <a:p>
            <a:r>
              <a:rPr lang="en-US" sz="1000" i="1" err="1"/>
              <a:t>T</a:t>
            </a:r>
            <a:r>
              <a:rPr lang="en-US" sz="1000" baseline="-25000" err="1"/>
              <a:t>h,o</a:t>
            </a:r>
            <a:endParaRPr lang="en-US" sz="1000" baseline="-25000"/>
          </a:p>
        </p:txBody>
      </p:sp>
      <p:pic>
        <p:nvPicPr>
          <p:cNvPr id="37" name="Picture 36">
            <a:extLst>
              <a:ext uri="{FF2B5EF4-FFF2-40B4-BE49-F238E27FC236}">
                <a16:creationId xmlns:a16="http://schemas.microsoft.com/office/drawing/2014/main" id="{00000000-0008-0000-0100-000004000000}"/>
              </a:ext>
            </a:extLst>
          </p:cNvPr>
          <p:cNvPicPr>
            <a:picLocks noChangeAspect="1"/>
          </p:cNvPicPr>
          <p:nvPr/>
        </p:nvPicPr>
        <p:blipFill rotWithShape="1">
          <a:blip r:embed="rId5"/>
          <a:srcRect l="70643" t="63425" r="859" b="18257"/>
          <a:stretch/>
        </p:blipFill>
        <p:spPr>
          <a:xfrm>
            <a:off x="2678485" y="3419255"/>
            <a:ext cx="814019" cy="419953"/>
          </a:xfrm>
          <a:prstGeom prst="rect">
            <a:avLst/>
          </a:prstGeom>
        </p:spPr>
      </p:pic>
      <p:pic>
        <p:nvPicPr>
          <p:cNvPr id="38" name="Picture 37">
            <a:extLst>
              <a:ext uri="{FF2B5EF4-FFF2-40B4-BE49-F238E27FC236}">
                <a16:creationId xmlns:a16="http://schemas.microsoft.com/office/drawing/2014/main" id="{00000000-0008-0000-0100-000004000000}"/>
              </a:ext>
            </a:extLst>
          </p:cNvPr>
          <p:cNvPicPr>
            <a:picLocks noChangeAspect="1"/>
          </p:cNvPicPr>
          <p:nvPr/>
        </p:nvPicPr>
        <p:blipFill rotWithShape="1">
          <a:blip r:embed="rId5"/>
          <a:srcRect l="68352" t="84212" r="4572" b="1853"/>
          <a:stretch/>
        </p:blipFill>
        <p:spPr>
          <a:xfrm>
            <a:off x="3534112" y="3423784"/>
            <a:ext cx="1005617" cy="415423"/>
          </a:xfrm>
          <a:prstGeom prst="rect">
            <a:avLst/>
          </a:prstGeom>
        </p:spPr>
      </p:pic>
      <p:cxnSp>
        <p:nvCxnSpPr>
          <p:cNvPr id="40" name="Straight Arrow Connector 39">
            <a:extLst>
              <a:ext uri="{FF2B5EF4-FFF2-40B4-BE49-F238E27FC236}">
                <a16:creationId xmlns:a16="http://schemas.microsoft.com/office/drawing/2014/main" id="{0E6EEBE3-8CBC-4E75-8D27-202A28AD341C}"/>
              </a:ext>
            </a:extLst>
          </p:cNvPr>
          <p:cNvCxnSpPr>
            <a:cxnSpLocks/>
          </p:cNvCxnSpPr>
          <p:nvPr/>
        </p:nvCxnSpPr>
        <p:spPr>
          <a:xfrm flipV="1">
            <a:off x="3164376" y="3255234"/>
            <a:ext cx="1784469" cy="4661"/>
          </a:xfrm>
          <a:prstGeom prst="straightConnector1">
            <a:avLst/>
          </a:prstGeom>
          <a:ln>
            <a:headEnd type="stealth" w="med" len="sm"/>
            <a:tailEnd type="stealth"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F51FC3E-C5A0-47F1-9C2D-34342A27CCD2}"/>
              </a:ext>
            </a:extLst>
          </p:cNvPr>
          <p:cNvCxnSpPr/>
          <p:nvPr/>
        </p:nvCxnSpPr>
        <p:spPr>
          <a:xfrm>
            <a:off x="4951615" y="3087846"/>
            <a:ext cx="0" cy="2292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4374C8D-9ACA-43C9-81EF-75ABEA3CFC93}"/>
              </a:ext>
            </a:extLst>
          </p:cNvPr>
          <p:cNvSpPr txBox="1"/>
          <p:nvPr/>
        </p:nvSpPr>
        <p:spPr>
          <a:xfrm>
            <a:off x="3918973" y="3267892"/>
            <a:ext cx="477728" cy="138499"/>
          </a:xfrm>
          <a:prstGeom prst="rect">
            <a:avLst/>
          </a:prstGeom>
          <a:noFill/>
        </p:spPr>
        <p:txBody>
          <a:bodyPr wrap="square" lIns="0" tIns="0" rIns="0" bIns="0" rtlCol="0">
            <a:spAutoFit/>
          </a:bodyPr>
          <a:lstStyle/>
          <a:p>
            <a:r>
              <a:rPr lang="en-US" sz="900" i="1"/>
              <a:t>L = 3m</a:t>
            </a:r>
            <a:endParaRPr lang="en-US" sz="900" baseline="-25000"/>
          </a:p>
        </p:txBody>
      </p:sp>
      <p:sp>
        <p:nvSpPr>
          <p:cNvPr id="48" name="Rectangle 47">
            <a:extLst>
              <a:ext uri="{FF2B5EF4-FFF2-40B4-BE49-F238E27FC236}">
                <a16:creationId xmlns:a16="http://schemas.microsoft.com/office/drawing/2014/main" id="{813A3091-7C78-4F26-A1F5-E14BB9B0D0BC}"/>
              </a:ext>
            </a:extLst>
          </p:cNvPr>
          <p:cNvSpPr/>
          <p:nvPr/>
        </p:nvSpPr>
        <p:spPr>
          <a:xfrm>
            <a:off x="5651160" y="1828800"/>
            <a:ext cx="2951019" cy="2053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rgbClr val="00B050"/>
                </a:solidFill>
              </a:rPr>
              <a:t>Output: Graphical Results</a:t>
            </a:r>
          </a:p>
        </p:txBody>
      </p:sp>
      <p:sp>
        <p:nvSpPr>
          <p:cNvPr id="49" name="Rectangle 48">
            <a:extLst>
              <a:ext uri="{FF2B5EF4-FFF2-40B4-BE49-F238E27FC236}">
                <a16:creationId xmlns:a16="http://schemas.microsoft.com/office/drawing/2014/main" id="{DF819170-37FA-47BB-82C2-D91B56D29F99}"/>
              </a:ext>
            </a:extLst>
          </p:cNvPr>
          <p:cNvSpPr/>
          <p:nvPr/>
        </p:nvSpPr>
        <p:spPr>
          <a:xfrm>
            <a:off x="8692124" y="1828800"/>
            <a:ext cx="2951019" cy="2053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rgbClr val="00B050"/>
                </a:solidFill>
              </a:rPr>
              <a:t>Output: Data Table</a:t>
            </a:r>
          </a:p>
        </p:txBody>
      </p:sp>
      <p:pic>
        <p:nvPicPr>
          <p:cNvPr id="54" name="Picture 53">
            <a:extLst>
              <a:ext uri="{FF2B5EF4-FFF2-40B4-BE49-F238E27FC236}">
                <a16:creationId xmlns:a16="http://schemas.microsoft.com/office/drawing/2014/main" id="{92CAC162-603A-4DAA-B81D-5778D8234BE5}"/>
              </a:ext>
            </a:extLst>
          </p:cNvPr>
          <p:cNvPicPr>
            <a:picLocks noChangeAspect="1"/>
          </p:cNvPicPr>
          <p:nvPr/>
        </p:nvPicPr>
        <p:blipFill>
          <a:blip r:embed="rId6"/>
          <a:stretch>
            <a:fillRect/>
          </a:stretch>
        </p:blipFill>
        <p:spPr>
          <a:xfrm>
            <a:off x="5795605" y="2138308"/>
            <a:ext cx="2662128" cy="1639890"/>
          </a:xfrm>
          <a:prstGeom prst="rect">
            <a:avLst/>
          </a:prstGeom>
        </p:spPr>
      </p:pic>
      <p:pic>
        <p:nvPicPr>
          <p:cNvPr id="56" name="Picture 55">
            <a:extLst>
              <a:ext uri="{FF2B5EF4-FFF2-40B4-BE49-F238E27FC236}">
                <a16:creationId xmlns:a16="http://schemas.microsoft.com/office/drawing/2014/main" id="{56FF5907-107B-472F-B827-E362D30AB4BF}"/>
              </a:ext>
            </a:extLst>
          </p:cNvPr>
          <p:cNvPicPr>
            <a:picLocks noChangeAspect="1"/>
          </p:cNvPicPr>
          <p:nvPr/>
        </p:nvPicPr>
        <p:blipFill>
          <a:blip r:embed="rId7"/>
          <a:stretch>
            <a:fillRect/>
          </a:stretch>
        </p:blipFill>
        <p:spPr>
          <a:xfrm>
            <a:off x="9266038" y="2102026"/>
            <a:ext cx="2344782" cy="1687129"/>
          </a:xfrm>
          <a:prstGeom prst="rect">
            <a:avLst/>
          </a:prstGeom>
        </p:spPr>
      </p:pic>
      <p:pic>
        <p:nvPicPr>
          <p:cNvPr id="58" name="Picture 57">
            <a:extLst>
              <a:ext uri="{FF2B5EF4-FFF2-40B4-BE49-F238E27FC236}">
                <a16:creationId xmlns:a16="http://schemas.microsoft.com/office/drawing/2014/main" id="{444D3887-0FD1-494B-AD48-E95646462032}"/>
              </a:ext>
            </a:extLst>
          </p:cNvPr>
          <p:cNvPicPr>
            <a:picLocks noChangeAspect="1"/>
          </p:cNvPicPr>
          <p:nvPr/>
        </p:nvPicPr>
        <p:blipFill>
          <a:blip r:embed="rId8"/>
          <a:stretch>
            <a:fillRect/>
          </a:stretch>
        </p:blipFill>
        <p:spPr>
          <a:xfrm>
            <a:off x="8801079" y="2105897"/>
            <a:ext cx="473154" cy="1672301"/>
          </a:xfrm>
          <a:prstGeom prst="rect">
            <a:avLst/>
          </a:prstGeom>
        </p:spPr>
      </p:pic>
      <p:sp>
        <p:nvSpPr>
          <p:cNvPr id="60" name="Rectangle 59">
            <a:extLst>
              <a:ext uri="{FF2B5EF4-FFF2-40B4-BE49-F238E27FC236}">
                <a16:creationId xmlns:a16="http://schemas.microsoft.com/office/drawing/2014/main" id="{0BEC9EFA-AA09-49E8-8AC2-127D327918BB}"/>
              </a:ext>
            </a:extLst>
          </p:cNvPr>
          <p:cNvSpPr/>
          <p:nvPr/>
        </p:nvSpPr>
        <p:spPr>
          <a:xfrm>
            <a:off x="11333944" y="1874259"/>
            <a:ext cx="203200" cy="182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6215173-B7EF-43D6-8998-6397D83D555D}"/>
              </a:ext>
            </a:extLst>
          </p:cNvPr>
          <p:cNvSpPr/>
          <p:nvPr/>
        </p:nvSpPr>
        <p:spPr>
          <a:xfrm>
            <a:off x="11333944" y="1876413"/>
            <a:ext cx="137160" cy="1197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A86385DC-B40F-4A1F-BDB0-8FD18B8730C5}"/>
              </a:ext>
            </a:extLst>
          </p:cNvPr>
          <p:cNvCxnSpPr>
            <a:cxnSpLocks/>
          </p:cNvCxnSpPr>
          <p:nvPr/>
        </p:nvCxnSpPr>
        <p:spPr>
          <a:xfrm>
            <a:off x="3746046" y="3129542"/>
            <a:ext cx="504825" cy="0"/>
          </a:xfrm>
          <a:prstGeom prst="straightConnector1">
            <a:avLst/>
          </a:prstGeom>
          <a:ln>
            <a:headEnd w="med" len="sm"/>
            <a:tailEnd type="stealth" w="med" len="s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460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JPseudoFooter">
            <a:extLst>
              <a:ext uri="{FF2B5EF4-FFF2-40B4-BE49-F238E27FC236}">
                <a16:creationId xmlns:a16="http://schemas.microsoft.com/office/drawing/2014/main" id="{8FD19DA2-14F3-4747-BA95-1BA320C13460}"/>
              </a:ext>
            </a:extLst>
          </p:cNvPr>
          <p:cNvSpPr txBox="1"/>
          <p:nvPr>
            <p:custDataLst>
              <p:tags r:id="rId1"/>
            </p:custDataLst>
          </p:nvPr>
        </p:nvSpPr>
        <p:spPr>
          <a:xfrm>
            <a:off x="1651000" y="6660634"/>
            <a:ext cx="8890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
        <p:nvSpPr>
          <p:cNvPr id="3" name="AutoShape 2" descr="data:image/png;base64,%20iVBORw0KGgoAAAANSUhEUgAAALYAAABrCAYAAADaUHj1AAAAAXNSR0IArs4c6QAAAARnQU1BAACxjwv8YQUAAAAJcEhZcwAADsMAAA7DAcdvqGQAABndSURBVHhe7Z0LnFTVfcf/996ZnV0eig8QAxpfiGIabdRU4wNREVEENAkx8dFCfDWNNUlrNWpCjY3YqK01tRqjIIkaY4AoKohilKpNfFXjs0bFByoovhDZ3dmZubf/7ywnXGfPnZ2Zndld8Xw/nx+7zMzee+be//mf/znnf84Vh8PhcDgcDofD4XA4HA6Hw+FwOBwOh8PhcDgcDofD4XA4HA6Hw+FwOBwOh8PhcDgcDofD4XA4HA6Hw+FwOBwOh8PhcDgcZfHW//w04qtGqrZary1Ug1SwRvXB+p+vqV5V9RTOZ45fT7iHkWrt+p+1EKi4Fluv/zlMxXFDlbkWK1WvqN5X9Xs+bYadUe2uOkx1kGon1WaqgSpubpyCqkO1WvWc6veq21RPqLjhlXKg6niVOVcjwKDfU72suk71oKoSPqeapOJ67KjaXGWrfFyLD1Vvqh5VzVPdp/pI5ehD0qqvqJao2lQYQi3Cc/1aNVZVCRgMBmE7VqOEgR+iKse2qstVVFrbMboThv6Aikrh6CP+QrVQxc2w3aRaRPN8vmoTVTluUNn+vtGaqyL0sXGo6hmV7e+qFU7iAlWTytGLfEP1hsp2U+qh36jKhRe3q2x/12jdoioNreBwVa1eupz+TeWMu5f4O1WrynYjbCJuzqqIq23vJ+kmVYvKxj+qbH/TaH1XVcr2qhdVts8b4YGXq5apfqe6V/W8qpLr+LcqR4PBU1dyM15X0RH6B9WxqiNUk1Unqi5WPaay/V2pvqeyMVh1qYpOFxWnO9mObWT7fFx5Fd/nX1W2DuB/qGzHRTkVYRNhCiNEeHtCGcRo0cEq+ha2vzVi5IjYvV+wMY6KMOpxp2p48X923lVdqZqtWqHCKGxsqpqmOk9V7qZhuPurGJWwsZ0Kg0m63sT/lPsKla1JJ6b/tupPqqTYmWO8rbINTW6jYqSEn6XgpWlZfqbiGElQrp+ozij+z87pqv/s/NVRT5pVi1Q2j2L0tOoAVTXsoeLvbMczwjh6wt6qdpXt2O+odlXVypdVVF7bsasxRIZLid9tx0E3qhwN4BgVzartoiPGo2s1kH1VeETbcdF8VZI3rYT9VEmGTQuDR68VWhzbcelTjFdVwxdUlMd2vDtU/YKe3Ij+BmPVp6lSxf91hSaXWBrjrgUmaBja4gba6M/XkpDKhjHIavhf1bWdv3bhyfU/HXXkr1RmWtkmYsie9iloim9V2Y7/TVVPaKTH/heV7biITmW10F94SBU/DkbNyIujzvxQFb/Qca1TYfj1gI7g3SozLMhs5CxVT8dxG2nYp6psx0VcGzqmtHjVsIPqv1R01H+qYkreUWcIP5gut904hCHibesFuSVHqU5S7ckLdaCRhv0lFQZsOzZiNIROIUOdfDdHP+EzKoa5bDcNMf3d32mkYTOB9N8q27HjohUihmYmkZGUUaqkPoujFyDMSEpuYpTkaFV/p5GGDVNV1c6qMj5PFt+PVBNVxNaOXgTvkpTkRGplT42iN2i0YTNqU64fUomYkv+likmrRqXgOmKQp2C7EYikH5rU/k6jDRuYKr9QlXSeSoUT+aPqbFW5Gd4+Y2OZUv+O6t87f+0C09xMd9OsVgIrSL6q2kVFh5M8DBtcO2bzqDikgTLj2ZPVJRj2PSpbJ5cca/I1MKaegnEfqfqBai9e6CF8d4YTSQZz1BkmXmyeBb2kYslTJXxWVWniU6nIhqNS1EpveOw4JDf9vYrx6J56cGYwz1XZUmUdPeBbKtsFR6tUjLlWQk/TTPGCtdLbhm0YoCKr7xLVH1T0SWxlqESMh/cLNpYpdWYck+DGkRxVCUlTz5VCctUnLbwjvXepikpN3sg+qpNVV6tovVjaVil47c93/uqoB6wtTBrKoplk4W4l4DV7ssLkEVWtExx95bHLQT45mY30YVh0wLW0lS8uxsAddWI3FTnLtguNyBOuFDqaeCtmK2maSX6Ki9eSclKY3MAYaqE3DJtp81qn/vk7ZiZZpW8roxFJZkNUjjrAolpGDGwXGs1RVRsiMDpBGFMqOl0Yt+08/dWwKdNZKiZbmIGk01jrjCKJTo+rbOVEOJh6jLY41oPx2i40Yh0f0+71gHj9f1S28/RHw8aASVIqPeaZqlrBcyctXOA7VJvjXXc2pnxsssySxpzxMkwJ1wOu2Sepg7izanrnrx+DziLv1QIhGesrbRDu9Hki1cZk2KysZguuJFi1zk5HnzaYGbQZGtuYsWi5FuioJ01G4VzIz+lTNibDZryafT6S+EvVTFVPvS1NcFLL0B8h5mU0wwar+Ud0/loV5IkkTUaRjMYSuj5lYzJs+LkqqYkEckow7p7MkOEBu9sBqj9B/4LV7TYI0ZK2jijHcaotO3/tAptXvtD5q6OesFmMrVMTF2v22CSyGlg5w9R9ue3B2OKg1uG0Ro6K/FhlOy5iAUI1IQl7IBKG2I6F2BPQ0QAYkmPFuO2ix0U8zgIEDArvE08+wjiZhWTfv6+pfqEiicp2nLh+paqVRho2y7ZoyWzHRkyjY/xU3iTIkLxIVW7KnfH9L6r6nPr07m++uUma309J+2Z5mTaNjkVfQ9ITxs2WCd3BlDL7+2E87N/BDSKGZJKBsCOpyS2FOJYFDYuL/6seJoaY2m5Udh/L2K5SlQvD2DzofhXhi9kl1lRwDLa7ZDLyTf5Jxd/1KRsMe+ktY8RPjZKOQtfdgJrTngT5P8oBk9kEvZMlt+8hXuEQKYRMuW4lXtSsh8uK56/Q3x+WyFsiE6Yk7YzUG+B92HWU/akbDdPw5EkQ49cKq4CYtrbtA4hhj1P1ZHsD+lNst8b0eCNgppYFCCxu7nM2GPaShRdJc9OZ0trWtbY1ZzwpRKfKoUdeI0tvGyFecJ4U8seK5w2RSD8eMkjAn+nhfL1+xaN6K7SiXCn51ZfLhBOJ4/oCPAzN5wmq+rROH4fQgTxs9st7mBd6AGPKzGjaVqa8pWJBLp60JzB5xJ6ErFqvJ8whkDhVruPeq2wYFcnlPMnlff0ZdJW+HoVtcseCndWYb1EjPk2y2SHSqq14W5s2wtoKZzUC4Sf/b1V1dGwjUeFC8YfMkUWL+moUgR46+30wrEWmWr2g80Q8zba8xOA9NWrAeAkFbLBQudKFEuUgBia1lNEhrk1PoSVh6wmuQb8xathg2J4XFb2vXWq10TAJvLkSRnvJR9p/KHrpMuTz2t9WRx2kviqZ/A/1GI3wmJXAuDOrO5jmxXOzZzXxdLVgFMy4kXNN/jKVhUkhjl8PGG9mo8zSyQ36LEyJ0zrUA8pLrM1TDy5TUWmqmVDh7wkx2UCTa3qOqprU1l5hg7HdseAiaUqfVfTCpfi+Xlx/pVaDzxYNthoC7auk02sk1F7/xCkMlfUHyAZkPxCSdVg1w2QDs5LmenCjMCRiZxawktH2rIrkn0Z2jjk/FYZWht1dMToyDdnCt1HQQaZjSEebkQ+uBS0so0vA98UR0GJwLajctFD1aEEaRmWGDRiopV/ZLXj8wQP1p5wlhx7FNrT9DXIbSGyKjz9Te/my3NRGGnISdCARN6NenroSGDHhvCROmdETM0XOjGINBtA3VD7zWGrUKf3umUynMPokPK07Bb02hdx+fRiOlIObRpiBVzIiLGC8ti+MGjAi4tfeNGrgJvO9Gdkw14L+BK99YowaKjdsA0acUecW+C9LKlhaVBC8UzR0vLMNDDuS7WTx9bWmdDocVVG5YWO0aW21m9Jvqxf+tkThfvLSm0cU5cvhauDPFd+3QUfT9wdLYYgzbEevULlh46mDQJtof7pMmHqFTPzySjn11FxRE45+THLRlUWvbaPoyb2UhK215lE4HFVRuWETfoTRNXLYUUxIdCXl/5/+21GMqZMIgq5jhDNnVh8OORzdUNmoCLOJgd+q4cZYOWwqjxzuypJbyWW4Q7LZ5i6xdnHIL/WqdBQmSSY1SDpyn9eD7iyBt6UWQT8fZlXvSZO3XLbIPCfhmidkr+PI23A4aqIywyZ2TqeekHXhgTJ1KiMIXSkadrRIsh2ZLoaNF/eiVkk3vaIGzfjsoNiZO0l5kn6vIKkPwvbsiOCVsMm7TTqi6+SIqYwfOxxVUVkYgMf2/ZXS0ZG0EqM8GHrkDdBQZozkOgZJtl2kPaZ8Vppf+ki2/vk7svWcd5qHLly7ixf5Z6p3v1fuWnih3H6729nTURWVx7dhcUy19rFMjDuXs0/Fa6Qy4IWcpD8IRT21tDzTJk1vaMMQZodpGPN9yUTzinkqDkeFVBaKMAmTChbIe23TZNo0u3GXC0W6Q415oBr2sN+sEz8bSXarQFpHp2XdmCbJjkip4TdHGoMfLeOn8GCjJBiSYakTIy9McMQz4ZgeZuqciszEh0kAYvqYfOPS78SME5/hs7QWbN0Q/wyTOqzrM2EZ5yaZn59M6pBLEc89oEyUjfdp9ShbvIbzHuXjc0zjm8c8Gzg/5bCVk+Qp+iNMg/N9uKfmNQMLd4eqOCfT9FwHQkJuVNLN4jMkZfE3lC3+Wb4/kzelKaqcg3PZyslET69Nw/cPwwZfPfWKvGTeykvqvVDywwIJ1hQkN3KwGngwt3DY1L9Z/8kkSFElyZ/FqRj211Us1QL2oyPfAgO/XmWeNc4m5hNUFJhrYa4HP8mv5kljbF1AWmr8M9xYjIeHC7HMjMUBN6s4DxeQx1eTU2EgWeg6FYZ7m+oUFYY/RkViPu+Tq4IBMMvHbkokKi1QkfLLedjaGCMrLSf7XZtHa5BExWvkclAGU/FYKcTGnZSb45BCEN/2N17J4q34DBV5M3w3MOem7Bg2e7mQoGVmaNnSgY15bOXkfL22aWXloUi9Savzatbra6SVp230APlg/wHy/kHN4rVFErakJPgwt3rkpWtXbT/22kO3OXj2+K0n/cwk55TCxcNjsOKFRyuze79J2sdg8CS8F3/OOF7OeBnzt4jdnszfYoyln6ESscACQyK5norEDku8hyekssQhvRWvy/smI5D86jtUf63iPYwNj45n5j0WLZgHN7F9An9rK6e5HqacvM4z4ePrGPkuvM6jNjgHFdEcA3Fco/jrfM5cu/i5SZwikYwVMzxb00BZzPFKy9mrqcu9b9h0RDHkVPoZCQuXSXMwXTZt+oaa5TnqTxZLmP6wsKka9wHN0jGiKWx+OfeYv65jiATeXakgtaS5reWyMWNu5ibaiLcmpJbixQBva0KDuHcyn8crsVAXL0d23fEqs8Qr3vyQaUdLgJfmb7nptCRUKsb3CV1grAqjAGZb+T+wAukuFd4ZT2fWGFIp8OLkNbMwgq0kWJFihlZNOQlj8IimnKTh8rQviH8vwHua57+b97gGGDY7VrHSnGNQAUzYRvnw0rzO+yx84Fqb87O9Becm3dUMJPD3xgmY83DNWK0TLyetTq/Ru4aNUWcyWf35IxnuHyATj/nugrFP3nb5tKf/cO/4FT+Vw6ceIYPSh4rn3yTNgzQEaV4W+anveUF6F5UnYd6LPJnaulVHd2vvgO+GERBDG6NOAo9LU0m4wgKCG1TEuaUQXvA5tiwwy+SMtyV8MAsO2MPEdHZZhPu5zl+LS7+I3alwPLoZWH3CWkk8NIbzfRWhCUu4SuNCQgnCAlNOwiqe8W6DSmNbBkZlpOLw3HNzDFMhSf7iNcT7LB6gIhhYc8m5ua5P8YKCZy4dtcKweTxhvJxUkl6jdw07neILz5LxR8289IQVA35w8C+ufvzgEQ+/vdPQh5YeNPChmWPnnh3td8sT4j9ygtb9b0m7nL/q2q8/F6ajaz0/1e4H6hi84P4ozBHfloN9NIgBMSh2gOK8cc9bCs0ksSpehofm84QtG3hfPss+2DSxwM3He+GtfssLCpXJbF1MQj/em/dN59esw8RQOZ8xLAPGypMYSuE4PPaamBqPj4cvhWNigJyPvG4qECNaSeBtMXbAHoz3tUGowfdnfabZaIfOLhUiDi0Y8TTXk3JyD+IVpOH0nmE3aYvmeY9K9MEl5xxw1dZrthw8L/D9kzvy2R1aW1uH5sP8GGkKZp130L5XzRyn5TrkiCvlsMnEo/LKfstviHKFY6IwnKHhyGmvLpte7kYB3tN0eOg0MerQ3c0l1sUTcxPwmDZ4n5XkeHSMHIOmA2qaYB7XYSodBo0RMCMLNPemM2sqBS1FuW3ZSiHLjDCJzi+Gw7NkSsFICU+Y2OL8hFimfD2FsIsQiU4trSbOAm9cuqYVw2bjSq4X5SR820gNu5iz7c1jYa8XZE4XL9pnbdsaSQ/wZfQ+I6V5k5R8tO5DjUJkevbAbehsbeD888Plvzt+8fKlx8158c6v4SG6g7iQeBgjw7MwslHu5uLlWB3zgIom0xaGAM373io8MrAwlubWgJGa0RA6V6xK2bX4v06jZ4iQm45BAx64mmcnEuuymseU07YiiXvKdhLmGek8QZgVMhgh5+4JhF0cy1RMwic60DbIHaKcXA/Wm9arclVE/Qw7UmOKEo7HlHoY5jS2fvhROSUdSjiRSczmgRk58YIJctIlR8qMiybKoM1IG/G8VCr9ccNeT/Tonunw96N2jRbubC5sEhgMzbHZlQgPTM88CcZY8UZ0OPGwrOezsVBFhTGdKUYH4hDLm84cHo2OFefl8yYMwcBMXEw56ViZUMBAxbHtVEWrQ+fOlJNRCRvE/HhStjumZTEtULlwrBLoIxBamIpZ+v0NGPF5KspJy0VHtlcXbcQNsUla9HokyQ+a5Jlnkmt8GNJMJr/vezlp8T96V0Y1RRJums/nZYsRm8iovUbqoX3ZdretZPgOW0g+lxf9L03oxwgX7ZQJ29deIoH3QLi53BneN8p4wiQwFsaC2YuD38s1hVwHjIlOECMWeHlbRaAJZniLUQwgLGC/jzh4ZjwmQ3R0Ejk2oVG88zRPZeJqjkEsypg252WokPeJ182ohoHrS/ni5bRVcr4vlYB4nHCJFqyn3hoIQ9g0ngoOk1THdP7aBe4hmw5RTioAqp8j7YYNJwpSD0pbdo4Uoqu7qL1jtnipRSL/nNycRKFeSC/5/TDKyLrs0Aly5rqUn36+KdMkq197X55etlz/NJIXHn1dXv/Tag3F09KRD7tsophrinbzcuFp3tpocz/t7Rn6HhMN5cCQMR627jIeNgkuPjE5z5Dh8XCI0YlStIYXvR7DXXhn/s8G6nheA0bN8xrBvE5cHu8gUtnorHIsynmG6n4Vxs8EDp6Oji97dcShL0B8z+iLKSffLwnOy45Y9cJ0LGkJGbHBfoijSx0RrxOmxa8nmxfF5xAaygbDPnzyfBk/aYZMnHpqF02Y/E0Zd9iVcn4Zw4381eJH65hB7AIzkb6vXiQojgZEEs3W/4YFjWxvvOAeufyU+TL33CVSwMd43puBV4jHrUXSbf5bkScrJcOoX5j3g6jU+DkxhgYYlCkIoUF8Kj4+Bm4Mj+uAR2FKGi/I70wyQNzTmyVCjEVjNICHZbzWwDXCOA1Uqvj/DVQOno3DFDdQuTg/52CUYfZ6gSkn34mYnAkoU04To9vKSeWjApl+Cd+9NOwBc/z4dTPwefM35rjEzWbLZlb6s08JxMtAi2fKSVhG67PB3hqMxQpr5N6FW0p74UE14p2LyU6lMNMYpF7SOGNsdOijK88dt925KT91ZqGQH5zPFSSVDvTt1Ku5XP47s5ZN74xTF/16qKRbWmT85Nei27fdLBzUNEtDkVGeRLd5LZte4e31WPxENP14cbwHOQ40l8ZT85xHZuO4sMS3hAvAa+R4lFZYbqT5HJ1AM7JBjGniY/M6x2RbAiZoTAxLWENZGB4jn4LWIGlUhjwMjkMoguFQdkaD4nnveHDeL215KCcVnLFwtk6gklEeQiU6mQZibEI3rheznRu2qus8J+EEFYT8Ejy8mXwBRpS4TpyLlsKEVLzOUyIwZlopwjRmSpk1LS0nZaLjzH2NH7th1M+w4a7f/kq84FhZp62UbSUNM46BP0eCQafIuHH5c8fN/pKE3mQvkOGhRM+lC4X55y87GSMRWbzwC1oZLpeosFrGH3V0dM82Oxa8ZvWMYXvg5ed7416tZpjM8SmjvoZ95/zjxE//Utrako+byUSSSl0j6cIsGWvZtJL01FRwopbsFK3oQyVMt87w7zvt2pY5OxbCTV7RcGSPIJ2f5e/7cneTNI5PMfU17AULtpBBwT1SCHeXjoTRHTw52YISrRDPv0dL8KQU8ms0Dhkm+cKe4jXtL34wXHuQktGg+yuZZ2Rc6tnlMwY89BMJg13CKPVIsP/zN+lhkuN9x6ee+ho2LLmVGbw5km3XULjzJSusaGfJGYZO57L4M5BDCs/KSdED8lS0tQZ1HMCXIBO0TQkev3GPgcsv9r74ZtLkicPxZ+rfS12T1Tjbu1EG2h5UFYM9AMn9RuzQuq5dtm9bJbO9uXJs8LD8OH2r7O6t1B5hmzwdfaZl7+x5w7133nBxtaMi6m/YPNGgo52ZprtlkBp3uTYh3sH0fBnitckwj7QD9eTqrNu0w315fpzMK+wu+SC3nzQtHt35YYejPPU3bJg0bZV89OEJUojmS4sadyroDDfKUlDPPEwuVkNeFQ2QJYVd5OzCFHlzwDC18+gFKWSnS9DiVqw7KqL+MXacOXOaZeTQ07X6nKGGPUI6cp0hCEZu4moo2jz/13rmpWREqlXeTW8q7ZG/VoLCzZKLLpLDp3QOAzocFdBYwzbczQrzlHYqvUlSyI+WIMj8udNoMP/PFwqSzrwoufzdkvGvl3FHPqzvxT7ocHRP7xi2geHApsJoNdw91Iq3lzAcKoHfrD/bxfffVQN+VbLhUyIdzxXDGYfD4XA4HA6Hw+FwOBwOh8PhcDgcjo0Okf8HAk3yHFKm1gQAAAAASUVORK5CYII="/>
          <p:cNvSpPr>
            <a:spLocks noChangeAspect="1" noChangeArrowheads="1"/>
          </p:cNvSpPr>
          <p:nvPr/>
        </p:nvSpPr>
        <p:spPr bwMode="auto">
          <a:xfrm>
            <a:off x="1736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1651000" y="5911008"/>
            <a:ext cx="1244382" cy="9342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3446FE9-EC16-4D81-AC69-3ED756D55CE9}"/>
              </a:ext>
            </a:extLst>
          </p:cNvPr>
          <p:cNvSpPr txBox="1"/>
          <p:nvPr/>
        </p:nvSpPr>
        <p:spPr>
          <a:xfrm>
            <a:off x="3631222" y="2018768"/>
            <a:ext cx="4929555" cy="707886"/>
          </a:xfrm>
          <a:prstGeom prst="rect">
            <a:avLst/>
          </a:prstGeom>
          <a:noFill/>
        </p:spPr>
        <p:txBody>
          <a:bodyPr wrap="none" rtlCol="0">
            <a:spAutoFit/>
          </a:bodyPr>
          <a:lstStyle/>
          <a:p>
            <a:r>
              <a:rPr lang="en-US" sz="4000" dirty="0">
                <a:solidFill>
                  <a:schemeClr val="tx2"/>
                </a:solidFill>
                <a:latin typeface="Museo Sans 900" panose="02000000000000000000" pitchFamily="50" charset="0"/>
              </a:rPr>
              <a:t>Question &amp; Answer</a:t>
            </a:r>
          </a:p>
        </p:txBody>
      </p:sp>
      <p:grpSp>
        <p:nvGrpSpPr>
          <p:cNvPr id="9" name="Group 8">
            <a:extLst>
              <a:ext uri="{FF2B5EF4-FFF2-40B4-BE49-F238E27FC236}">
                <a16:creationId xmlns:a16="http://schemas.microsoft.com/office/drawing/2014/main" id="{C497C8B5-1809-4300-9950-FF8E7C3D9799}"/>
              </a:ext>
            </a:extLst>
          </p:cNvPr>
          <p:cNvGrpSpPr/>
          <p:nvPr/>
        </p:nvGrpSpPr>
        <p:grpSpPr>
          <a:xfrm>
            <a:off x="3442861" y="3232190"/>
            <a:ext cx="5306275" cy="1850297"/>
            <a:chOff x="3292971" y="2214096"/>
            <a:chExt cx="5306275" cy="1850297"/>
          </a:xfrm>
        </p:grpSpPr>
        <p:grpSp>
          <p:nvGrpSpPr>
            <p:cNvPr id="6" name="Group 5">
              <a:extLst>
                <a:ext uri="{FF2B5EF4-FFF2-40B4-BE49-F238E27FC236}">
                  <a16:creationId xmlns:a16="http://schemas.microsoft.com/office/drawing/2014/main" id="{C120A2AE-ED18-48F6-8A92-BB12E474B6BE}"/>
                </a:ext>
              </a:extLst>
            </p:cNvPr>
            <p:cNvGrpSpPr/>
            <p:nvPr/>
          </p:nvGrpSpPr>
          <p:grpSpPr>
            <a:xfrm>
              <a:off x="3292971" y="2214096"/>
              <a:ext cx="5306275" cy="1850297"/>
              <a:chOff x="3500361" y="1145742"/>
              <a:chExt cx="5306275" cy="1850297"/>
            </a:xfrm>
          </p:grpSpPr>
          <p:pic>
            <p:nvPicPr>
              <p:cNvPr id="2" name="Picture 1"/>
              <p:cNvPicPr>
                <a:picLocks noChangeAspect="1"/>
              </p:cNvPicPr>
              <p:nvPr/>
            </p:nvPicPr>
            <p:blipFill>
              <a:blip r:embed="rId4"/>
              <a:stretch>
                <a:fillRect/>
              </a:stretch>
            </p:blipFill>
            <p:spPr>
              <a:xfrm>
                <a:off x="5368111" y="1145742"/>
                <a:ext cx="3438525" cy="1038225"/>
              </a:xfrm>
              <a:prstGeom prst="rect">
                <a:avLst/>
              </a:prstGeom>
            </p:spPr>
          </p:pic>
          <p:pic>
            <p:nvPicPr>
              <p:cNvPr id="5" name="Picture 4">
                <a:extLst>
                  <a:ext uri="{FF2B5EF4-FFF2-40B4-BE49-F238E27FC236}">
                    <a16:creationId xmlns:a16="http://schemas.microsoft.com/office/drawing/2014/main" id="{14995070-AD77-4281-9D84-DF99526E2AB9}"/>
                  </a:ext>
                </a:extLst>
              </p:cNvPr>
              <p:cNvPicPr>
                <a:picLocks noChangeAspect="1"/>
              </p:cNvPicPr>
              <p:nvPr/>
            </p:nvPicPr>
            <p:blipFill>
              <a:blip r:embed="rId5"/>
              <a:stretch>
                <a:fillRect/>
              </a:stretch>
            </p:blipFill>
            <p:spPr>
              <a:xfrm>
                <a:off x="3500361" y="1145742"/>
                <a:ext cx="1752752" cy="1850297"/>
              </a:xfrm>
              <a:prstGeom prst="rect">
                <a:avLst/>
              </a:prstGeom>
            </p:spPr>
          </p:pic>
        </p:grpSp>
        <p:pic>
          <p:nvPicPr>
            <p:cNvPr id="8" name="Picture 7">
              <a:extLst>
                <a:ext uri="{FF2B5EF4-FFF2-40B4-BE49-F238E27FC236}">
                  <a16:creationId xmlns:a16="http://schemas.microsoft.com/office/drawing/2014/main" id="{87B492E0-0E16-4137-954F-8C81CDCF8CD2}"/>
                </a:ext>
              </a:extLst>
            </p:cNvPr>
            <p:cNvPicPr>
              <a:picLocks noChangeAspect="1"/>
            </p:cNvPicPr>
            <p:nvPr/>
          </p:nvPicPr>
          <p:blipFill>
            <a:blip r:embed="rId6"/>
            <a:stretch>
              <a:fillRect/>
            </a:stretch>
          </p:blipFill>
          <p:spPr>
            <a:xfrm>
              <a:off x="5160721" y="3296802"/>
              <a:ext cx="2212916" cy="626780"/>
            </a:xfrm>
            <a:prstGeom prst="rect">
              <a:avLst/>
            </a:prstGeom>
          </p:spPr>
        </p:pic>
      </p:grpSp>
    </p:spTree>
    <p:extLst>
      <p:ext uri="{BB962C8B-B14F-4D97-AF65-F5344CB8AC3E}">
        <p14:creationId xmlns:p14="http://schemas.microsoft.com/office/powerpoint/2010/main" val="116614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9BC6-F0B0-6243-B305-C7A784A2DD1F}"/>
              </a:ext>
            </a:extLst>
          </p:cNvPr>
          <p:cNvSpPr>
            <a:spLocks noGrp="1"/>
          </p:cNvSpPr>
          <p:nvPr>
            <p:ph type="ctrTitle"/>
          </p:nvPr>
        </p:nvSpPr>
        <p:spPr>
          <a:xfrm>
            <a:off x="575732" y="2184969"/>
            <a:ext cx="11040533" cy="613017"/>
          </a:xfrm>
        </p:spPr>
        <p:txBody>
          <a:bodyPr/>
          <a:lstStyle/>
          <a:p>
            <a:r>
              <a:rPr lang="en-US" dirty="0">
                <a:latin typeface="Museo Sans 900" panose="02000000000000000000" pitchFamily="50" charset="0"/>
              </a:rPr>
              <a:t>Thank you for your passion!</a:t>
            </a:r>
          </a:p>
        </p:txBody>
      </p:sp>
      <p:sp>
        <p:nvSpPr>
          <p:cNvPr id="3" name="BJPseudoFooter"/>
          <p:cNvSpPr txBox="1"/>
          <p:nvPr>
            <p:custDataLst>
              <p:tags r:id="rId1"/>
            </p:custDataLst>
          </p:nvPr>
        </p:nvSpPr>
        <p:spPr>
          <a:xfrm>
            <a:off x="1651000" y="6660634"/>
            <a:ext cx="8890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
        <p:nvSpPr>
          <p:cNvPr id="4" name="TextBox 3">
            <a:extLst>
              <a:ext uri="{FF2B5EF4-FFF2-40B4-BE49-F238E27FC236}">
                <a16:creationId xmlns:a16="http://schemas.microsoft.com/office/drawing/2014/main" id="{7986CB86-4001-4CBC-8000-B7D695ED69B2}"/>
              </a:ext>
            </a:extLst>
          </p:cNvPr>
          <p:cNvSpPr txBox="1"/>
          <p:nvPr/>
        </p:nvSpPr>
        <p:spPr>
          <a:xfrm>
            <a:off x="0" y="3324723"/>
            <a:ext cx="12192000" cy="707886"/>
          </a:xfrm>
          <a:prstGeom prst="rect">
            <a:avLst/>
          </a:prstGeom>
          <a:noFill/>
        </p:spPr>
        <p:txBody>
          <a:bodyPr wrap="square" rtlCol="0">
            <a:spAutoFit/>
          </a:bodyPr>
          <a:lstStyle/>
          <a:p>
            <a:pPr algn="ctr"/>
            <a:r>
              <a:rPr lang="en-US" sz="4000" dirty="0">
                <a:solidFill>
                  <a:schemeClr val="bg1"/>
                </a:solidFill>
                <a:latin typeface="Museo Sans 900" panose="02000000000000000000" pitchFamily="50" charset="0"/>
              </a:rPr>
              <a:t>Let’s get the challenge rolling !</a:t>
            </a:r>
          </a:p>
        </p:txBody>
      </p:sp>
    </p:spTree>
    <p:extLst>
      <p:ext uri="{BB962C8B-B14F-4D97-AF65-F5344CB8AC3E}">
        <p14:creationId xmlns:p14="http://schemas.microsoft.com/office/powerpoint/2010/main" val="73683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23CE-35C5-4AA0-83CC-940DCF57ACA5}"/>
              </a:ext>
            </a:extLst>
          </p:cNvPr>
          <p:cNvSpPr>
            <a:spLocks noGrp="1"/>
          </p:cNvSpPr>
          <p:nvPr>
            <p:ph type="title"/>
          </p:nvPr>
        </p:nvSpPr>
        <p:spPr>
          <a:xfrm>
            <a:off x="686536" y="357848"/>
            <a:ext cx="11040533" cy="744146"/>
          </a:xfrm>
        </p:spPr>
        <p:txBody>
          <a:bodyPr anchor="ctr"/>
          <a:lstStyle/>
          <a:p>
            <a:r>
              <a:rPr lang="en-US" dirty="0">
                <a:latin typeface="Museo Sans 900" panose="02000000000000000000" pitchFamily="50" charset="0"/>
              </a:rPr>
              <a:t>Agenda</a:t>
            </a:r>
          </a:p>
        </p:txBody>
      </p:sp>
      <p:sp>
        <p:nvSpPr>
          <p:cNvPr id="4" name="BJPseudoFooter">
            <a:extLst>
              <a:ext uri="{FF2B5EF4-FFF2-40B4-BE49-F238E27FC236}">
                <a16:creationId xmlns:a16="http://schemas.microsoft.com/office/drawing/2014/main" id="{AEEA6A60-6D9E-43EB-8FF6-CFCFF1B19B7F}"/>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graphicFrame>
        <p:nvGraphicFramePr>
          <p:cNvPr id="5" name="Table 4">
            <a:extLst>
              <a:ext uri="{FF2B5EF4-FFF2-40B4-BE49-F238E27FC236}">
                <a16:creationId xmlns:a16="http://schemas.microsoft.com/office/drawing/2014/main" id="{FE4C39DE-5F0C-4FE2-8A3D-7AFE4498B040}"/>
              </a:ext>
            </a:extLst>
          </p:cNvPr>
          <p:cNvGraphicFramePr>
            <a:graphicFrameLocks noGrp="1"/>
          </p:cNvGraphicFramePr>
          <p:nvPr>
            <p:extLst>
              <p:ext uri="{D42A27DB-BD31-4B8C-83A1-F6EECF244321}">
                <p14:modId xmlns:p14="http://schemas.microsoft.com/office/powerpoint/2010/main" val="3642967940"/>
              </p:ext>
            </p:extLst>
          </p:nvPr>
        </p:nvGraphicFramePr>
        <p:xfrm>
          <a:off x="686536" y="1191659"/>
          <a:ext cx="10073200" cy="3611158"/>
        </p:xfrm>
        <a:graphic>
          <a:graphicData uri="http://schemas.openxmlformats.org/drawingml/2006/table">
            <a:tbl>
              <a:tblPr firstRow="1" bandRow="1">
                <a:tableStyleId>{F5AB1C69-6EDB-4FF4-983F-18BD219EF322}</a:tableStyleId>
              </a:tblPr>
              <a:tblGrid>
                <a:gridCol w="2647358">
                  <a:extLst>
                    <a:ext uri="{9D8B030D-6E8A-4147-A177-3AD203B41FA5}">
                      <a16:colId xmlns:a16="http://schemas.microsoft.com/office/drawing/2014/main" val="3958171307"/>
                    </a:ext>
                  </a:extLst>
                </a:gridCol>
                <a:gridCol w="7425842">
                  <a:extLst>
                    <a:ext uri="{9D8B030D-6E8A-4147-A177-3AD203B41FA5}">
                      <a16:colId xmlns:a16="http://schemas.microsoft.com/office/drawing/2014/main" val="3112501557"/>
                    </a:ext>
                  </a:extLst>
                </a:gridCol>
              </a:tblGrid>
              <a:tr h="531481">
                <a:tc>
                  <a:txBody>
                    <a:bodyPr/>
                    <a:lstStyle/>
                    <a:p>
                      <a:pPr algn="ctr"/>
                      <a:r>
                        <a:rPr lang="en-US" sz="1600" dirty="0">
                          <a:solidFill>
                            <a:schemeClr val="tx1"/>
                          </a:solidFill>
                          <a:latin typeface="Museo Sans 900" panose="02000000000000000000" pitchFamily="50" charset="0"/>
                        </a:rPr>
                        <a:t>Time</a:t>
                      </a:r>
                    </a:p>
                  </a:txBody>
                  <a:tcPr anchor="ctr"/>
                </a:tc>
                <a:tc>
                  <a:txBody>
                    <a:bodyPr/>
                    <a:lstStyle/>
                    <a:p>
                      <a:r>
                        <a:rPr lang="en-US" sz="1600" dirty="0">
                          <a:solidFill>
                            <a:schemeClr val="tx1"/>
                          </a:solidFill>
                          <a:latin typeface="Museo Sans 900" panose="02000000000000000000" pitchFamily="50" charset="0"/>
                        </a:rPr>
                        <a:t>Agenda</a:t>
                      </a:r>
                    </a:p>
                  </a:txBody>
                  <a:tcPr anchor="ctr"/>
                </a:tc>
                <a:extLst>
                  <a:ext uri="{0D108BD9-81ED-4DB2-BD59-A6C34878D82A}">
                    <a16:rowId xmlns:a16="http://schemas.microsoft.com/office/drawing/2014/main" val="3746397957"/>
                  </a:ext>
                </a:extLst>
              </a:tr>
              <a:tr h="531481">
                <a:tc>
                  <a:txBody>
                    <a:bodyPr/>
                    <a:lstStyle/>
                    <a:p>
                      <a:pPr algn="ctr"/>
                      <a:r>
                        <a:rPr lang="en-US" sz="1400" dirty="0">
                          <a:solidFill>
                            <a:schemeClr val="tx1"/>
                          </a:solidFill>
                          <a:latin typeface="Museo Sans 700" panose="02000000000000000000" pitchFamily="50" charset="0"/>
                        </a:rPr>
                        <a:t>2.00 PM – 2.05 PM</a:t>
                      </a:r>
                    </a:p>
                  </a:txBody>
                  <a:tcPr anchor="ctr"/>
                </a:tc>
                <a:tc>
                  <a:txBody>
                    <a:bodyPr/>
                    <a:lstStyle/>
                    <a:p>
                      <a:pPr algn="l"/>
                      <a:r>
                        <a:rPr lang="en-US" sz="1400" kern="1200" dirty="0">
                          <a:solidFill>
                            <a:schemeClr val="tx1"/>
                          </a:solidFill>
                          <a:latin typeface="Museo Sans 700" panose="02000000000000000000" pitchFamily="50" charset="0"/>
                          <a:ea typeface="+mn-ea"/>
                          <a:cs typeface="+mn-cs"/>
                        </a:rPr>
                        <a:t>HSE Moments</a:t>
                      </a:r>
                    </a:p>
                  </a:txBody>
                  <a:tcPr anchor="ctr"/>
                </a:tc>
                <a:extLst>
                  <a:ext uri="{0D108BD9-81ED-4DB2-BD59-A6C34878D82A}">
                    <a16:rowId xmlns:a16="http://schemas.microsoft.com/office/drawing/2014/main" val="4180864805"/>
                  </a:ext>
                </a:extLst>
              </a:tr>
              <a:tr h="742617">
                <a:tc>
                  <a:txBody>
                    <a:bodyPr/>
                    <a:lstStyle/>
                    <a:p>
                      <a:pPr algn="ctr"/>
                      <a:r>
                        <a:rPr lang="en-US" sz="1400" dirty="0">
                          <a:solidFill>
                            <a:schemeClr val="tx1"/>
                          </a:solidFill>
                          <a:latin typeface="Museo Sans 700" panose="02000000000000000000" pitchFamily="50" charset="0"/>
                        </a:rPr>
                        <a:t>2.05 PM</a:t>
                      </a:r>
                      <a:r>
                        <a:rPr lang="en-US" sz="1400" baseline="0" dirty="0">
                          <a:solidFill>
                            <a:schemeClr val="tx1"/>
                          </a:solidFill>
                          <a:latin typeface="Museo Sans 700" panose="02000000000000000000" pitchFamily="50" charset="0"/>
                        </a:rPr>
                        <a:t> – 2.10 </a:t>
                      </a:r>
                      <a:r>
                        <a:rPr lang="en-US" sz="1400" dirty="0">
                          <a:solidFill>
                            <a:schemeClr val="tx1"/>
                          </a:solidFill>
                          <a:latin typeface="Museo Sans 700" panose="02000000000000000000" pitchFamily="50" charset="0"/>
                        </a:rPr>
                        <a:t>PM</a:t>
                      </a:r>
                    </a:p>
                  </a:txBody>
                  <a:tcPr anchor="ctr"/>
                </a:tc>
                <a:tc>
                  <a:txBody>
                    <a:bodyPr/>
                    <a:lstStyle/>
                    <a:p>
                      <a:pPr algn="l"/>
                      <a:r>
                        <a:rPr lang="en-US" sz="1400" kern="1200" dirty="0">
                          <a:solidFill>
                            <a:schemeClr val="tx1"/>
                          </a:solidFill>
                          <a:latin typeface="Museo Sans 700" panose="02000000000000000000" pitchFamily="50" charset="0"/>
                          <a:ea typeface="+mn-ea"/>
                          <a:cs typeface="+mn-cs"/>
                        </a:rPr>
                        <a:t>Opening Remarks by Mr. Prakash Kumar - Head NervCentre, GTS</a:t>
                      </a:r>
                    </a:p>
                  </a:txBody>
                  <a:tcPr anchor="ctr"/>
                </a:tc>
                <a:extLst>
                  <a:ext uri="{0D108BD9-81ED-4DB2-BD59-A6C34878D82A}">
                    <a16:rowId xmlns:a16="http://schemas.microsoft.com/office/drawing/2014/main" val="1993267645"/>
                  </a:ext>
                </a:extLst>
              </a:tr>
              <a:tr h="742617">
                <a:tc>
                  <a:txBody>
                    <a:bodyPr/>
                    <a:lstStyle/>
                    <a:p>
                      <a:pPr algn="ctr"/>
                      <a:r>
                        <a:rPr lang="en-US" sz="1400" dirty="0">
                          <a:solidFill>
                            <a:schemeClr val="tx1"/>
                          </a:solidFill>
                          <a:latin typeface="Museo Sans 700" panose="02000000000000000000" pitchFamily="50" charset="0"/>
                        </a:rPr>
                        <a:t>2.10 PM</a:t>
                      </a:r>
                      <a:r>
                        <a:rPr lang="en-US" sz="1400" baseline="0" dirty="0">
                          <a:solidFill>
                            <a:schemeClr val="tx1"/>
                          </a:solidFill>
                          <a:latin typeface="Museo Sans 700" panose="02000000000000000000" pitchFamily="50" charset="0"/>
                        </a:rPr>
                        <a:t> – 2.15 </a:t>
                      </a:r>
                      <a:r>
                        <a:rPr lang="en-US" sz="1400" dirty="0">
                          <a:solidFill>
                            <a:schemeClr val="tx1"/>
                          </a:solidFill>
                          <a:latin typeface="Museo Sans 700" panose="02000000000000000000" pitchFamily="50" charset="0"/>
                        </a:rPr>
                        <a:t>PM</a:t>
                      </a:r>
                    </a:p>
                  </a:txBody>
                  <a:tcPr anchor="ctr"/>
                </a:tc>
                <a:tc>
                  <a:txBody>
                    <a:bodyPr/>
                    <a:lstStyle/>
                    <a:p>
                      <a:pPr algn="l"/>
                      <a:r>
                        <a:rPr lang="en-US" sz="1400" kern="1200" dirty="0">
                          <a:solidFill>
                            <a:schemeClr val="tx1"/>
                          </a:solidFill>
                          <a:latin typeface="Museo Sans 700" panose="02000000000000000000" pitchFamily="50" charset="0"/>
                          <a:ea typeface="+mn-ea"/>
                          <a:cs typeface="+mn-cs"/>
                        </a:rPr>
                        <a:t>Context Setting by Mr. </a:t>
                      </a:r>
                      <a:r>
                        <a:rPr lang="en-US" sz="1400" kern="1200" dirty="0" err="1">
                          <a:solidFill>
                            <a:schemeClr val="tx1"/>
                          </a:solidFill>
                          <a:latin typeface="Museo Sans 700" panose="02000000000000000000" pitchFamily="50" charset="0"/>
                          <a:ea typeface="+mn-ea"/>
                          <a:cs typeface="+mn-cs"/>
                        </a:rPr>
                        <a:t>Fauzy</a:t>
                      </a:r>
                      <a:r>
                        <a:rPr lang="en-US" sz="1400" kern="1200" dirty="0">
                          <a:solidFill>
                            <a:schemeClr val="tx1"/>
                          </a:solidFill>
                          <a:latin typeface="Museo Sans 700" panose="02000000000000000000" pitchFamily="50" charset="0"/>
                          <a:ea typeface="+mn-ea"/>
                          <a:cs typeface="+mn-cs"/>
                        </a:rPr>
                        <a:t> Omar Basheer – Head Facility of the Future, GR&amp;T</a:t>
                      </a:r>
                    </a:p>
                  </a:txBody>
                  <a:tcPr anchor="ctr"/>
                </a:tc>
                <a:extLst>
                  <a:ext uri="{0D108BD9-81ED-4DB2-BD59-A6C34878D82A}">
                    <a16:rowId xmlns:a16="http://schemas.microsoft.com/office/drawing/2014/main" val="812117623"/>
                  </a:ext>
                </a:extLst>
              </a:tr>
              <a:tr h="531481">
                <a:tc>
                  <a:txBody>
                    <a:bodyPr/>
                    <a:lstStyle/>
                    <a:p>
                      <a:pPr algn="ctr"/>
                      <a:r>
                        <a:rPr lang="en-US" sz="1400" dirty="0">
                          <a:solidFill>
                            <a:schemeClr val="tx1"/>
                          </a:solidFill>
                          <a:latin typeface="Museo Sans 700" panose="02000000000000000000" pitchFamily="50" charset="0"/>
                        </a:rPr>
                        <a:t>2.15 PM – 2.45 PM</a:t>
                      </a:r>
                    </a:p>
                  </a:txBody>
                  <a:tcPr anchor="ctr"/>
                </a:tc>
                <a:tc>
                  <a:txBody>
                    <a:bodyPr/>
                    <a:lstStyle/>
                    <a:p>
                      <a:pPr algn="l"/>
                      <a:r>
                        <a:rPr lang="en-US" sz="1400" kern="1200" dirty="0">
                          <a:solidFill>
                            <a:schemeClr val="tx1"/>
                          </a:solidFill>
                          <a:latin typeface="Museo Sans 700" panose="02000000000000000000" pitchFamily="50" charset="0"/>
                          <a:ea typeface="+mn-ea"/>
                          <a:cs typeface="+mn-cs"/>
                        </a:rPr>
                        <a:t>Code Chef briefing by Shahriza Khairudin &amp; Petrus Tri Bhaskoro</a:t>
                      </a:r>
                    </a:p>
                  </a:txBody>
                  <a:tcPr anchor="ctr"/>
                </a:tc>
                <a:extLst>
                  <a:ext uri="{0D108BD9-81ED-4DB2-BD59-A6C34878D82A}">
                    <a16:rowId xmlns:a16="http://schemas.microsoft.com/office/drawing/2014/main" val="3560044431"/>
                  </a:ext>
                </a:extLst>
              </a:tr>
              <a:tr h="531481">
                <a:tc>
                  <a:txBody>
                    <a:bodyPr/>
                    <a:lstStyle/>
                    <a:p>
                      <a:pPr algn="ctr"/>
                      <a:r>
                        <a:rPr lang="en-US" sz="1400" dirty="0">
                          <a:solidFill>
                            <a:schemeClr val="tx1"/>
                          </a:solidFill>
                          <a:latin typeface="Museo Sans 700" panose="02000000000000000000" pitchFamily="50" charset="0"/>
                        </a:rPr>
                        <a:t>2.45 PM – 3.00 PM</a:t>
                      </a:r>
                    </a:p>
                  </a:txBody>
                  <a:tcPr anchor="ctr"/>
                </a:tc>
                <a:tc>
                  <a:txBody>
                    <a:bodyPr/>
                    <a:lstStyle/>
                    <a:p>
                      <a:pPr marL="0" indent="0" algn="l">
                        <a:buFont typeface="Arial" panose="020B0604020202020204" pitchFamily="34" charset="0"/>
                        <a:buNone/>
                      </a:pPr>
                      <a:r>
                        <a:rPr lang="en-US" sz="1400" kern="1200" dirty="0">
                          <a:solidFill>
                            <a:schemeClr val="tx1"/>
                          </a:solidFill>
                          <a:latin typeface="Museo Sans 700" panose="02000000000000000000" pitchFamily="50" charset="0"/>
                          <a:ea typeface="+mn-ea"/>
                          <a:cs typeface="+mn-cs"/>
                        </a:rPr>
                        <a:t>Q&amp;A Session</a:t>
                      </a:r>
                    </a:p>
                  </a:txBody>
                  <a:tcPr anchor="ctr"/>
                </a:tc>
                <a:extLst>
                  <a:ext uri="{0D108BD9-81ED-4DB2-BD59-A6C34878D82A}">
                    <a16:rowId xmlns:a16="http://schemas.microsoft.com/office/drawing/2014/main" val="1658784472"/>
                  </a:ext>
                </a:extLst>
              </a:tr>
            </a:tbl>
          </a:graphicData>
        </a:graphic>
      </p:graphicFrame>
    </p:spTree>
    <p:extLst>
      <p:ext uri="{BB962C8B-B14F-4D97-AF65-F5344CB8AC3E}">
        <p14:creationId xmlns:p14="http://schemas.microsoft.com/office/powerpoint/2010/main" val="179948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JPseudoFooter">
            <a:extLst>
              <a:ext uri="{FF2B5EF4-FFF2-40B4-BE49-F238E27FC236}">
                <a16:creationId xmlns:a16="http://schemas.microsoft.com/office/drawing/2014/main" id="{AEEA6A60-6D9E-43EB-8FF6-CFCFF1B19B7F}"/>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pic>
        <p:nvPicPr>
          <p:cNvPr id="3" name="Picture 2">
            <a:extLst>
              <a:ext uri="{FF2B5EF4-FFF2-40B4-BE49-F238E27FC236}">
                <a16:creationId xmlns:a16="http://schemas.microsoft.com/office/drawing/2014/main" id="{93FC9D8A-D7A2-423D-9DB8-E79331A8622C}"/>
              </a:ext>
            </a:extLst>
          </p:cNvPr>
          <p:cNvPicPr>
            <a:picLocks noChangeAspect="1"/>
          </p:cNvPicPr>
          <p:nvPr/>
        </p:nvPicPr>
        <p:blipFill>
          <a:blip r:embed="rId4"/>
          <a:stretch>
            <a:fillRect/>
          </a:stretch>
        </p:blipFill>
        <p:spPr>
          <a:xfrm>
            <a:off x="1456144" y="1030941"/>
            <a:ext cx="3302580" cy="4932493"/>
          </a:xfrm>
          <a:prstGeom prst="rect">
            <a:avLst/>
          </a:prstGeom>
        </p:spPr>
      </p:pic>
      <p:grpSp>
        <p:nvGrpSpPr>
          <p:cNvPr id="10" name="Group 9">
            <a:extLst>
              <a:ext uri="{FF2B5EF4-FFF2-40B4-BE49-F238E27FC236}">
                <a16:creationId xmlns:a16="http://schemas.microsoft.com/office/drawing/2014/main" id="{A35290DB-393A-4D15-A1C8-26020FCC0146}"/>
              </a:ext>
            </a:extLst>
          </p:cNvPr>
          <p:cNvGrpSpPr/>
          <p:nvPr/>
        </p:nvGrpSpPr>
        <p:grpSpPr>
          <a:xfrm>
            <a:off x="4966446" y="1488050"/>
            <a:ext cx="5540188" cy="3801289"/>
            <a:chOff x="4921623" y="545495"/>
            <a:chExt cx="5540188" cy="3801289"/>
          </a:xfrm>
        </p:grpSpPr>
        <p:sp>
          <p:nvSpPr>
            <p:cNvPr id="6" name="TextBox 5">
              <a:extLst>
                <a:ext uri="{FF2B5EF4-FFF2-40B4-BE49-F238E27FC236}">
                  <a16:creationId xmlns:a16="http://schemas.microsoft.com/office/drawing/2014/main" id="{8FBCACFB-5A4E-495C-8040-F4DA6C893464}"/>
                </a:ext>
              </a:extLst>
            </p:cNvPr>
            <p:cNvSpPr txBox="1"/>
            <p:nvPr/>
          </p:nvSpPr>
          <p:spPr>
            <a:xfrm>
              <a:off x="4921623" y="2223126"/>
              <a:ext cx="5540188" cy="2123658"/>
            </a:xfrm>
            <a:prstGeom prst="rect">
              <a:avLst/>
            </a:prstGeom>
            <a:noFill/>
          </p:spPr>
          <p:txBody>
            <a:bodyPr wrap="square" rtlCol="0">
              <a:spAutoFit/>
            </a:bodyPr>
            <a:lstStyle/>
            <a:p>
              <a:pPr algn="ctr"/>
              <a:r>
                <a:rPr lang="en-US" dirty="0">
                  <a:latin typeface="Museo Sans 700" panose="02000000000000000000" pitchFamily="50" charset="0"/>
                </a:rPr>
                <a:t>Opening remarks by : </a:t>
              </a:r>
            </a:p>
            <a:p>
              <a:pPr algn="ctr"/>
              <a:endParaRPr lang="en-US" dirty="0">
                <a:solidFill>
                  <a:schemeClr val="tx2"/>
                </a:solidFill>
                <a:latin typeface="Museo Sans 900" panose="02000000000000000000" pitchFamily="50" charset="0"/>
              </a:endParaRPr>
            </a:p>
            <a:p>
              <a:pPr algn="ctr"/>
              <a:r>
                <a:rPr lang="en-US" sz="2400" dirty="0">
                  <a:solidFill>
                    <a:schemeClr val="tx2"/>
                  </a:solidFill>
                  <a:latin typeface="Museo Sans 900" panose="02000000000000000000" pitchFamily="50" charset="0"/>
                </a:rPr>
                <a:t>MR. PRAKASH KUMAR</a:t>
              </a:r>
            </a:p>
            <a:p>
              <a:pPr algn="ctr"/>
              <a:endParaRPr lang="en-US" sz="2400" dirty="0">
                <a:solidFill>
                  <a:schemeClr val="tx2"/>
                </a:solidFill>
                <a:latin typeface="Museo Sans 900" panose="02000000000000000000" pitchFamily="50" charset="0"/>
              </a:endParaRPr>
            </a:p>
            <a:p>
              <a:pPr algn="ctr"/>
              <a:r>
                <a:rPr lang="en-US" sz="2400" dirty="0">
                  <a:solidFill>
                    <a:schemeClr val="tx2"/>
                  </a:solidFill>
                  <a:latin typeface="Museo Sans 900" panose="02000000000000000000" pitchFamily="50" charset="0"/>
                </a:rPr>
                <a:t>Head of NervCentre</a:t>
              </a:r>
            </a:p>
            <a:p>
              <a:pPr algn="ctr"/>
              <a:r>
                <a:rPr lang="en-US" sz="2400" dirty="0">
                  <a:solidFill>
                    <a:schemeClr val="tx2"/>
                  </a:solidFill>
                  <a:latin typeface="Museo Sans 900" panose="02000000000000000000" pitchFamily="50" charset="0"/>
                </a:rPr>
                <a:t>Group Technical Solutions</a:t>
              </a:r>
            </a:p>
          </p:txBody>
        </p:sp>
        <p:pic>
          <p:nvPicPr>
            <p:cNvPr id="9" name="Picture 8">
              <a:extLst>
                <a:ext uri="{FF2B5EF4-FFF2-40B4-BE49-F238E27FC236}">
                  <a16:creationId xmlns:a16="http://schemas.microsoft.com/office/drawing/2014/main" id="{6338F6B9-35BE-4236-9491-6289B2AB2650}"/>
                </a:ext>
              </a:extLst>
            </p:cNvPr>
            <p:cNvPicPr>
              <a:picLocks noChangeAspect="1"/>
            </p:cNvPicPr>
            <p:nvPr/>
          </p:nvPicPr>
          <p:blipFill>
            <a:blip r:embed="rId5"/>
            <a:stretch>
              <a:fillRect/>
            </a:stretch>
          </p:blipFill>
          <p:spPr>
            <a:xfrm>
              <a:off x="6853304" y="545495"/>
              <a:ext cx="1676827" cy="1618125"/>
            </a:xfrm>
            <a:prstGeom prst="rect">
              <a:avLst/>
            </a:prstGeom>
          </p:spPr>
        </p:pic>
      </p:grpSp>
    </p:spTree>
    <p:extLst>
      <p:ext uri="{BB962C8B-B14F-4D97-AF65-F5344CB8AC3E}">
        <p14:creationId xmlns:p14="http://schemas.microsoft.com/office/powerpoint/2010/main" val="418069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JPseudoFooter">
            <a:extLst>
              <a:ext uri="{FF2B5EF4-FFF2-40B4-BE49-F238E27FC236}">
                <a16:creationId xmlns:a16="http://schemas.microsoft.com/office/drawing/2014/main" id="{AEEA6A60-6D9E-43EB-8FF6-CFCFF1B19B7F}"/>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grpSp>
        <p:nvGrpSpPr>
          <p:cNvPr id="10" name="Group 9">
            <a:extLst>
              <a:ext uri="{FF2B5EF4-FFF2-40B4-BE49-F238E27FC236}">
                <a16:creationId xmlns:a16="http://schemas.microsoft.com/office/drawing/2014/main" id="{A35290DB-393A-4D15-A1C8-26020FCC0146}"/>
              </a:ext>
            </a:extLst>
          </p:cNvPr>
          <p:cNvGrpSpPr/>
          <p:nvPr/>
        </p:nvGrpSpPr>
        <p:grpSpPr>
          <a:xfrm>
            <a:off x="4966446" y="1488050"/>
            <a:ext cx="5540188" cy="3801289"/>
            <a:chOff x="4921623" y="545495"/>
            <a:chExt cx="5540188" cy="3801289"/>
          </a:xfrm>
        </p:grpSpPr>
        <p:sp>
          <p:nvSpPr>
            <p:cNvPr id="6" name="TextBox 5">
              <a:extLst>
                <a:ext uri="{FF2B5EF4-FFF2-40B4-BE49-F238E27FC236}">
                  <a16:creationId xmlns:a16="http://schemas.microsoft.com/office/drawing/2014/main" id="{8FBCACFB-5A4E-495C-8040-F4DA6C893464}"/>
                </a:ext>
              </a:extLst>
            </p:cNvPr>
            <p:cNvSpPr txBox="1"/>
            <p:nvPr/>
          </p:nvSpPr>
          <p:spPr>
            <a:xfrm>
              <a:off x="4921623" y="2223126"/>
              <a:ext cx="5540188" cy="2123658"/>
            </a:xfrm>
            <a:prstGeom prst="rect">
              <a:avLst/>
            </a:prstGeom>
            <a:noFill/>
          </p:spPr>
          <p:txBody>
            <a:bodyPr wrap="square" rtlCol="0">
              <a:spAutoFit/>
            </a:bodyPr>
            <a:lstStyle/>
            <a:p>
              <a:pPr algn="ctr"/>
              <a:r>
                <a:rPr lang="en-US" dirty="0">
                  <a:latin typeface="Museo Sans 700" panose="02000000000000000000" pitchFamily="50" charset="0"/>
                </a:rPr>
                <a:t>Context setting by : </a:t>
              </a:r>
            </a:p>
            <a:p>
              <a:pPr algn="ctr"/>
              <a:endParaRPr lang="en-US" dirty="0">
                <a:solidFill>
                  <a:schemeClr val="tx2"/>
                </a:solidFill>
                <a:latin typeface="Museo Sans 900" panose="02000000000000000000" pitchFamily="50" charset="0"/>
              </a:endParaRPr>
            </a:p>
            <a:p>
              <a:pPr algn="ctr"/>
              <a:r>
                <a:rPr lang="en-US" sz="2400" dirty="0">
                  <a:solidFill>
                    <a:schemeClr val="tx2"/>
                  </a:solidFill>
                  <a:latin typeface="Museo Sans 900" panose="02000000000000000000" pitchFamily="50" charset="0"/>
                </a:rPr>
                <a:t>MR. FAUZY OMAR BASHEER</a:t>
              </a:r>
            </a:p>
            <a:p>
              <a:pPr algn="ctr"/>
              <a:endParaRPr lang="en-US" sz="2400" dirty="0">
                <a:solidFill>
                  <a:schemeClr val="tx2"/>
                </a:solidFill>
                <a:latin typeface="Museo Sans 900" panose="02000000000000000000" pitchFamily="50" charset="0"/>
              </a:endParaRPr>
            </a:p>
            <a:p>
              <a:pPr algn="ctr"/>
              <a:r>
                <a:rPr lang="en-US" sz="2400" dirty="0">
                  <a:solidFill>
                    <a:schemeClr val="tx2"/>
                  </a:solidFill>
                  <a:latin typeface="Museo Sans 900" panose="02000000000000000000" pitchFamily="50" charset="0"/>
                </a:rPr>
                <a:t>Head Facilities of Future</a:t>
              </a:r>
            </a:p>
            <a:p>
              <a:pPr algn="ctr"/>
              <a:r>
                <a:rPr lang="en-US" sz="2400" dirty="0">
                  <a:solidFill>
                    <a:schemeClr val="tx2"/>
                  </a:solidFill>
                  <a:latin typeface="Museo Sans 900" panose="02000000000000000000" pitchFamily="50" charset="0"/>
                </a:rPr>
                <a:t>Group Research &amp; Technology</a:t>
              </a:r>
            </a:p>
          </p:txBody>
        </p:sp>
        <p:pic>
          <p:nvPicPr>
            <p:cNvPr id="9" name="Picture 8">
              <a:extLst>
                <a:ext uri="{FF2B5EF4-FFF2-40B4-BE49-F238E27FC236}">
                  <a16:creationId xmlns:a16="http://schemas.microsoft.com/office/drawing/2014/main" id="{6338F6B9-35BE-4236-9491-6289B2AB2650}"/>
                </a:ext>
              </a:extLst>
            </p:cNvPr>
            <p:cNvPicPr>
              <a:picLocks noChangeAspect="1"/>
            </p:cNvPicPr>
            <p:nvPr/>
          </p:nvPicPr>
          <p:blipFill>
            <a:blip r:embed="rId4"/>
            <a:stretch>
              <a:fillRect/>
            </a:stretch>
          </p:blipFill>
          <p:spPr>
            <a:xfrm>
              <a:off x="6853304" y="545495"/>
              <a:ext cx="1676827" cy="1618125"/>
            </a:xfrm>
            <a:prstGeom prst="rect">
              <a:avLst/>
            </a:prstGeom>
          </p:spPr>
        </p:pic>
      </p:grpSp>
      <p:pic>
        <p:nvPicPr>
          <p:cNvPr id="8" name="Picture 7" descr="A person standing in a kitchen&#10;&#10;Description automatically generated">
            <a:extLst>
              <a:ext uri="{FF2B5EF4-FFF2-40B4-BE49-F238E27FC236}">
                <a16:creationId xmlns:a16="http://schemas.microsoft.com/office/drawing/2014/main" id="{DA5A7523-73C0-4E7A-A0A9-DED44BF874A1}"/>
              </a:ext>
            </a:extLst>
          </p:cNvPr>
          <p:cNvPicPr>
            <a:picLocks noChangeAspect="1"/>
          </p:cNvPicPr>
          <p:nvPr/>
        </p:nvPicPr>
        <p:blipFill>
          <a:blip r:embed="rId5"/>
          <a:stretch>
            <a:fillRect/>
          </a:stretch>
        </p:blipFill>
        <p:spPr>
          <a:xfrm>
            <a:off x="1834886" y="1040344"/>
            <a:ext cx="2802007" cy="4777312"/>
          </a:xfrm>
          <a:prstGeom prst="rect">
            <a:avLst/>
          </a:prstGeom>
        </p:spPr>
      </p:pic>
    </p:spTree>
    <p:extLst>
      <p:ext uri="{BB962C8B-B14F-4D97-AF65-F5344CB8AC3E}">
        <p14:creationId xmlns:p14="http://schemas.microsoft.com/office/powerpoint/2010/main" val="29147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1778-F27B-4AA5-8567-65BAEFDB7A8C}"/>
              </a:ext>
            </a:extLst>
          </p:cNvPr>
          <p:cNvSpPr>
            <a:spLocks noGrp="1"/>
          </p:cNvSpPr>
          <p:nvPr>
            <p:ph type="ctrTitle"/>
          </p:nvPr>
        </p:nvSpPr>
        <p:spPr/>
        <p:txBody>
          <a:bodyPr>
            <a:normAutofit/>
          </a:bodyPr>
          <a:lstStyle/>
          <a:p>
            <a:pPr algn="ctr"/>
            <a:r>
              <a:rPr lang="en-US" sz="4000">
                <a:solidFill>
                  <a:srgbClr val="FFFFFF"/>
                </a:solidFill>
              </a:rPr>
              <a:t>Rules and Regulations</a:t>
            </a:r>
          </a:p>
        </p:txBody>
      </p:sp>
      <p:sp>
        <p:nvSpPr>
          <p:cNvPr id="3" name="Content Placeholder 2">
            <a:extLst>
              <a:ext uri="{FF2B5EF4-FFF2-40B4-BE49-F238E27FC236}">
                <a16:creationId xmlns:a16="http://schemas.microsoft.com/office/drawing/2014/main" id="{22C18067-6EB7-4E14-A5B4-2DE5362740BC}"/>
              </a:ext>
            </a:extLst>
          </p:cNvPr>
          <p:cNvSpPr>
            <a:spLocks noGrp="1"/>
          </p:cNvSpPr>
          <p:nvPr>
            <p:ph type="subTitle" idx="1"/>
          </p:nvPr>
        </p:nvSpPr>
        <p:spPr>
          <a:xfrm>
            <a:off x="595318" y="1103454"/>
            <a:ext cx="7337609" cy="5377844"/>
          </a:xfrm>
          <a:solidFill>
            <a:schemeClr val="bg1"/>
          </a:solidFill>
        </p:spPr>
        <p:txBody>
          <a:bodyPr anchor="ctr">
            <a:normAutofit/>
          </a:bodyPr>
          <a:lstStyle/>
          <a:p>
            <a:pPr marL="342900" indent="-342900">
              <a:buFont typeface="+mj-lt"/>
              <a:buAutoNum type="arabicPeriod"/>
            </a:pPr>
            <a:r>
              <a:rPr lang="en-US" sz="1400" dirty="0">
                <a:solidFill>
                  <a:schemeClr val="tx1"/>
                </a:solidFill>
                <a:latin typeface="Museo Sans 300" panose="02000000000000000000" pitchFamily="50" charset="0"/>
              </a:rPr>
              <a:t>The competition is open to all PD&amp;T members </a:t>
            </a:r>
            <a:r>
              <a:rPr lang="en-US" sz="1400" u="sng" dirty="0">
                <a:solidFill>
                  <a:schemeClr val="tx1"/>
                </a:solidFill>
                <a:latin typeface="Museo Sans 300" panose="02000000000000000000" pitchFamily="50" charset="0"/>
              </a:rPr>
              <a:t>only</a:t>
            </a:r>
            <a:r>
              <a:rPr lang="en-US" sz="1400" dirty="0">
                <a:solidFill>
                  <a:schemeClr val="tx1"/>
                </a:solidFill>
                <a:latin typeface="Museo Sans 300" panose="02000000000000000000" pitchFamily="50" charset="0"/>
              </a:rPr>
              <a:t>. There is no minimum/ maximum age requirement for entry.</a:t>
            </a:r>
          </a:p>
          <a:p>
            <a:pPr marL="342900" indent="-342900">
              <a:buFont typeface="+mj-lt"/>
              <a:buAutoNum type="arabicPeriod"/>
            </a:pPr>
            <a:r>
              <a:rPr lang="en-US" sz="1400" dirty="0">
                <a:solidFill>
                  <a:schemeClr val="tx1"/>
                </a:solidFill>
                <a:latin typeface="Museo Sans 300" panose="02000000000000000000" pitchFamily="50" charset="0"/>
              </a:rPr>
              <a:t>Each applicant/ team will be required to complete and submit application/commitment form. Max 3 members per team.</a:t>
            </a:r>
          </a:p>
          <a:p>
            <a:pPr marL="342900" indent="-342900">
              <a:buFont typeface="+mj-lt"/>
              <a:buAutoNum type="arabicPeriod"/>
            </a:pPr>
            <a:r>
              <a:rPr lang="en-US" sz="1400" dirty="0">
                <a:solidFill>
                  <a:schemeClr val="tx1"/>
                </a:solidFill>
                <a:latin typeface="Museo Sans 300" panose="02000000000000000000" pitchFamily="50" charset="0"/>
              </a:rPr>
              <a:t>Submitted work must be a novel and original work and not yet in production for commercial gain. The entrant is responsible for the specifications of the programming which cannot include copyright protected material.</a:t>
            </a:r>
          </a:p>
          <a:p>
            <a:pPr marL="342900" indent="-342900">
              <a:buFont typeface="+mj-lt"/>
              <a:buAutoNum type="arabicPeriod"/>
            </a:pPr>
            <a:r>
              <a:rPr lang="en-US" sz="1400" dirty="0">
                <a:solidFill>
                  <a:schemeClr val="tx1"/>
                </a:solidFill>
                <a:latin typeface="Museo Sans 300" panose="02000000000000000000" pitchFamily="50" charset="0"/>
              </a:rPr>
              <a:t>Teams can only submit a single solution for each problem. The solutions must be submitted via email to </a:t>
            </a:r>
            <a:r>
              <a:rPr lang="en-US" sz="1400" b="1" dirty="0">
                <a:solidFill>
                  <a:schemeClr val="tx1"/>
                </a:solidFill>
                <a:latin typeface="Museo Sans 300" panose="02000000000000000000" pitchFamily="50" charset="0"/>
              </a:rPr>
              <a:t>shahriza.khairudin@petronas.com </a:t>
            </a:r>
            <a:r>
              <a:rPr lang="en-US" sz="1400" dirty="0">
                <a:solidFill>
                  <a:schemeClr val="tx1"/>
                </a:solidFill>
                <a:latin typeface="Museo Sans 300" panose="02000000000000000000" pitchFamily="50" charset="0"/>
              </a:rPr>
              <a:t>and </a:t>
            </a:r>
            <a:r>
              <a:rPr lang="en-US" sz="1400" b="1" dirty="0">
                <a:solidFill>
                  <a:schemeClr val="tx1"/>
                </a:solidFill>
                <a:latin typeface="Museo Sans 300" panose="02000000000000000000" pitchFamily="50" charset="0"/>
              </a:rPr>
              <a:t>syuhadah_msaid@petronas.com </a:t>
            </a:r>
            <a:r>
              <a:rPr lang="en-US" sz="1400" dirty="0">
                <a:solidFill>
                  <a:schemeClr val="tx1"/>
                </a:solidFill>
                <a:latin typeface="Museo Sans 300" panose="02000000000000000000" pitchFamily="50" charset="0"/>
              </a:rPr>
              <a:t>. </a:t>
            </a:r>
          </a:p>
          <a:p>
            <a:pPr marL="800100" lvl="1" indent="-342900">
              <a:buFont typeface="Wingdings" panose="05000000000000000000" pitchFamily="2" charset="2"/>
              <a:buChar char="ü"/>
            </a:pPr>
            <a:r>
              <a:rPr lang="en-US" sz="1400" dirty="0">
                <a:solidFill>
                  <a:schemeClr val="tx1"/>
                </a:solidFill>
                <a:latin typeface="Museo Sans 300" panose="02000000000000000000" pitchFamily="50" charset="0"/>
              </a:rPr>
              <a:t>With subject contains “CODE CHEF &lt;Team Name&gt; SOLUTION LEVEL &lt;1/2/3&gt;” </a:t>
            </a:r>
          </a:p>
          <a:p>
            <a:pPr marL="342900" indent="-342900">
              <a:buFont typeface="+mj-lt"/>
              <a:buAutoNum type="arabicPeriod"/>
            </a:pPr>
            <a:r>
              <a:rPr lang="en-US" sz="1400" dirty="0">
                <a:solidFill>
                  <a:schemeClr val="tx1"/>
                </a:solidFill>
                <a:latin typeface="Museo Sans 300" panose="02000000000000000000" pitchFamily="50" charset="0"/>
              </a:rPr>
              <a:t>All solutions must be successfully submitted before 11:59:59 pm of respective progress level dateline. Team that fails to meet the dateline will be penalized through point deduction.</a:t>
            </a:r>
          </a:p>
          <a:p>
            <a:pPr marL="342900" indent="-342900">
              <a:buFont typeface="+mj-lt"/>
              <a:buAutoNum type="arabicPeriod"/>
            </a:pPr>
            <a:r>
              <a:rPr lang="en-US" sz="1400" dirty="0">
                <a:solidFill>
                  <a:schemeClr val="tx1"/>
                </a:solidFill>
                <a:latin typeface="Museo Sans 300" panose="02000000000000000000" pitchFamily="50" charset="0"/>
              </a:rPr>
              <a:t>Source code and output graphical results shall be attached together in the email. Once submitted they may not be changed!</a:t>
            </a:r>
          </a:p>
          <a:p>
            <a:pPr marL="342900" indent="-342900">
              <a:buFont typeface="+mj-lt"/>
              <a:buAutoNum type="arabicPeriod"/>
            </a:pPr>
            <a:r>
              <a:rPr lang="en-US" sz="1400" dirty="0">
                <a:solidFill>
                  <a:schemeClr val="tx1"/>
                </a:solidFill>
                <a:latin typeface="Museo Sans 300" panose="02000000000000000000" pitchFamily="50" charset="0"/>
              </a:rPr>
              <a:t>Teams may not seek hints and/or ask for leads during the contest. They may, however, submit questions about procedure and/or seek clarification, in writing, to the Contest Committee via Microsoft Teams group channel- PD&amp;T CODE CHEF. This will ensure that all teams receive the same information as deemed necessary.</a:t>
            </a:r>
          </a:p>
          <a:p>
            <a:endParaRPr lang="en-US" sz="1600" dirty="0">
              <a:solidFill>
                <a:schemeClr val="tx1"/>
              </a:solidFill>
              <a:latin typeface="Museo Sans 300" panose="02000000000000000000" pitchFamily="50" charset="0"/>
            </a:endParaRPr>
          </a:p>
        </p:txBody>
      </p:sp>
      <p:sp>
        <p:nvSpPr>
          <p:cNvPr id="4" name="Footer Placeholder 3">
            <a:extLst>
              <a:ext uri="{FF2B5EF4-FFF2-40B4-BE49-F238E27FC236}">
                <a16:creationId xmlns:a16="http://schemas.microsoft.com/office/drawing/2014/main" id="{BF4E2184-5C96-4C19-9551-E443B4FD1E71}"/>
              </a:ext>
            </a:extLst>
          </p:cNvPr>
          <p:cNvSpPr>
            <a:spLocks noGrp="1"/>
          </p:cNvSpPr>
          <p:nvPr>
            <p:ph type="ftr" sz="quarter" idx="4294967295"/>
            <p:custDataLst>
              <p:tags r:id="rId1"/>
            </p:custDataLst>
          </p:nvPr>
        </p:nvSpPr>
        <p:spPr>
          <a:xfrm>
            <a:off x="0" y="6223000"/>
            <a:ext cx="12192000" cy="314325"/>
          </a:xfrm>
        </p:spPr>
        <p:txBody>
          <a:bodyPr>
            <a:normAutofit/>
          </a:bodyPr>
          <a:lstStyle/>
          <a:p>
            <a:pPr>
              <a:spcAft>
                <a:spcPts val="600"/>
              </a:spcAft>
            </a:pPr>
            <a:r>
              <a:rPr lang="en-US" sz="600">
                <a:solidFill>
                  <a:srgbClr val="000000"/>
                </a:solidFill>
                <a:latin typeface="Verdana" panose="020B0604030504040204" pitchFamily="34" charset="0"/>
              </a:rPr>
              <a:t>Internal</a:t>
            </a:r>
            <a:endParaRPr lang="en-US" sz="600" dirty="0">
              <a:solidFill>
                <a:srgbClr val="000000"/>
              </a:solidFill>
              <a:latin typeface="Verdana" panose="020B0604030504040204" pitchFamily="34" charset="0"/>
            </a:endParaRPr>
          </a:p>
        </p:txBody>
      </p:sp>
      <p:pic>
        <p:nvPicPr>
          <p:cNvPr id="2050" name="Picture 2" descr="Edict, law, legal, regulation, rules, statutory icon">
            <a:extLst>
              <a:ext uri="{FF2B5EF4-FFF2-40B4-BE49-F238E27FC236}">
                <a16:creationId xmlns:a16="http://schemas.microsoft.com/office/drawing/2014/main" id="{6F9D822E-9A28-47AC-BBD4-EB237B16AF9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6081" y="2557166"/>
            <a:ext cx="3217333" cy="32173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18ED558-B0E8-4778-B5EB-F3D3C24FB5E9}"/>
              </a:ext>
            </a:extLst>
          </p:cNvPr>
          <p:cNvPicPr>
            <a:picLocks noChangeAspect="1"/>
          </p:cNvPicPr>
          <p:nvPr/>
        </p:nvPicPr>
        <p:blipFill>
          <a:blip r:embed="rId5"/>
          <a:stretch>
            <a:fillRect/>
          </a:stretch>
        </p:blipFill>
        <p:spPr>
          <a:xfrm>
            <a:off x="8288020" y="84279"/>
            <a:ext cx="3581400" cy="1019175"/>
          </a:xfrm>
          <a:prstGeom prst="rect">
            <a:avLst/>
          </a:prstGeom>
        </p:spPr>
      </p:pic>
      <p:sp>
        <p:nvSpPr>
          <p:cNvPr id="9" name="Title 1">
            <a:extLst>
              <a:ext uri="{FF2B5EF4-FFF2-40B4-BE49-F238E27FC236}">
                <a16:creationId xmlns:a16="http://schemas.microsoft.com/office/drawing/2014/main" id="{93BF4EF1-E84A-457F-B101-47E02596BBA6}"/>
              </a:ext>
            </a:extLst>
          </p:cNvPr>
          <p:cNvSpPr txBox="1">
            <a:spLocks/>
          </p:cNvSpPr>
          <p:nvPr/>
        </p:nvSpPr>
        <p:spPr>
          <a:xfrm>
            <a:off x="575734" y="376702"/>
            <a:ext cx="11040533"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800" b="1" i="0" kern="1200">
                <a:solidFill>
                  <a:srgbClr val="00B1A9"/>
                </a:solidFill>
                <a:latin typeface="Arial" panose="020B0604020202020204" pitchFamily="34" charset="0"/>
                <a:ea typeface="+mj-ea"/>
                <a:cs typeface="Arial" panose="020B0604020202020204" pitchFamily="34" charset="0"/>
              </a:defRPr>
            </a:lvl1pPr>
          </a:lstStyle>
          <a:p>
            <a:r>
              <a:rPr lang="en-US" dirty="0">
                <a:latin typeface="Museo Sans 900" panose="02000000000000000000" pitchFamily="50" charset="0"/>
              </a:rPr>
              <a:t>Rules &amp; Regulations</a:t>
            </a:r>
          </a:p>
        </p:txBody>
      </p:sp>
    </p:spTree>
    <p:extLst>
      <p:ext uri="{BB962C8B-B14F-4D97-AF65-F5344CB8AC3E}">
        <p14:creationId xmlns:p14="http://schemas.microsoft.com/office/powerpoint/2010/main" val="186557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BJPseudoFooter">
            <a:extLst>
              <a:ext uri="{FF2B5EF4-FFF2-40B4-BE49-F238E27FC236}">
                <a16:creationId xmlns:a16="http://schemas.microsoft.com/office/drawing/2014/main" id="{27CF04E5-163C-4082-BF71-9E14A62A0DBD}"/>
              </a:ext>
            </a:extLst>
          </p:cNvPr>
          <p:cNvSpPr txBox="1"/>
          <p:nvPr>
            <p:custDataLst>
              <p:tags r:id="rId1"/>
            </p:custDataLst>
          </p:nvPr>
        </p:nvSpPr>
        <p:spPr>
          <a:xfrm>
            <a:off x="1651000" y="6660634"/>
            <a:ext cx="8890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
        <p:nvSpPr>
          <p:cNvPr id="26" name="TextBox 25">
            <a:extLst>
              <a:ext uri="{FF2B5EF4-FFF2-40B4-BE49-F238E27FC236}">
                <a16:creationId xmlns:a16="http://schemas.microsoft.com/office/drawing/2014/main" id="{23383863-C43C-4FAC-92FF-CB6772EF78FB}"/>
              </a:ext>
            </a:extLst>
          </p:cNvPr>
          <p:cNvSpPr txBox="1"/>
          <p:nvPr/>
        </p:nvSpPr>
        <p:spPr>
          <a:xfrm>
            <a:off x="575733" y="1134902"/>
            <a:ext cx="7163673" cy="4832092"/>
          </a:xfrm>
          <a:prstGeom prst="rect">
            <a:avLst/>
          </a:prstGeom>
          <a:noFill/>
        </p:spPr>
        <p:txBody>
          <a:bodyPr wrap="square" rtlCol="0">
            <a:spAutoFit/>
          </a:bodyPr>
          <a:lstStyle/>
          <a:p>
            <a:pPr marL="342900" indent="-342900">
              <a:buFont typeface="+mj-lt"/>
              <a:buAutoNum type="arabicPeriod"/>
            </a:pPr>
            <a:r>
              <a:rPr lang="en-US" sz="1400" dirty="0">
                <a:latin typeface="Museo Sans 300" panose="02000000000000000000" pitchFamily="50" charset="0"/>
              </a:rPr>
              <a:t>All teams will be given the same set of problems to solve.</a:t>
            </a:r>
          </a:p>
          <a:p>
            <a:pPr marL="342900" indent="-342900">
              <a:buFont typeface="+mj-lt"/>
              <a:buAutoNum type="arabicPeriod"/>
            </a:pPr>
            <a:endParaRPr lang="en-US" sz="1400" dirty="0">
              <a:latin typeface="Museo Sans 300" panose="02000000000000000000" pitchFamily="50" charset="0"/>
            </a:endParaRPr>
          </a:p>
          <a:p>
            <a:pPr marL="342900" indent="-342900">
              <a:buFont typeface="+mj-lt"/>
              <a:buAutoNum type="arabicPeriod"/>
            </a:pPr>
            <a:r>
              <a:rPr lang="en-US" sz="1400" dirty="0">
                <a:latin typeface="Museo Sans 300" panose="02000000000000000000" pitchFamily="50" charset="0"/>
              </a:rPr>
              <a:t>The contest will consist of multiple rounds, each round will have specific jaw dropping rewards . The more difficult the problem, the BIGGER the rewards of a correct solution.</a:t>
            </a:r>
          </a:p>
          <a:p>
            <a:pPr marL="342900" indent="-342900">
              <a:buFont typeface="+mj-lt"/>
              <a:buAutoNum type="arabicPeriod"/>
            </a:pPr>
            <a:endParaRPr lang="en-US" sz="1400" dirty="0">
              <a:latin typeface="Museo Sans 300" panose="02000000000000000000" pitchFamily="50" charset="0"/>
            </a:endParaRPr>
          </a:p>
          <a:p>
            <a:pPr marL="342900" indent="-342900">
              <a:buFont typeface="+mj-lt"/>
              <a:buAutoNum type="arabicPeriod"/>
            </a:pPr>
            <a:r>
              <a:rPr lang="en-US" sz="1400" dirty="0">
                <a:latin typeface="Museo Sans 300" panose="02000000000000000000" pitchFamily="50" charset="0"/>
              </a:rPr>
              <a:t>Contestants shall present a short 15-minute virtual demo of their programming solution for each level to the Contest Committee. Several slots will be available for selection. The result will be announced prior to next checkpoint.</a:t>
            </a:r>
          </a:p>
          <a:p>
            <a:pPr marL="342900" indent="-342900">
              <a:buFont typeface="+mj-lt"/>
              <a:buAutoNum type="arabicPeriod"/>
            </a:pPr>
            <a:endParaRPr lang="en-US" sz="1400" dirty="0">
              <a:latin typeface="Museo Sans 300" panose="02000000000000000000" pitchFamily="50" charset="0"/>
            </a:endParaRPr>
          </a:p>
          <a:p>
            <a:pPr marL="342900" indent="-342900">
              <a:buFont typeface="+mj-lt"/>
              <a:buAutoNum type="arabicPeriod"/>
            </a:pPr>
            <a:r>
              <a:rPr lang="en-US" sz="1400" dirty="0">
                <a:latin typeface="Museo Sans 300" panose="02000000000000000000" pitchFamily="50" charset="0"/>
              </a:rPr>
              <a:t>Rewards will only be given to the team with correct solution output.</a:t>
            </a:r>
          </a:p>
          <a:p>
            <a:pPr marL="342900" indent="-342900">
              <a:buFont typeface="+mj-lt"/>
              <a:buAutoNum type="arabicPeriod"/>
            </a:pPr>
            <a:endParaRPr lang="en-US" sz="1400" dirty="0">
              <a:latin typeface="Museo Sans 300" panose="02000000000000000000" pitchFamily="50" charset="0"/>
            </a:endParaRPr>
          </a:p>
          <a:p>
            <a:pPr marL="342900" indent="-342900">
              <a:buFont typeface="+mj-lt"/>
              <a:buAutoNum type="arabicPeriod"/>
            </a:pPr>
            <a:r>
              <a:rPr lang="en-US" sz="1400" dirty="0">
                <a:latin typeface="Museo Sans 300" panose="02000000000000000000" pitchFamily="50" charset="0"/>
              </a:rPr>
              <a:t>Programs will be tested by minimum three independent judges (appointed by the Contest Committee) by running them against a set of test data. </a:t>
            </a:r>
          </a:p>
          <a:p>
            <a:pPr marL="342900" indent="-342900">
              <a:buFont typeface="+mj-lt"/>
              <a:buAutoNum type="arabicPeriod"/>
            </a:pPr>
            <a:endParaRPr lang="en-US" sz="1400" dirty="0">
              <a:latin typeface="Museo Sans 300" panose="02000000000000000000" pitchFamily="50" charset="0"/>
            </a:endParaRPr>
          </a:p>
          <a:p>
            <a:pPr marL="342900" indent="-342900">
              <a:buFont typeface="+mj-lt"/>
              <a:buAutoNum type="arabicPeriod"/>
            </a:pPr>
            <a:r>
              <a:rPr lang="en-US" sz="1400" dirty="0">
                <a:latin typeface="Museo Sans 300" panose="02000000000000000000" pitchFamily="50" charset="0"/>
              </a:rPr>
              <a:t>Programs will be judged and awarded credits based on criteria given. Each level carries different weightage in contributing to overall score.</a:t>
            </a:r>
          </a:p>
          <a:p>
            <a:pPr marL="342900" indent="-342900">
              <a:buFont typeface="+mj-lt"/>
              <a:buAutoNum type="arabicPeriod"/>
            </a:pPr>
            <a:endParaRPr lang="en-US" sz="1400" dirty="0">
              <a:latin typeface="Museo Sans 300" panose="02000000000000000000" pitchFamily="50" charset="0"/>
            </a:endParaRPr>
          </a:p>
          <a:p>
            <a:pPr marL="342900" indent="-342900">
              <a:buFont typeface="+mj-lt"/>
              <a:buAutoNum type="arabicPeriod"/>
            </a:pPr>
            <a:r>
              <a:rPr lang="en-US" sz="1400" dirty="0">
                <a:latin typeface="Museo Sans 300" panose="02000000000000000000" pitchFamily="50" charset="0"/>
              </a:rPr>
              <a:t>The Contest Committee will tally the scores for each team and publish ranking at every round. The team with the highest scores will be declared the winner and will be rewarded with ULTIMATE PRIZE. The Contest Committee's decision in all matters is final.</a:t>
            </a:r>
          </a:p>
        </p:txBody>
      </p:sp>
      <p:graphicFrame>
        <p:nvGraphicFramePr>
          <p:cNvPr id="2" name="Table 2">
            <a:extLst>
              <a:ext uri="{FF2B5EF4-FFF2-40B4-BE49-F238E27FC236}">
                <a16:creationId xmlns:a16="http://schemas.microsoft.com/office/drawing/2014/main" id="{AB99847C-6416-4C02-8C76-F7423726BBEE}"/>
              </a:ext>
            </a:extLst>
          </p:cNvPr>
          <p:cNvGraphicFramePr>
            <a:graphicFrameLocks noGrp="1"/>
          </p:cNvGraphicFramePr>
          <p:nvPr>
            <p:extLst>
              <p:ext uri="{D42A27DB-BD31-4B8C-83A1-F6EECF244321}">
                <p14:modId xmlns:p14="http://schemas.microsoft.com/office/powerpoint/2010/main" val="1878971944"/>
              </p:ext>
            </p:extLst>
          </p:nvPr>
        </p:nvGraphicFramePr>
        <p:xfrm>
          <a:off x="8228976" y="1134902"/>
          <a:ext cx="3387291" cy="1630680"/>
        </p:xfrm>
        <a:graphic>
          <a:graphicData uri="http://schemas.openxmlformats.org/drawingml/2006/table">
            <a:tbl>
              <a:tblPr firstRow="1" bandRow="1">
                <a:tableStyleId>{9D7B26C5-4107-4FEC-AEDC-1716B250A1EF}</a:tableStyleId>
              </a:tblPr>
              <a:tblGrid>
                <a:gridCol w="2032000">
                  <a:extLst>
                    <a:ext uri="{9D8B030D-6E8A-4147-A177-3AD203B41FA5}">
                      <a16:colId xmlns:a16="http://schemas.microsoft.com/office/drawing/2014/main" val="2126990576"/>
                    </a:ext>
                  </a:extLst>
                </a:gridCol>
                <a:gridCol w="1355291">
                  <a:extLst>
                    <a:ext uri="{9D8B030D-6E8A-4147-A177-3AD203B41FA5}">
                      <a16:colId xmlns:a16="http://schemas.microsoft.com/office/drawing/2014/main" val="1595952167"/>
                    </a:ext>
                  </a:extLst>
                </a:gridCol>
              </a:tblGrid>
              <a:tr h="370840">
                <a:tc>
                  <a:txBody>
                    <a:bodyPr/>
                    <a:lstStyle/>
                    <a:p>
                      <a:pPr algn="ctr"/>
                      <a:r>
                        <a:rPr lang="en-US" sz="1600" dirty="0"/>
                        <a:t>Judging Criteria</a:t>
                      </a:r>
                      <a:endParaRPr lang="en-US" sz="1600" dirty="0">
                        <a:latin typeface="Museo Sans 700" panose="02000000000000000000" pitchFamily="50" charset="0"/>
                      </a:endParaRPr>
                    </a:p>
                  </a:txBody>
                  <a:tcPr>
                    <a:solidFill>
                      <a:schemeClr val="tx2"/>
                    </a:solidFill>
                  </a:tcPr>
                </a:tc>
                <a:tc>
                  <a:txBody>
                    <a:bodyPr/>
                    <a:lstStyle/>
                    <a:p>
                      <a:pPr algn="ctr"/>
                      <a:r>
                        <a:rPr lang="en-US" sz="1600" dirty="0"/>
                        <a:t>Weightage </a:t>
                      </a:r>
                      <a:endParaRPr lang="en-US" sz="1600" dirty="0">
                        <a:latin typeface="Museo Sans 700" panose="02000000000000000000" pitchFamily="50" charset="0"/>
                      </a:endParaRPr>
                    </a:p>
                  </a:txBody>
                  <a:tcPr>
                    <a:solidFill>
                      <a:schemeClr val="tx2"/>
                    </a:solidFill>
                  </a:tcPr>
                </a:tc>
                <a:extLst>
                  <a:ext uri="{0D108BD9-81ED-4DB2-BD59-A6C34878D82A}">
                    <a16:rowId xmlns:a16="http://schemas.microsoft.com/office/drawing/2014/main" val="812980610"/>
                  </a:ext>
                </a:extLst>
              </a:tr>
              <a:tr h="370840">
                <a:tc>
                  <a:txBody>
                    <a:bodyPr/>
                    <a:lstStyle/>
                    <a:p>
                      <a:r>
                        <a:rPr lang="en-US" sz="1400" dirty="0"/>
                        <a:t>Accuracy of result</a:t>
                      </a:r>
                      <a:endParaRPr lang="en-US" sz="1400" dirty="0">
                        <a:latin typeface="Museo Sans 300" panose="02000000000000000000" pitchFamily="50" charset="0"/>
                      </a:endParaRPr>
                    </a:p>
                  </a:txBody>
                  <a:tcPr>
                    <a:solidFill>
                      <a:schemeClr val="bg1">
                        <a:lumMod val="85000"/>
                        <a:alpha val="20000"/>
                      </a:schemeClr>
                    </a:solidFill>
                  </a:tcPr>
                </a:tc>
                <a:tc>
                  <a:txBody>
                    <a:bodyPr/>
                    <a:lstStyle/>
                    <a:p>
                      <a:pPr algn="ctr"/>
                      <a:r>
                        <a:rPr lang="en-US" sz="1400" dirty="0"/>
                        <a:t>50 points</a:t>
                      </a:r>
                      <a:endParaRPr lang="en-US" sz="1400" dirty="0">
                        <a:latin typeface="Museo Sans 300" panose="02000000000000000000" pitchFamily="50" charset="0"/>
                      </a:endParaRPr>
                    </a:p>
                  </a:txBody>
                  <a:tcPr>
                    <a:solidFill>
                      <a:schemeClr val="bg1">
                        <a:lumMod val="85000"/>
                        <a:alpha val="20000"/>
                      </a:schemeClr>
                    </a:solidFill>
                  </a:tcPr>
                </a:tc>
                <a:extLst>
                  <a:ext uri="{0D108BD9-81ED-4DB2-BD59-A6C34878D82A}">
                    <a16:rowId xmlns:a16="http://schemas.microsoft.com/office/drawing/2014/main" val="694119854"/>
                  </a:ext>
                </a:extLst>
              </a:tr>
              <a:tr h="370840">
                <a:tc>
                  <a:txBody>
                    <a:bodyPr/>
                    <a:lstStyle/>
                    <a:p>
                      <a:r>
                        <a:rPr lang="en-US" sz="1400" dirty="0"/>
                        <a:t>User interface &amp; functionality</a:t>
                      </a:r>
                      <a:endParaRPr lang="en-US" sz="1400" dirty="0">
                        <a:latin typeface="Museo Sans 300" panose="02000000000000000000" pitchFamily="50" charset="0"/>
                      </a:endParaRPr>
                    </a:p>
                  </a:txBody>
                  <a:tcPr/>
                </a:tc>
                <a:tc>
                  <a:txBody>
                    <a:bodyPr/>
                    <a:lstStyle/>
                    <a:p>
                      <a:pPr algn="ctr"/>
                      <a:r>
                        <a:rPr lang="en-US" sz="1400" dirty="0"/>
                        <a:t>30 points</a:t>
                      </a:r>
                      <a:endParaRPr lang="en-US" sz="1400" dirty="0">
                        <a:latin typeface="Museo Sans 300" panose="02000000000000000000" pitchFamily="50" charset="0"/>
                      </a:endParaRPr>
                    </a:p>
                  </a:txBody>
                  <a:tcPr/>
                </a:tc>
                <a:extLst>
                  <a:ext uri="{0D108BD9-81ED-4DB2-BD59-A6C34878D82A}">
                    <a16:rowId xmlns:a16="http://schemas.microsoft.com/office/drawing/2014/main" val="281257565"/>
                  </a:ext>
                </a:extLst>
              </a:tr>
              <a:tr h="370840">
                <a:tc>
                  <a:txBody>
                    <a:bodyPr/>
                    <a:lstStyle/>
                    <a:p>
                      <a:r>
                        <a:rPr lang="en-US" sz="1400" dirty="0"/>
                        <a:t>Code quality</a:t>
                      </a:r>
                      <a:endParaRPr lang="en-US" sz="1400" dirty="0">
                        <a:latin typeface="Museo Sans 300" panose="02000000000000000000" pitchFamily="50" charset="0"/>
                      </a:endParaRPr>
                    </a:p>
                  </a:txBody>
                  <a:tcPr>
                    <a:solidFill>
                      <a:schemeClr val="bg1">
                        <a:lumMod val="85000"/>
                        <a:alpha val="20000"/>
                      </a:schemeClr>
                    </a:solidFill>
                  </a:tcPr>
                </a:tc>
                <a:tc>
                  <a:txBody>
                    <a:bodyPr/>
                    <a:lstStyle/>
                    <a:p>
                      <a:pPr algn="ctr"/>
                      <a:r>
                        <a:rPr lang="en-US" sz="1400" dirty="0"/>
                        <a:t>20 points</a:t>
                      </a:r>
                      <a:endParaRPr lang="en-US" sz="1400" dirty="0">
                        <a:latin typeface="Museo Sans 300" panose="02000000000000000000" pitchFamily="50" charset="0"/>
                      </a:endParaRPr>
                    </a:p>
                  </a:txBody>
                  <a:tcPr>
                    <a:solidFill>
                      <a:schemeClr val="bg1">
                        <a:lumMod val="85000"/>
                        <a:alpha val="20000"/>
                      </a:schemeClr>
                    </a:solidFill>
                  </a:tcPr>
                </a:tc>
                <a:extLst>
                  <a:ext uri="{0D108BD9-81ED-4DB2-BD59-A6C34878D82A}">
                    <a16:rowId xmlns:a16="http://schemas.microsoft.com/office/drawing/2014/main" val="103866106"/>
                  </a:ext>
                </a:extLst>
              </a:tr>
            </a:tbl>
          </a:graphicData>
        </a:graphic>
      </p:graphicFrame>
      <p:pic>
        <p:nvPicPr>
          <p:cNvPr id="3" name="Picture 2">
            <a:extLst>
              <a:ext uri="{FF2B5EF4-FFF2-40B4-BE49-F238E27FC236}">
                <a16:creationId xmlns:a16="http://schemas.microsoft.com/office/drawing/2014/main" id="{2F1FBB8C-D383-4414-8ECE-523D21402233}"/>
              </a:ext>
            </a:extLst>
          </p:cNvPr>
          <p:cNvPicPr>
            <a:picLocks noChangeAspect="1"/>
          </p:cNvPicPr>
          <p:nvPr/>
        </p:nvPicPr>
        <p:blipFill>
          <a:blip r:embed="rId4"/>
          <a:stretch>
            <a:fillRect/>
          </a:stretch>
        </p:blipFill>
        <p:spPr>
          <a:xfrm>
            <a:off x="8288020" y="84279"/>
            <a:ext cx="3581400" cy="1019175"/>
          </a:xfrm>
          <a:prstGeom prst="rect">
            <a:avLst/>
          </a:prstGeom>
        </p:spPr>
      </p:pic>
      <p:sp>
        <p:nvSpPr>
          <p:cNvPr id="8" name="Title 1">
            <a:extLst>
              <a:ext uri="{FF2B5EF4-FFF2-40B4-BE49-F238E27FC236}">
                <a16:creationId xmlns:a16="http://schemas.microsoft.com/office/drawing/2014/main" id="{83DF19E8-48F4-45B5-9F8A-33DEBAD0518F}"/>
              </a:ext>
            </a:extLst>
          </p:cNvPr>
          <p:cNvSpPr txBox="1">
            <a:spLocks/>
          </p:cNvSpPr>
          <p:nvPr/>
        </p:nvSpPr>
        <p:spPr>
          <a:xfrm>
            <a:off x="575734" y="376702"/>
            <a:ext cx="11040533"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800" b="1" i="0" kern="1200">
                <a:solidFill>
                  <a:srgbClr val="00B1A9"/>
                </a:solidFill>
                <a:latin typeface="Arial" panose="020B0604020202020204" pitchFamily="34" charset="0"/>
                <a:ea typeface="+mj-ea"/>
                <a:cs typeface="Arial" panose="020B0604020202020204" pitchFamily="34" charset="0"/>
              </a:defRPr>
            </a:lvl1pPr>
          </a:lstStyle>
          <a:p>
            <a:r>
              <a:rPr lang="en-US" dirty="0">
                <a:latin typeface="Museo Sans 900" panose="02000000000000000000" pitchFamily="50" charset="0"/>
              </a:rPr>
              <a:t>Evaluation</a:t>
            </a:r>
          </a:p>
        </p:txBody>
      </p:sp>
    </p:spTree>
    <p:extLst>
      <p:ext uri="{BB962C8B-B14F-4D97-AF65-F5344CB8AC3E}">
        <p14:creationId xmlns:p14="http://schemas.microsoft.com/office/powerpoint/2010/main" val="257314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JPseudoFooter">
            <a:extLst>
              <a:ext uri="{FF2B5EF4-FFF2-40B4-BE49-F238E27FC236}">
                <a16:creationId xmlns:a16="http://schemas.microsoft.com/office/drawing/2014/main" id="{12DC1CC2-9BA2-4CD3-BD79-86A716DB89F7}"/>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grpSp>
        <p:nvGrpSpPr>
          <p:cNvPr id="39" name="Group 38">
            <a:extLst>
              <a:ext uri="{FF2B5EF4-FFF2-40B4-BE49-F238E27FC236}">
                <a16:creationId xmlns:a16="http://schemas.microsoft.com/office/drawing/2014/main" id="{886589BA-5B3F-4C64-A430-1F2D54051C78}"/>
              </a:ext>
            </a:extLst>
          </p:cNvPr>
          <p:cNvGrpSpPr/>
          <p:nvPr/>
        </p:nvGrpSpPr>
        <p:grpSpPr>
          <a:xfrm>
            <a:off x="253001" y="1896694"/>
            <a:ext cx="11563079" cy="2481887"/>
            <a:chOff x="253001" y="139014"/>
            <a:chExt cx="11563079" cy="2481887"/>
          </a:xfrm>
        </p:grpSpPr>
        <p:sp>
          <p:nvSpPr>
            <p:cNvPr id="5" name="Arrow: Right 4">
              <a:extLst>
                <a:ext uri="{FF2B5EF4-FFF2-40B4-BE49-F238E27FC236}">
                  <a16:creationId xmlns:a16="http://schemas.microsoft.com/office/drawing/2014/main" id="{1F9E8653-C72A-4F85-8861-025311B3EBB9}"/>
                </a:ext>
              </a:extLst>
            </p:cNvPr>
            <p:cNvSpPr/>
            <p:nvPr/>
          </p:nvSpPr>
          <p:spPr>
            <a:xfrm>
              <a:off x="447040" y="1835666"/>
              <a:ext cx="11369040" cy="29464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0391ACC-BB7C-4D50-AD51-547DB63EEAE4}"/>
                </a:ext>
              </a:extLst>
            </p:cNvPr>
            <p:cNvSpPr/>
            <p:nvPr/>
          </p:nvSpPr>
          <p:spPr>
            <a:xfrm>
              <a:off x="741680" y="1813699"/>
              <a:ext cx="345440" cy="33857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AB71BA-04A2-4A82-A4DB-F4D80C692A88}"/>
                </a:ext>
              </a:extLst>
            </p:cNvPr>
            <p:cNvSpPr txBox="1"/>
            <p:nvPr/>
          </p:nvSpPr>
          <p:spPr>
            <a:xfrm>
              <a:off x="384180" y="2339716"/>
              <a:ext cx="1103187" cy="276999"/>
            </a:xfrm>
            <a:prstGeom prst="rect">
              <a:avLst/>
            </a:prstGeom>
            <a:noFill/>
          </p:spPr>
          <p:txBody>
            <a:bodyPr wrap="none" rtlCol="0">
              <a:spAutoFit/>
            </a:bodyPr>
            <a:lstStyle/>
            <a:p>
              <a:r>
                <a:rPr lang="en-US" sz="1200" dirty="0">
                  <a:solidFill>
                    <a:schemeClr val="tx2"/>
                  </a:solidFill>
                  <a:latin typeface="Museo Sans 700" panose="02000000000000000000" pitchFamily="50" charset="0"/>
                </a:rPr>
                <a:t>5</a:t>
              </a:r>
              <a:r>
                <a:rPr lang="en-US" sz="1200" baseline="30000" dirty="0">
                  <a:solidFill>
                    <a:schemeClr val="tx2"/>
                  </a:solidFill>
                  <a:latin typeface="Museo Sans 700" panose="02000000000000000000" pitchFamily="50" charset="0"/>
                </a:rPr>
                <a:t>th</a:t>
              </a:r>
              <a:r>
                <a:rPr lang="en-US" sz="1200" dirty="0">
                  <a:solidFill>
                    <a:schemeClr val="tx2"/>
                  </a:solidFill>
                  <a:latin typeface="Museo Sans 700" panose="02000000000000000000" pitchFamily="50" charset="0"/>
                </a:rPr>
                <a:t> Aug 2020</a:t>
              </a:r>
            </a:p>
          </p:txBody>
        </p:sp>
        <p:sp>
          <p:nvSpPr>
            <p:cNvPr id="8" name="TextBox 7">
              <a:extLst>
                <a:ext uri="{FF2B5EF4-FFF2-40B4-BE49-F238E27FC236}">
                  <a16:creationId xmlns:a16="http://schemas.microsoft.com/office/drawing/2014/main" id="{D1D9B59F-E5C3-45B9-A727-DF1159825DB6}"/>
                </a:ext>
              </a:extLst>
            </p:cNvPr>
            <p:cNvSpPr txBox="1"/>
            <p:nvPr/>
          </p:nvSpPr>
          <p:spPr>
            <a:xfrm>
              <a:off x="253001" y="1316872"/>
              <a:ext cx="1423399" cy="461665"/>
            </a:xfrm>
            <a:prstGeom prst="rect">
              <a:avLst/>
            </a:prstGeom>
            <a:noFill/>
          </p:spPr>
          <p:txBody>
            <a:bodyPr wrap="square" rtlCol="0">
              <a:spAutoFit/>
            </a:bodyPr>
            <a:lstStyle/>
            <a:p>
              <a:pPr algn="ctr"/>
              <a:r>
                <a:rPr lang="en-US" sz="1200" dirty="0">
                  <a:solidFill>
                    <a:schemeClr val="tx2"/>
                  </a:solidFill>
                  <a:latin typeface="Museo Sans 700" panose="02000000000000000000" pitchFamily="50" charset="0"/>
                </a:rPr>
                <a:t>Campaign Started</a:t>
              </a:r>
            </a:p>
          </p:txBody>
        </p:sp>
        <p:sp>
          <p:nvSpPr>
            <p:cNvPr id="9" name="Oval 8">
              <a:extLst>
                <a:ext uri="{FF2B5EF4-FFF2-40B4-BE49-F238E27FC236}">
                  <a16:creationId xmlns:a16="http://schemas.microsoft.com/office/drawing/2014/main" id="{AF578D22-6130-48DC-A763-AA237B484560}"/>
                </a:ext>
              </a:extLst>
            </p:cNvPr>
            <p:cNvSpPr/>
            <p:nvPr/>
          </p:nvSpPr>
          <p:spPr>
            <a:xfrm>
              <a:off x="2509520" y="1795026"/>
              <a:ext cx="345440" cy="33857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191912-4E53-47C0-87E4-6A9CC8699C86}"/>
                </a:ext>
              </a:extLst>
            </p:cNvPr>
            <p:cNvSpPr txBox="1"/>
            <p:nvPr/>
          </p:nvSpPr>
          <p:spPr>
            <a:xfrm>
              <a:off x="2088968" y="2339716"/>
              <a:ext cx="1176925" cy="276999"/>
            </a:xfrm>
            <a:prstGeom prst="rect">
              <a:avLst/>
            </a:prstGeom>
            <a:noFill/>
          </p:spPr>
          <p:txBody>
            <a:bodyPr wrap="none" rtlCol="0">
              <a:spAutoFit/>
            </a:bodyPr>
            <a:lstStyle/>
            <a:p>
              <a:r>
                <a:rPr lang="en-US" sz="1200" dirty="0">
                  <a:solidFill>
                    <a:schemeClr val="tx2"/>
                  </a:solidFill>
                  <a:latin typeface="Museo Sans 700" panose="02000000000000000000" pitchFamily="50" charset="0"/>
                </a:rPr>
                <a:t>17</a:t>
              </a:r>
              <a:r>
                <a:rPr lang="en-US" sz="1200" baseline="30000" dirty="0">
                  <a:solidFill>
                    <a:schemeClr val="tx2"/>
                  </a:solidFill>
                  <a:latin typeface="Museo Sans 700" panose="02000000000000000000" pitchFamily="50" charset="0"/>
                </a:rPr>
                <a:t>th</a:t>
              </a:r>
              <a:r>
                <a:rPr lang="en-US" sz="1200" dirty="0">
                  <a:solidFill>
                    <a:schemeClr val="tx2"/>
                  </a:solidFill>
                  <a:latin typeface="Museo Sans 700" panose="02000000000000000000" pitchFamily="50" charset="0"/>
                </a:rPr>
                <a:t> Aug 2020</a:t>
              </a:r>
            </a:p>
          </p:txBody>
        </p:sp>
        <p:sp>
          <p:nvSpPr>
            <p:cNvPr id="11" name="TextBox 10">
              <a:extLst>
                <a:ext uri="{FF2B5EF4-FFF2-40B4-BE49-F238E27FC236}">
                  <a16:creationId xmlns:a16="http://schemas.microsoft.com/office/drawing/2014/main" id="{2E42A3CB-7EAF-40CE-BE04-FD69295E4AE9}"/>
                </a:ext>
              </a:extLst>
            </p:cNvPr>
            <p:cNvSpPr txBox="1"/>
            <p:nvPr/>
          </p:nvSpPr>
          <p:spPr>
            <a:xfrm>
              <a:off x="2102305" y="1122263"/>
              <a:ext cx="1240020" cy="646331"/>
            </a:xfrm>
            <a:prstGeom prst="rect">
              <a:avLst/>
            </a:prstGeom>
            <a:noFill/>
          </p:spPr>
          <p:txBody>
            <a:bodyPr wrap="square" rtlCol="0">
              <a:spAutoFit/>
            </a:bodyPr>
            <a:lstStyle/>
            <a:p>
              <a:pPr algn="ctr"/>
              <a:r>
                <a:rPr lang="en-US" sz="1200" dirty="0">
                  <a:solidFill>
                    <a:schemeClr val="tx2"/>
                  </a:solidFill>
                  <a:latin typeface="Museo Sans 700" panose="02000000000000000000" pitchFamily="50" charset="0"/>
                </a:rPr>
                <a:t>CODE CHEF Flag Off &amp; Briefing</a:t>
              </a:r>
            </a:p>
          </p:txBody>
        </p:sp>
        <p:sp>
          <p:nvSpPr>
            <p:cNvPr id="12" name="Oval 11">
              <a:extLst>
                <a:ext uri="{FF2B5EF4-FFF2-40B4-BE49-F238E27FC236}">
                  <a16:creationId xmlns:a16="http://schemas.microsoft.com/office/drawing/2014/main" id="{42B18B66-D966-4770-B538-AA6961A7F903}"/>
                </a:ext>
              </a:extLst>
            </p:cNvPr>
            <p:cNvSpPr/>
            <p:nvPr/>
          </p:nvSpPr>
          <p:spPr>
            <a:xfrm>
              <a:off x="4277360" y="1813699"/>
              <a:ext cx="345440" cy="33857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333DBBA-3618-4187-A312-EE6AE7760E64}"/>
                </a:ext>
              </a:extLst>
            </p:cNvPr>
            <p:cNvSpPr txBox="1"/>
            <p:nvPr/>
          </p:nvSpPr>
          <p:spPr>
            <a:xfrm>
              <a:off x="3870723" y="2339716"/>
              <a:ext cx="1056700" cy="276999"/>
            </a:xfrm>
            <a:prstGeom prst="rect">
              <a:avLst/>
            </a:prstGeom>
            <a:noFill/>
          </p:spPr>
          <p:txBody>
            <a:bodyPr wrap="none" rtlCol="0">
              <a:spAutoFit/>
            </a:bodyPr>
            <a:lstStyle/>
            <a:p>
              <a:r>
                <a:rPr lang="en-US" sz="1200" dirty="0">
                  <a:solidFill>
                    <a:schemeClr val="tx2"/>
                  </a:solidFill>
                  <a:latin typeface="Museo Sans 700" panose="02000000000000000000" pitchFamily="50" charset="0"/>
                </a:rPr>
                <a:t>24</a:t>
              </a:r>
              <a:r>
                <a:rPr lang="en-US" sz="1200" baseline="30000" dirty="0">
                  <a:solidFill>
                    <a:schemeClr val="tx2"/>
                  </a:solidFill>
                  <a:latin typeface="Museo Sans 700" panose="02000000000000000000" pitchFamily="50" charset="0"/>
                </a:rPr>
                <a:t>th</a:t>
              </a:r>
              <a:r>
                <a:rPr lang="en-US" sz="1200" dirty="0">
                  <a:solidFill>
                    <a:schemeClr val="tx2"/>
                  </a:solidFill>
                  <a:latin typeface="Museo Sans 700" panose="02000000000000000000" pitchFamily="50" charset="0"/>
                </a:rPr>
                <a:t> Aug 2020</a:t>
              </a:r>
            </a:p>
          </p:txBody>
        </p:sp>
        <p:sp>
          <p:nvSpPr>
            <p:cNvPr id="14" name="TextBox 13">
              <a:extLst>
                <a:ext uri="{FF2B5EF4-FFF2-40B4-BE49-F238E27FC236}">
                  <a16:creationId xmlns:a16="http://schemas.microsoft.com/office/drawing/2014/main" id="{C431C380-8F6E-4E56-ADB3-3F29803DD91A}"/>
                </a:ext>
              </a:extLst>
            </p:cNvPr>
            <p:cNvSpPr txBox="1"/>
            <p:nvPr/>
          </p:nvSpPr>
          <p:spPr>
            <a:xfrm>
              <a:off x="3830070" y="1145401"/>
              <a:ext cx="1240020" cy="646331"/>
            </a:xfrm>
            <a:prstGeom prst="rect">
              <a:avLst/>
            </a:prstGeom>
            <a:noFill/>
          </p:spPr>
          <p:txBody>
            <a:bodyPr wrap="square" rtlCol="0">
              <a:spAutoFit/>
            </a:bodyPr>
            <a:lstStyle/>
            <a:p>
              <a:pPr algn="ctr"/>
              <a:r>
                <a:rPr lang="en-US" sz="1200" dirty="0">
                  <a:solidFill>
                    <a:schemeClr val="tx2"/>
                  </a:solidFill>
                  <a:latin typeface="Museo Sans 700" panose="02000000000000000000" pitchFamily="50" charset="0"/>
                </a:rPr>
                <a:t>Level 1 Checkpoint &amp; Submission</a:t>
              </a:r>
            </a:p>
          </p:txBody>
        </p:sp>
        <p:pic>
          <p:nvPicPr>
            <p:cNvPr id="16" name="Picture 15" descr="A picture containing drawing&#10;&#10;Description automatically generated">
              <a:extLst>
                <a:ext uri="{FF2B5EF4-FFF2-40B4-BE49-F238E27FC236}">
                  <a16:creationId xmlns:a16="http://schemas.microsoft.com/office/drawing/2014/main" id="{41C34D8E-BB3B-4389-9263-D39A6CD0806E}"/>
                </a:ext>
              </a:extLst>
            </p:cNvPr>
            <p:cNvPicPr>
              <a:picLocks noChangeAspect="1"/>
            </p:cNvPicPr>
            <p:nvPr/>
          </p:nvPicPr>
          <p:blipFill>
            <a:blip r:embed="rId4"/>
            <a:stretch>
              <a:fillRect/>
            </a:stretch>
          </p:blipFill>
          <p:spPr>
            <a:xfrm>
              <a:off x="4236081" y="807196"/>
              <a:ext cx="365760" cy="365760"/>
            </a:xfrm>
            <a:prstGeom prst="rect">
              <a:avLst/>
            </a:prstGeom>
          </p:spPr>
        </p:pic>
        <p:sp>
          <p:nvSpPr>
            <p:cNvPr id="17" name="Oval 16">
              <a:extLst>
                <a:ext uri="{FF2B5EF4-FFF2-40B4-BE49-F238E27FC236}">
                  <a16:creationId xmlns:a16="http://schemas.microsoft.com/office/drawing/2014/main" id="{D2C571E8-9018-4E64-B3E3-0F7D1150C71F}"/>
                </a:ext>
              </a:extLst>
            </p:cNvPr>
            <p:cNvSpPr/>
            <p:nvPr/>
          </p:nvSpPr>
          <p:spPr>
            <a:xfrm>
              <a:off x="6042453" y="1813699"/>
              <a:ext cx="345440" cy="33857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FF2A560-0013-4EA3-BC09-16346EA10035}"/>
                </a:ext>
              </a:extLst>
            </p:cNvPr>
            <p:cNvSpPr txBox="1"/>
            <p:nvPr/>
          </p:nvSpPr>
          <p:spPr>
            <a:xfrm>
              <a:off x="5640336" y="2339717"/>
              <a:ext cx="1149674" cy="276999"/>
            </a:xfrm>
            <a:prstGeom prst="rect">
              <a:avLst/>
            </a:prstGeom>
            <a:noFill/>
          </p:spPr>
          <p:txBody>
            <a:bodyPr wrap="none" rtlCol="0">
              <a:spAutoFit/>
            </a:bodyPr>
            <a:lstStyle/>
            <a:p>
              <a:r>
                <a:rPr lang="en-US" sz="1200" dirty="0">
                  <a:solidFill>
                    <a:schemeClr val="tx2"/>
                  </a:solidFill>
                  <a:latin typeface="Museo Sans 700" panose="02000000000000000000" pitchFamily="50" charset="0"/>
                </a:rPr>
                <a:t>4</a:t>
              </a:r>
              <a:r>
                <a:rPr lang="en-US" sz="1200" baseline="30000" dirty="0">
                  <a:solidFill>
                    <a:schemeClr val="tx2"/>
                  </a:solidFill>
                  <a:latin typeface="Museo Sans 700" panose="02000000000000000000" pitchFamily="50" charset="0"/>
                </a:rPr>
                <a:t>th</a:t>
              </a:r>
              <a:r>
                <a:rPr lang="en-US" sz="1200" dirty="0">
                  <a:solidFill>
                    <a:schemeClr val="tx2"/>
                  </a:solidFill>
                  <a:latin typeface="Museo Sans 700" panose="02000000000000000000" pitchFamily="50" charset="0"/>
                </a:rPr>
                <a:t> Sept 2020</a:t>
              </a:r>
            </a:p>
          </p:txBody>
        </p:sp>
        <p:sp>
          <p:nvSpPr>
            <p:cNvPr id="19" name="TextBox 18">
              <a:extLst>
                <a:ext uri="{FF2B5EF4-FFF2-40B4-BE49-F238E27FC236}">
                  <a16:creationId xmlns:a16="http://schemas.microsoft.com/office/drawing/2014/main" id="{43CF403D-A246-4471-A71D-9A2C75867B55}"/>
                </a:ext>
              </a:extLst>
            </p:cNvPr>
            <p:cNvSpPr txBox="1"/>
            <p:nvPr/>
          </p:nvSpPr>
          <p:spPr>
            <a:xfrm>
              <a:off x="5595163" y="1145401"/>
              <a:ext cx="1240020" cy="646331"/>
            </a:xfrm>
            <a:prstGeom prst="rect">
              <a:avLst/>
            </a:prstGeom>
            <a:noFill/>
          </p:spPr>
          <p:txBody>
            <a:bodyPr wrap="square" rtlCol="0">
              <a:spAutoFit/>
            </a:bodyPr>
            <a:lstStyle/>
            <a:p>
              <a:pPr algn="ctr"/>
              <a:r>
                <a:rPr lang="en-US" sz="1200" dirty="0">
                  <a:solidFill>
                    <a:schemeClr val="tx2"/>
                  </a:solidFill>
                  <a:latin typeface="Museo Sans 700" panose="02000000000000000000" pitchFamily="50" charset="0"/>
                </a:rPr>
                <a:t>Level 2 Checkpoint &amp; Submission</a:t>
              </a:r>
            </a:p>
          </p:txBody>
        </p:sp>
        <p:pic>
          <p:nvPicPr>
            <p:cNvPr id="20" name="Picture 19" descr="A picture containing drawing&#10;&#10;Description automatically generated">
              <a:extLst>
                <a:ext uri="{FF2B5EF4-FFF2-40B4-BE49-F238E27FC236}">
                  <a16:creationId xmlns:a16="http://schemas.microsoft.com/office/drawing/2014/main" id="{14FC2CA7-74EB-4297-8AE9-5F08ED068526}"/>
                </a:ext>
              </a:extLst>
            </p:cNvPr>
            <p:cNvPicPr>
              <a:picLocks noChangeAspect="1"/>
            </p:cNvPicPr>
            <p:nvPr/>
          </p:nvPicPr>
          <p:blipFill>
            <a:blip r:embed="rId4"/>
            <a:stretch>
              <a:fillRect/>
            </a:stretch>
          </p:blipFill>
          <p:spPr>
            <a:xfrm>
              <a:off x="6001174" y="807196"/>
              <a:ext cx="365760" cy="365760"/>
            </a:xfrm>
            <a:prstGeom prst="rect">
              <a:avLst/>
            </a:prstGeom>
          </p:spPr>
        </p:pic>
        <p:sp>
          <p:nvSpPr>
            <p:cNvPr id="21" name="Oval 20">
              <a:extLst>
                <a:ext uri="{FF2B5EF4-FFF2-40B4-BE49-F238E27FC236}">
                  <a16:creationId xmlns:a16="http://schemas.microsoft.com/office/drawing/2014/main" id="{354E4753-894F-4010-81C3-D9EE85399260}"/>
                </a:ext>
              </a:extLst>
            </p:cNvPr>
            <p:cNvSpPr/>
            <p:nvPr/>
          </p:nvSpPr>
          <p:spPr>
            <a:xfrm>
              <a:off x="7746102" y="1813699"/>
              <a:ext cx="345440" cy="33857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7B6AB83-CEEF-45E0-92F1-873A50B4D66E}"/>
                </a:ext>
              </a:extLst>
            </p:cNvPr>
            <p:cNvSpPr txBox="1"/>
            <p:nvPr/>
          </p:nvSpPr>
          <p:spPr>
            <a:xfrm>
              <a:off x="7370878" y="2339717"/>
              <a:ext cx="1226618" cy="276999"/>
            </a:xfrm>
            <a:prstGeom prst="rect">
              <a:avLst/>
            </a:prstGeom>
            <a:noFill/>
          </p:spPr>
          <p:txBody>
            <a:bodyPr wrap="none" rtlCol="0">
              <a:spAutoFit/>
            </a:bodyPr>
            <a:lstStyle/>
            <a:p>
              <a:r>
                <a:rPr lang="en-US" sz="1200" dirty="0">
                  <a:solidFill>
                    <a:schemeClr val="tx2"/>
                  </a:solidFill>
                  <a:latin typeface="Museo Sans 700" panose="02000000000000000000" pitchFamily="50" charset="0"/>
                </a:rPr>
                <a:t>18</a:t>
              </a:r>
              <a:r>
                <a:rPr lang="en-US" sz="1200" baseline="30000" dirty="0">
                  <a:solidFill>
                    <a:schemeClr val="tx2"/>
                  </a:solidFill>
                  <a:latin typeface="Museo Sans 700" panose="02000000000000000000" pitchFamily="50" charset="0"/>
                </a:rPr>
                <a:t>th</a:t>
              </a:r>
              <a:r>
                <a:rPr lang="en-US" sz="1200" dirty="0">
                  <a:solidFill>
                    <a:schemeClr val="tx2"/>
                  </a:solidFill>
                  <a:latin typeface="Museo Sans 700" panose="02000000000000000000" pitchFamily="50" charset="0"/>
                </a:rPr>
                <a:t> Sept 2020</a:t>
              </a:r>
            </a:p>
          </p:txBody>
        </p:sp>
        <p:sp>
          <p:nvSpPr>
            <p:cNvPr id="23" name="TextBox 22">
              <a:extLst>
                <a:ext uri="{FF2B5EF4-FFF2-40B4-BE49-F238E27FC236}">
                  <a16:creationId xmlns:a16="http://schemas.microsoft.com/office/drawing/2014/main" id="{C4F829FC-B415-44E9-AB08-1671AD2C3395}"/>
                </a:ext>
              </a:extLst>
            </p:cNvPr>
            <p:cNvSpPr txBox="1"/>
            <p:nvPr/>
          </p:nvSpPr>
          <p:spPr>
            <a:xfrm>
              <a:off x="7298812" y="1145401"/>
              <a:ext cx="1240020" cy="646331"/>
            </a:xfrm>
            <a:prstGeom prst="rect">
              <a:avLst/>
            </a:prstGeom>
            <a:noFill/>
          </p:spPr>
          <p:txBody>
            <a:bodyPr wrap="square" rtlCol="0">
              <a:spAutoFit/>
            </a:bodyPr>
            <a:lstStyle/>
            <a:p>
              <a:pPr algn="ctr"/>
              <a:r>
                <a:rPr lang="en-US" sz="1200" dirty="0">
                  <a:solidFill>
                    <a:schemeClr val="tx2"/>
                  </a:solidFill>
                  <a:latin typeface="Museo Sans 700" panose="02000000000000000000" pitchFamily="50" charset="0"/>
                </a:rPr>
                <a:t>Level 3 Checkpoint &amp; Submission</a:t>
              </a:r>
            </a:p>
          </p:txBody>
        </p:sp>
        <p:pic>
          <p:nvPicPr>
            <p:cNvPr id="24" name="Picture 23" descr="A picture containing drawing&#10;&#10;Description automatically generated">
              <a:extLst>
                <a:ext uri="{FF2B5EF4-FFF2-40B4-BE49-F238E27FC236}">
                  <a16:creationId xmlns:a16="http://schemas.microsoft.com/office/drawing/2014/main" id="{0B30CCCA-694D-4BAF-B064-C40F7BB9D381}"/>
                </a:ext>
              </a:extLst>
            </p:cNvPr>
            <p:cNvPicPr>
              <a:picLocks noChangeAspect="1"/>
            </p:cNvPicPr>
            <p:nvPr/>
          </p:nvPicPr>
          <p:blipFill>
            <a:blip r:embed="rId4"/>
            <a:stretch>
              <a:fillRect/>
            </a:stretch>
          </p:blipFill>
          <p:spPr>
            <a:xfrm>
              <a:off x="7704823" y="807196"/>
              <a:ext cx="365760" cy="365760"/>
            </a:xfrm>
            <a:prstGeom prst="rect">
              <a:avLst/>
            </a:prstGeom>
          </p:spPr>
        </p:pic>
        <p:sp>
          <p:nvSpPr>
            <p:cNvPr id="25" name="Oval 24">
              <a:extLst>
                <a:ext uri="{FF2B5EF4-FFF2-40B4-BE49-F238E27FC236}">
                  <a16:creationId xmlns:a16="http://schemas.microsoft.com/office/drawing/2014/main" id="{D17E2386-FC35-48BA-B69A-57AF466477E2}"/>
                </a:ext>
              </a:extLst>
            </p:cNvPr>
            <p:cNvSpPr/>
            <p:nvPr/>
          </p:nvSpPr>
          <p:spPr>
            <a:xfrm>
              <a:off x="9378429" y="1813699"/>
              <a:ext cx="345440" cy="33857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D367DA3-3D90-42DE-B071-526030597032}"/>
                </a:ext>
              </a:extLst>
            </p:cNvPr>
            <p:cNvSpPr txBox="1"/>
            <p:nvPr/>
          </p:nvSpPr>
          <p:spPr>
            <a:xfrm>
              <a:off x="8971345" y="2343902"/>
              <a:ext cx="1194558" cy="276999"/>
            </a:xfrm>
            <a:prstGeom prst="rect">
              <a:avLst/>
            </a:prstGeom>
            <a:noFill/>
          </p:spPr>
          <p:txBody>
            <a:bodyPr wrap="none" rtlCol="0">
              <a:spAutoFit/>
            </a:bodyPr>
            <a:lstStyle/>
            <a:p>
              <a:r>
                <a:rPr lang="en-US" sz="1200" dirty="0">
                  <a:solidFill>
                    <a:schemeClr val="tx2"/>
                  </a:solidFill>
                  <a:latin typeface="Museo Sans 700" panose="02000000000000000000" pitchFamily="50" charset="0"/>
                </a:rPr>
                <a:t>25</a:t>
              </a:r>
              <a:r>
                <a:rPr lang="en-US" sz="1200" baseline="30000" dirty="0">
                  <a:solidFill>
                    <a:schemeClr val="tx2"/>
                  </a:solidFill>
                  <a:latin typeface="Museo Sans 700" panose="02000000000000000000" pitchFamily="50" charset="0"/>
                </a:rPr>
                <a:t>th</a:t>
              </a:r>
              <a:r>
                <a:rPr lang="en-US" sz="1200" dirty="0">
                  <a:solidFill>
                    <a:schemeClr val="tx2"/>
                  </a:solidFill>
                  <a:latin typeface="Museo Sans 700" panose="02000000000000000000" pitchFamily="50" charset="0"/>
                </a:rPr>
                <a:t> Sept2020</a:t>
              </a:r>
            </a:p>
          </p:txBody>
        </p:sp>
        <p:sp>
          <p:nvSpPr>
            <p:cNvPr id="27" name="TextBox 26">
              <a:extLst>
                <a:ext uri="{FF2B5EF4-FFF2-40B4-BE49-F238E27FC236}">
                  <a16:creationId xmlns:a16="http://schemas.microsoft.com/office/drawing/2014/main" id="{24AC9E22-5163-4236-9168-3D0E75FCB619}"/>
                </a:ext>
              </a:extLst>
            </p:cNvPr>
            <p:cNvSpPr txBox="1"/>
            <p:nvPr/>
          </p:nvSpPr>
          <p:spPr>
            <a:xfrm>
              <a:off x="8661049" y="1164590"/>
              <a:ext cx="1651648" cy="461665"/>
            </a:xfrm>
            <a:prstGeom prst="rect">
              <a:avLst/>
            </a:prstGeom>
            <a:noFill/>
          </p:spPr>
          <p:txBody>
            <a:bodyPr wrap="square" rtlCol="0">
              <a:spAutoFit/>
            </a:bodyPr>
            <a:lstStyle/>
            <a:p>
              <a:pPr algn="ctr"/>
              <a:r>
                <a:rPr lang="en-US" sz="1200" dirty="0">
                  <a:solidFill>
                    <a:schemeClr val="tx2"/>
                  </a:solidFill>
                  <a:latin typeface="Museo Sans 700" panose="02000000000000000000" pitchFamily="50" charset="0"/>
                </a:rPr>
                <a:t>Evaluation by</a:t>
              </a:r>
            </a:p>
            <a:p>
              <a:pPr algn="ctr"/>
              <a:r>
                <a:rPr lang="en-US" sz="1200" dirty="0">
                  <a:solidFill>
                    <a:schemeClr val="tx2"/>
                  </a:solidFill>
                  <a:latin typeface="Museo Sans 700" panose="02000000000000000000" pitchFamily="50" charset="0"/>
                </a:rPr>
                <a:t>Judging Committee</a:t>
              </a:r>
            </a:p>
          </p:txBody>
        </p:sp>
        <p:pic>
          <p:nvPicPr>
            <p:cNvPr id="30" name="Picture 29" descr="A close up of a sign&#10;&#10;Description automatically generated">
              <a:extLst>
                <a:ext uri="{FF2B5EF4-FFF2-40B4-BE49-F238E27FC236}">
                  <a16:creationId xmlns:a16="http://schemas.microsoft.com/office/drawing/2014/main" id="{CA0FF709-B747-4667-AE3F-2FE04978F9B6}"/>
                </a:ext>
              </a:extLst>
            </p:cNvPr>
            <p:cNvPicPr>
              <a:picLocks noChangeAspect="1"/>
            </p:cNvPicPr>
            <p:nvPr/>
          </p:nvPicPr>
          <p:blipFill>
            <a:blip r:embed="rId5"/>
            <a:stretch>
              <a:fillRect/>
            </a:stretch>
          </p:blipFill>
          <p:spPr>
            <a:xfrm>
              <a:off x="9299312" y="750193"/>
              <a:ext cx="365760" cy="365760"/>
            </a:xfrm>
            <a:prstGeom prst="rect">
              <a:avLst/>
            </a:prstGeom>
          </p:spPr>
        </p:pic>
        <p:sp>
          <p:nvSpPr>
            <p:cNvPr id="31" name="Oval 30">
              <a:extLst>
                <a:ext uri="{FF2B5EF4-FFF2-40B4-BE49-F238E27FC236}">
                  <a16:creationId xmlns:a16="http://schemas.microsoft.com/office/drawing/2014/main" id="{11593982-E7B4-43ED-B6D7-F0FC9B6E4F69}"/>
                </a:ext>
              </a:extLst>
            </p:cNvPr>
            <p:cNvSpPr/>
            <p:nvPr/>
          </p:nvSpPr>
          <p:spPr>
            <a:xfrm>
              <a:off x="10882205" y="1810405"/>
              <a:ext cx="345440" cy="33857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8256F8A-37DC-4E66-A12A-58910D28D375}"/>
                </a:ext>
              </a:extLst>
            </p:cNvPr>
            <p:cNvSpPr txBox="1"/>
            <p:nvPr/>
          </p:nvSpPr>
          <p:spPr>
            <a:xfrm>
              <a:off x="10539752" y="2336835"/>
              <a:ext cx="1237839" cy="276999"/>
            </a:xfrm>
            <a:prstGeom prst="rect">
              <a:avLst/>
            </a:prstGeom>
            <a:noFill/>
          </p:spPr>
          <p:txBody>
            <a:bodyPr wrap="none" rtlCol="0">
              <a:spAutoFit/>
            </a:bodyPr>
            <a:lstStyle/>
            <a:p>
              <a:r>
                <a:rPr lang="en-US" sz="1200" dirty="0">
                  <a:solidFill>
                    <a:schemeClr val="tx2"/>
                  </a:solidFill>
                  <a:latin typeface="Museo Sans 700" panose="02000000000000000000" pitchFamily="50" charset="0"/>
                </a:rPr>
                <a:t>30</a:t>
              </a:r>
              <a:r>
                <a:rPr lang="en-US" sz="1200" baseline="30000" dirty="0">
                  <a:solidFill>
                    <a:schemeClr val="tx2"/>
                  </a:solidFill>
                  <a:latin typeface="Museo Sans 700" panose="02000000000000000000" pitchFamily="50" charset="0"/>
                </a:rPr>
                <a:t>th</a:t>
              </a:r>
              <a:r>
                <a:rPr lang="en-US" sz="1200" dirty="0">
                  <a:solidFill>
                    <a:schemeClr val="tx2"/>
                  </a:solidFill>
                  <a:latin typeface="Museo Sans 700" panose="02000000000000000000" pitchFamily="50" charset="0"/>
                </a:rPr>
                <a:t> Sept 2020</a:t>
              </a:r>
            </a:p>
          </p:txBody>
        </p:sp>
        <p:sp>
          <p:nvSpPr>
            <p:cNvPr id="33" name="TextBox 32">
              <a:extLst>
                <a:ext uri="{FF2B5EF4-FFF2-40B4-BE49-F238E27FC236}">
                  <a16:creationId xmlns:a16="http://schemas.microsoft.com/office/drawing/2014/main" id="{FA168795-E8B9-43B1-A9C9-BFD8CDF2580D}"/>
                </a:ext>
              </a:extLst>
            </p:cNvPr>
            <p:cNvSpPr txBox="1"/>
            <p:nvPr/>
          </p:nvSpPr>
          <p:spPr>
            <a:xfrm>
              <a:off x="10434915" y="1142107"/>
              <a:ext cx="1240020" cy="646331"/>
            </a:xfrm>
            <a:prstGeom prst="rect">
              <a:avLst/>
            </a:prstGeom>
            <a:noFill/>
          </p:spPr>
          <p:txBody>
            <a:bodyPr wrap="square" rtlCol="0">
              <a:spAutoFit/>
            </a:bodyPr>
            <a:lstStyle/>
            <a:p>
              <a:pPr algn="ctr"/>
              <a:r>
                <a:rPr lang="en-US" sz="1200" dirty="0">
                  <a:solidFill>
                    <a:schemeClr val="tx2"/>
                  </a:solidFill>
                  <a:latin typeface="Museo Sans 700" panose="02000000000000000000" pitchFamily="50" charset="0"/>
                </a:rPr>
                <a:t>Closing &amp; Reward Ceremony</a:t>
              </a:r>
            </a:p>
          </p:txBody>
        </p:sp>
        <p:pic>
          <p:nvPicPr>
            <p:cNvPr id="36" name="Picture 35" descr="A picture containing table, drawing, clock&#10;&#10;Description automatically generated">
              <a:extLst>
                <a:ext uri="{FF2B5EF4-FFF2-40B4-BE49-F238E27FC236}">
                  <a16:creationId xmlns:a16="http://schemas.microsoft.com/office/drawing/2014/main" id="{B1F50093-4BC9-442C-9D56-FDD2AFD9C8E6}"/>
                </a:ext>
              </a:extLst>
            </p:cNvPr>
            <p:cNvPicPr>
              <a:picLocks noChangeAspect="1"/>
            </p:cNvPicPr>
            <p:nvPr/>
          </p:nvPicPr>
          <p:blipFill>
            <a:blip r:embed="rId6"/>
            <a:stretch>
              <a:fillRect/>
            </a:stretch>
          </p:blipFill>
          <p:spPr>
            <a:xfrm>
              <a:off x="2389014" y="386754"/>
              <a:ext cx="668437" cy="668437"/>
            </a:xfrm>
            <a:prstGeom prst="rect">
              <a:avLst/>
            </a:prstGeom>
          </p:spPr>
        </p:pic>
        <p:pic>
          <p:nvPicPr>
            <p:cNvPr id="38" name="Picture 37" descr="A close up of a sign&#10;&#10;Description automatically generated">
              <a:extLst>
                <a:ext uri="{FF2B5EF4-FFF2-40B4-BE49-F238E27FC236}">
                  <a16:creationId xmlns:a16="http://schemas.microsoft.com/office/drawing/2014/main" id="{B4C8C7BD-6F10-4107-BC39-31C3AFD319E9}"/>
                </a:ext>
              </a:extLst>
            </p:cNvPr>
            <p:cNvPicPr>
              <a:picLocks noChangeAspect="1"/>
            </p:cNvPicPr>
            <p:nvPr/>
          </p:nvPicPr>
          <p:blipFill>
            <a:blip r:embed="rId7"/>
            <a:stretch>
              <a:fillRect/>
            </a:stretch>
          </p:blipFill>
          <p:spPr>
            <a:xfrm>
              <a:off x="10551731" y="139014"/>
              <a:ext cx="1006387" cy="1006387"/>
            </a:xfrm>
            <a:prstGeom prst="rect">
              <a:avLst/>
            </a:prstGeom>
          </p:spPr>
        </p:pic>
      </p:grpSp>
      <p:grpSp>
        <p:nvGrpSpPr>
          <p:cNvPr id="59" name="Group 58">
            <a:extLst>
              <a:ext uri="{FF2B5EF4-FFF2-40B4-BE49-F238E27FC236}">
                <a16:creationId xmlns:a16="http://schemas.microsoft.com/office/drawing/2014/main" id="{64AC44F2-77D5-4269-98BE-B7A5B3B60281}"/>
              </a:ext>
            </a:extLst>
          </p:cNvPr>
          <p:cNvGrpSpPr/>
          <p:nvPr/>
        </p:nvGrpSpPr>
        <p:grpSpPr>
          <a:xfrm>
            <a:off x="12554980" y="493314"/>
            <a:ext cx="3900332" cy="1006386"/>
            <a:chOff x="468468" y="110221"/>
            <a:chExt cx="3900332" cy="1006386"/>
          </a:xfrm>
        </p:grpSpPr>
        <p:sp>
          <p:nvSpPr>
            <p:cNvPr id="50" name="TextBox 49">
              <a:extLst>
                <a:ext uri="{FF2B5EF4-FFF2-40B4-BE49-F238E27FC236}">
                  <a16:creationId xmlns:a16="http://schemas.microsoft.com/office/drawing/2014/main" id="{2B736F3D-6055-4E8F-A1A8-82B5CECF535F}"/>
                </a:ext>
              </a:extLst>
            </p:cNvPr>
            <p:cNvSpPr txBox="1"/>
            <p:nvPr/>
          </p:nvSpPr>
          <p:spPr>
            <a:xfrm>
              <a:off x="1351279" y="221645"/>
              <a:ext cx="3017521" cy="830997"/>
            </a:xfrm>
            <a:prstGeom prst="rect">
              <a:avLst/>
            </a:prstGeom>
            <a:noFill/>
          </p:spPr>
          <p:txBody>
            <a:bodyPr wrap="square" rtlCol="0">
              <a:spAutoFit/>
            </a:bodyPr>
            <a:lstStyle/>
            <a:p>
              <a:r>
                <a:rPr lang="en-US" dirty="0">
                  <a:solidFill>
                    <a:schemeClr val="tx2"/>
                  </a:solidFill>
                  <a:latin typeface="Museo Sans 900" panose="02000000000000000000" pitchFamily="50" charset="0"/>
                </a:rPr>
                <a:t>Beyond Office Program</a:t>
              </a:r>
            </a:p>
            <a:p>
              <a:r>
                <a:rPr lang="en-US" dirty="0">
                  <a:solidFill>
                    <a:schemeClr val="tx2"/>
                  </a:solidFill>
                  <a:latin typeface="Museo Sans 900" panose="02000000000000000000" pitchFamily="50" charset="0"/>
                </a:rPr>
                <a:t>CODE CHEF</a:t>
              </a:r>
            </a:p>
            <a:p>
              <a:r>
                <a:rPr lang="en-US" sz="1200" dirty="0">
                  <a:latin typeface="Museo Sans 300" panose="02000000000000000000" pitchFamily="50" charset="0"/>
                </a:rPr>
                <a:t>In collaboration with </a:t>
              </a:r>
              <a:r>
                <a:rPr lang="en-US" sz="1200" dirty="0">
                  <a:solidFill>
                    <a:schemeClr val="tx2"/>
                  </a:solidFill>
                  <a:latin typeface="Museo Sans 900" panose="02000000000000000000" pitchFamily="50" charset="0"/>
                </a:rPr>
                <a:t>NervCentre GTS</a:t>
              </a:r>
            </a:p>
          </p:txBody>
        </p:sp>
        <p:pic>
          <p:nvPicPr>
            <p:cNvPr id="58" name="Picture 57">
              <a:extLst>
                <a:ext uri="{FF2B5EF4-FFF2-40B4-BE49-F238E27FC236}">
                  <a16:creationId xmlns:a16="http://schemas.microsoft.com/office/drawing/2014/main" id="{F5C525A0-857B-4E4A-BFC0-8A7E3D4119F2}"/>
                </a:ext>
              </a:extLst>
            </p:cNvPr>
            <p:cNvPicPr>
              <a:picLocks noChangeAspect="1"/>
            </p:cNvPicPr>
            <p:nvPr/>
          </p:nvPicPr>
          <p:blipFill>
            <a:blip r:embed="rId8"/>
            <a:stretch>
              <a:fillRect/>
            </a:stretch>
          </p:blipFill>
          <p:spPr>
            <a:xfrm>
              <a:off x="468468" y="110221"/>
              <a:ext cx="919927" cy="1006386"/>
            </a:xfrm>
            <a:prstGeom prst="rect">
              <a:avLst/>
            </a:prstGeom>
          </p:spPr>
        </p:pic>
      </p:grpSp>
      <p:grpSp>
        <p:nvGrpSpPr>
          <p:cNvPr id="61" name="Group 60">
            <a:extLst>
              <a:ext uri="{FF2B5EF4-FFF2-40B4-BE49-F238E27FC236}">
                <a16:creationId xmlns:a16="http://schemas.microsoft.com/office/drawing/2014/main" id="{B5CA321C-358E-4182-BA55-16963612EA1A}"/>
              </a:ext>
            </a:extLst>
          </p:cNvPr>
          <p:cNvGrpSpPr/>
          <p:nvPr/>
        </p:nvGrpSpPr>
        <p:grpSpPr>
          <a:xfrm>
            <a:off x="8909166" y="5442790"/>
            <a:ext cx="3001061" cy="591789"/>
            <a:chOff x="-3468422" y="3289331"/>
            <a:chExt cx="5248275" cy="1038225"/>
          </a:xfrm>
        </p:grpSpPr>
        <p:pic>
          <p:nvPicPr>
            <p:cNvPr id="62" name="Picture 61">
              <a:extLst>
                <a:ext uri="{FF2B5EF4-FFF2-40B4-BE49-F238E27FC236}">
                  <a16:creationId xmlns:a16="http://schemas.microsoft.com/office/drawing/2014/main" id="{3805A234-9278-484E-9C4F-0DE7CD608510}"/>
                </a:ext>
              </a:extLst>
            </p:cNvPr>
            <p:cNvPicPr>
              <a:picLocks noChangeAspect="1"/>
            </p:cNvPicPr>
            <p:nvPr/>
          </p:nvPicPr>
          <p:blipFill>
            <a:blip r:embed="rId9"/>
            <a:stretch>
              <a:fillRect/>
            </a:stretch>
          </p:blipFill>
          <p:spPr>
            <a:xfrm>
              <a:off x="-3468422" y="3289331"/>
              <a:ext cx="1809750" cy="1038225"/>
            </a:xfrm>
            <a:prstGeom prst="rect">
              <a:avLst/>
            </a:prstGeom>
          </p:spPr>
        </p:pic>
        <p:pic>
          <p:nvPicPr>
            <p:cNvPr id="63" name="Picture 62">
              <a:extLst>
                <a:ext uri="{FF2B5EF4-FFF2-40B4-BE49-F238E27FC236}">
                  <a16:creationId xmlns:a16="http://schemas.microsoft.com/office/drawing/2014/main" id="{496D6580-BAF0-4D39-A7A0-C024D41DECC9}"/>
                </a:ext>
              </a:extLst>
            </p:cNvPr>
            <p:cNvPicPr>
              <a:picLocks noChangeAspect="1"/>
            </p:cNvPicPr>
            <p:nvPr/>
          </p:nvPicPr>
          <p:blipFill>
            <a:blip r:embed="rId10"/>
            <a:stretch>
              <a:fillRect/>
            </a:stretch>
          </p:blipFill>
          <p:spPr>
            <a:xfrm>
              <a:off x="-1658672" y="3289331"/>
              <a:ext cx="3438525" cy="1038225"/>
            </a:xfrm>
            <a:prstGeom prst="rect">
              <a:avLst/>
            </a:prstGeom>
          </p:spPr>
        </p:pic>
      </p:grpSp>
      <p:pic>
        <p:nvPicPr>
          <p:cNvPr id="40" name="Picture 39">
            <a:extLst>
              <a:ext uri="{FF2B5EF4-FFF2-40B4-BE49-F238E27FC236}">
                <a16:creationId xmlns:a16="http://schemas.microsoft.com/office/drawing/2014/main" id="{BFBCA7F5-67B8-4C8E-B275-BA7AD37D1559}"/>
              </a:ext>
            </a:extLst>
          </p:cNvPr>
          <p:cNvPicPr>
            <a:picLocks noChangeAspect="1"/>
          </p:cNvPicPr>
          <p:nvPr/>
        </p:nvPicPr>
        <p:blipFill>
          <a:blip r:embed="rId11"/>
          <a:stretch>
            <a:fillRect/>
          </a:stretch>
        </p:blipFill>
        <p:spPr>
          <a:xfrm>
            <a:off x="8288020" y="84279"/>
            <a:ext cx="3581400" cy="1019175"/>
          </a:xfrm>
          <a:prstGeom prst="rect">
            <a:avLst/>
          </a:prstGeom>
        </p:spPr>
      </p:pic>
      <p:sp>
        <p:nvSpPr>
          <p:cNvPr id="41" name="Title 1">
            <a:extLst>
              <a:ext uri="{FF2B5EF4-FFF2-40B4-BE49-F238E27FC236}">
                <a16:creationId xmlns:a16="http://schemas.microsoft.com/office/drawing/2014/main" id="{007E7476-760E-4567-8F07-B6BB8CCC3A2B}"/>
              </a:ext>
            </a:extLst>
          </p:cNvPr>
          <p:cNvSpPr txBox="1">
            <a:spLocks/>
          </p:cNvSpPr>
          <p:nvPr/>
        </p:nvSpPr>
        <p:spPr>
          <a:xfrm>
            <a:off x="575735" y="376702"/>
            <a:ext cx="7712286"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800" b="1" i="0" kern="1200">
                <a:solidFill>
                  <a:srgbClr val="00B1A9"/>
                </a:solidFill>
                <a:latin typeface="Arial" panose="020B0604020202020204" pitchFamily="34" charset="0"/>
                <a:ea typeface="+mj-ea"/>
                <a:cs typeface="Arial" panose="020B0604020202020204" pitchFamily="34" charset="0"/>
              </a:defRPr>
            </a:lvl1pPr>
          </a:lstStyle>
          <a:p>
            <a:r>
              <a:rPr lang="en-US" dirty="0">
                <a:latin typeface="Museo Sans 900" panose="02000000000000000000" pitchFamily="50" charset="0"/>
              </a:rPr>
              <a:t>Code Chef Timeline</a:t>
            </a:r>
          </a:p>
        </p:txBody>
      </p:sp>
      <p:sp>
        <p:nvSpPr>
          <p:cNvPr id="2" name="AutoShape 2">
            <a:extLst>
              <a:ext uri="{FF2B5EF4-FFF2-40B4-BE49-F238E27FC236}">
                <a16:creationId xmlns:a16="http://schemas.microsoft.com/office/drawing/2014/main" id="{5892CCFF-D025-42D7-9247-0B5BB4F5B8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0354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JPseudoFooter"/>
          <p:cNvSpPr txBox="1"/>
          <p:nvPr>
            <p:custDataLst>
              <p:tags r:id="rId1"/>
            </p:custDataLst>
          </p:nvPr>
        </p:nvSpPr>
        <p:spPr>
          <a:xfrm>
            <a:off x="1595438" y="6660634"/>
            <a:ext cx="9001125" cy="184666"/>
          </a:xfrm>
          <a:prstGeom prst="rect">
            <a:avLst/>
          </a:prstGeom>
          <a:noFill/>
        </p:spPr>
        <p:txBody>
          <a:bodyPr vert="horz" rtlCol="0">
            <a:spAutoFit/>
          </a:bodyPr>
          <a:lstStyle/>
          <a:p>
            <a:pPr defTabSz="514350"/>
            <a:r>
              <a:rPr lang="en-US" sz="600">
                <a:solidFill>
                  <a:srgbClr val="000000"/>
                </a:solidFill>
                <a:latin typeface="Verdana" panose="020B0604030504040204" pitchFamily="34" charset="0"/>
              </a:rPr>
              <a:t>Internal</a:t>
            </a:r>
          </a:p>
        </p:txBody>
      </p:sp>
      <p:grpSp>
        <p:nvGrpSpPr>
          <p:cNvPr id="3" name="Group 2">
            <a:extLst>
              <a:ext uri="{FF2B5EF4-FFF2-40B4-BE49-F238E27FC236}">
                <a16:creationId xmlns:a16="http://schemas.microsoft.com/office/drawing/2014/main" id="{DCD9AC27-4E7C-4282-B080-0308B9F962FA}"/>
              </a:ext>
            </a:extLst>
          </p:cNvPr>
          <p:cNvGrpSpPr/>
          <p:nvPr/>
        </p:nvGrpSpPr>
        <p:grpSpPr>
          <a:xfrm>
            <a:off x="1189671" y="1271995"/>
            <a:ext cx="9812658" cy="5476643"/>
            <a:chOff x="1819592" y="1046077"/>
            <a:chExt cx="9812658" cy="5476643"/>
          </a:xfrm>
        </p:grpSpPr>
        <p:sp>
          <p:nvSpPr>
            <p:cNvPr id="15" name="Title 4">
              <a:extLst>
                <a:ext uri="{FF2B5EF4-FFF2-40B4-BE49-F238E27FC236}">
                  <a16:creationId xmlns:a16="http://schemas.microsoft.com/office/drawing/2014/main" id="{7E9D1F1E-9DA6-4B6E-9CEF-D75817818E1F}"/>
                </a:ext>
              </a:extLst>
            </p:cNvPr>
            <p:cNvSpPr txBox="1">
              <a:spLocks/>
            </p:cNvSpPr>
            <p:nvPr/>
          </p:nvSpPr>
          <p:spPr>
            <a:xfrm>
              <a:off x="1895476" y="3305039"/>
              <a:ext cx="4059233" cy="1843088"/>
            </a:xfrm>
            <a:prstGeom prst="rect">
              <a:avLst/>
            </a:prstGeom>
          </p:spPr>
          <p:txBody>
            <a:bodyPr vert="horz" lIns="51435" tIns="25718" rIns="51435" bIns="25718" rtlCol="0" anchor="t" anchorCtr="0">
              <a:noAutofit/>
            </a:bodyPr>
            <a:lstStyle>
              <a:lvl1pPr algn="l" defTabSz="1219170" rtl="0" eaLnBrk="1" latinLnBrk="0" hangingPunct="1">
                <a:lnSpc>
                  <a:spcPct val="90000"/>
                </a:lnSpc>
                <a:spcBef>
                  <a:spcPct val="0"/>
                </a:spcBef>
                <a:buNone/>
                <a:defRPr sz="3200" b="1" i="0" kern="1200">
                  <a:solidFill>
                    <a:srgbClr val="00B1A9"/>
                  </a:solidFill>
                  <a:latin typeface="+mj-lt"/>
                  <a:ea typeface="+mj-ea"/>
                  <a:cs typeface="Arial" panose="020B0604020202020204" pitchFamily="34" charset="0"/>
                </a:defRPr>
              </a:lvl1pPr>
            </a:lstStyle>
            <a:p>
              <a:pPr defTabSz="685783"/>
              <a:endParaRPr lang="en-US" sz="1350">
                <a:latin typeface="Museo Sans 300" panose="02000000000000000000" pitchFamily="50" charset="0"/>
              </a:endParaRPr>
            </a:p>
          </p:txBody>
        </p:sp>
        <p:sp>
          <p:nvSpPr>
            <p:cNvPr id="9" name="Content Placeholder 2">
              <a:extLst>
                <a:ext uri="{FF2B5EF4-FFF2-40B4-BE49-F238E27FC236}">
                  <a16:creationId xmlns:a16="http://schemas.microsoft.com/office/drawing/2014/main" id="{2EB429AD-FA5B-4B22-B740-35241280D29F}"/>
                </a:ext>
              </a:extLst>
            </p:cNvPr>
            <p:cNvSpPr txBox="1">
              <a:spLocks/>
            </p:cNvSpPr>
            <p:nvPr/>
          </p:nvSpPr>
          <p:spPr>
            <a:xfrm>
              <a:off x="1819592" y="1605816"/>
              <a:ext cx="1614489" cy="643751"/>
            </a:xfrm>
            <a:prstGeom prst="rect">
              <a:avLst/>
            </a:prstGeom>
            <a:solidFill>
              <a:srgbClr val="00B1A9"/>
            </a:solidFill>
          </p:spPr>
          <p:txBody>
            <a:bodyPr vert="horz" lIns="51435" tIns="25718" rIns="51435" bIns="25718"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8610" indent="0" defTabSz="514350">
                <a:spcBef>
                  <a:spcPts val="0"/>
                </a:spcBef>
                <a:buNone/>
              </a:pPr>
              <a:endParaRPr lang="en-US" sz="1400" b="1">
                <a:solidFill>
                  <a:srgbClr val="000000"/>
                </a:solidFill>
                <a:latin typeface="Museo Sans 700" panose="02000000000000000000" pitchFamily="50" charset="0"/>
              </a:endParaRPr>
            </a:p>
            <a:p>
              <a:pPr marL="308610" indent="0" defTabSz="514350">
                <a:spcBef>
                  <a:spcPts val="0"/>
                </a:spcBef>
                <a:buNone/>
              </a:pPr>
              <a:r>
                <a:rPr lang="en-US" sz="1400" b="1">
                  <a:solidFill>
                    <a:srgbClr val="FFFFFF"/>
                  </a:solidFill>
                  <a:latin typeface="Museo Sans 700" panose="02000000000000000000" pitchFamily="50" charset="0"/>
                </a:rPr>
                <a:t>Problem Statement</a:t>
              </a:r>
            </a:p>
            <a:p>
              <a:pPr marL="0" indent="0" defTabSz="514350">
                <a:spcBef>
                  <a:spcPts val="563"/>
                </a:spcBef>
                <a:buNone/>
              </a:pPr>
              <a:endParaRPr lang="en-US" sz="1400" i="1">
                <a:solidFill>
                  <a:srgbClr val="C00000"/>
                </a:solidFill>
                <a:latin typeface="Museo Sans 700" panose="02000000000000000000" pitchFamily="50" charset="0"/>
              </a:endParaRPr>
            </a:p>
          </p:txBody>
        </p:sp>
        <p:sp>
          <p:nvSpPr>
            <p:cNvPr id="17" name="Content Placeholder 2">
              <a:extLst>
                <a:ext uri="{FF2B5EF4-FFF2-40B4-BE49-F238E27FC236}">
                  <a16:creationId xmlns:a16="http://schemas.microsoft.com/office/drawing/2014/main" id="{EF5451FD-22B5-46DB-BF68-21DB0C213E96}"/>
                </a:ext>
              </a:extLst>
            </p:cNvPr>
            <p:cNvSpPr txBox="1">
              <a:spLocks/>
            </p:cNvSpPr>
            <p:nvPr/>
          </p:nvSpPr>
          <p:spPr>
            <a:xfrm>
              <a:off x="1819592" y="2896762"/>
              <a:ext cx="1614489" cy="539693"/>
            </a:xfrm>
            <a:prstGeom prst="rect">
              <a:avLst/>
            </a:prstGeom>
            <a:solidFill>
              <a:srgbClr val="00B1A9"/>
            </a:solidFill>
          </p:spPr>
          <p:txBody>
            <a:bodyPr vert="horz" lIns="51435" tIns="25718" rIns="51435" bIns="2571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8610" indent="0" algn="just" defTabSz="514350">
                <a:spcBef>
                  <a:spcPts val="0"/>
                </a:spcBef>
                <a:buNone/>
              </a:pPr>
              <a:endParaRPr lang="en-US" sz="1400" b="1">
                <a:solidFill>
                  <a:srgbClr val="000000"/>
                </a:solidFill>
                <a:latin typeface="Museo Sans 700" panose="02000000000000000000" pitchFamily="50" charset="0"/>
              </a:endParaRPr>
            </a:p>
            <a:p>
              <a:pPr marL="308610" indent="0" defTabSz="514350">
                <a:spcBef>
                  <a:spcPts val="0"/>
                </a:spcBef>
                <a:buNone/>
              </a:pPr>
              <a:r>
                <a:rPr lang="en-US" sz="1400" b="1">
                  <a:solidFill>
                    <a:srgbClr val="FFFFFF"/>
                  </a:solidFill>
                  <a:latin typeface="Museo Sans 700" panose="02000000000000000000" pitchFamily="50" charset="0"/>
                </a:rPr>
                <a:t>Objectives</a:t>
              </a:r>
            </a:p>
            <a:p>
              <a:pPr marL="0" indent="0" algn="just" defTabSz="514350">
                <a:spcBef>
                  <a:spcPts val="563"/>
                </a:spcBef>
                <a:buNone/>
              </a:pPr>
              <a:endParaRPr lang="en-US" sz="1400" i="1">
                <a:solidFill>
                  <a:srgbClr val="C00000"/>
                </a:solidFill>
                <a:latin typeface="Museo Sans 700" panose="02000000000000000000" pitchFamily="50" charset="0"/>
              </a:endParaRPr>
            </a:p>
          </p:txBody>
        </p:sp>
        <p:sp>
          <p:nvSpPr>
            <p:cNvPr id="18" name="Content Placeholder 2">
              <a:extLst>
                <a:ext uri="{FF2B5EF4-FFF2-40B4-BE49-F238E27FC236}">
                  <a16:creationId xmlns:a16="http://schemas.microsoft.com/office/drawing/2014/main" id="{FD773C90-0618-4028-AA2B-5D2059E22EE0}"/>
                </a:ext>
              </a:extLst>
            </p:cNvPr>
            <p:cNvSpPr txBox="1">
              <a:spLocks/>
            </p:cNvSpPr>
            <p:nvPr/>
          </p:nvSpPr>
          <p:spPr>
            <a:xfrm>
              <a:off x="1819592" y="3785323"/>
              <a:ext cx="1614489" cy="763482"/>
            </a:xfrm>
            <a:prstGeom prst="rect">
              <a:avLst/>
            </a:prstGeom>
            <a:solidFill>
              <a:srgbClr val="00B1A9"/>
            </a:solidFill>
          </p:spPr>
          <p:txBody>
            <a:bodyPr vert="horz" lIns="51435" tIns="25718" rIns="51435" bIns="25718"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8610" indent="0" defTabSz="514350">
                <a:spcBef>
                  <a:spcPts val="0"/>
                </a:spcBef>
                <a:buNone/>
              </a:pPr>
              <a:endParaRPr lang="en-US" sz="1400" b="1">
                <a:solidFill>
                  <a:srgbClr val="000000"/>
                </a:solidFill>
                <a:latin typeface="Museo Sans 700" panose="02000000000000000000" pitchFamily="50" charset="0"/>
              </a:endParaRPr>
            </a:p>
            <a:p>
              <a:pPr marL="308610" indent="0" defTabSz="514350">
                <a:spcBef>
                  <a:spcPts val="0"/>
                </a:spcBef>
                <a:buNone/>
              </a:pPr>
              <a:r>
                <a:rPr lang="en-US" sz="1400" b="1">
                  <a:solidFill>
                    <a:srgbClr val="FFFFFF"/>
                  </a:solidFill>
                  <a:latin typeface="Museo Sans 700" panose="02000000000000000000" pitchFamily="50" charset="0"/>
                </a:rPr>
                <a:t>Programming</a:t>
              </a:r>
            </a:p>
            <a:p>
              <a:pPr marL="308610" indent="0" defTabSz="514350">
                <a:spcBef>
                  <a:spcPts val="0"/>
                </a:spcBef>
                <a:buNone/>
              </a:pPr>
              <a:r>
                <a:rPr lang="en-US" sz="1400" b="1">
                  <a:solidFill>
                    <a:srgbClr val="FFFFFF"/>
                  </a:solidFill>
                  <a:latin typeface="Museo Sans 700" panose="02000000000000000000" pitchFamily="50" charset="0"/>
                </a:rPr>
                <a:t>Requirements</a:t>
              </a:r>
            </a:p>
            <a:p>
              <a:pPr marL="0" indent="0" defTabSz="514350">
                <a:spcBef>
                  <a:spcPts val="563"/>
                </a:spcBef>
                <a:buNone/>
              </a:pPr>
              <a:endParaRPr lang="en-US" sz="1400" i="1">
                <a:solidFill>
                  <a:srgbClr val="C00000"/>
                </a:solidFill>
                <a:latin typeface="Museo Sans 700" panose="02000000000000000000" pitchFamily="50" charset="0"/>
              </a:endParaRPr>
            </a:p>
          </p:txBody>
        </p:sp>
        <p:sp>
          <p:nvSpPr>
            <p:cNvPr id="19" name="Content Placeholder 2">
              <a:extLst>
                <a:ext uri="{FF2B5EF4-FFF2-40B4-BE49-F238E27FC236}">
                  <a16:creationId xmlns:a16="http://schemas.microsoft.com/office/drawing/2014/main" id="{2633F3CE-C5EA-4CE0-8EF2-C57D68539D85}"/>
                </a:ext>
              </a:extLst>
            </p:cNvPr>
            <p:cNvSpPr txBox="1">
              <a:spLocks/>
            </p:cNvSpPr>
            <p:nvPr/>
          </p:nvSpPr>
          <p:spPr>
            <a:xfrm>
              <a:off x="1819592" y="5202244"/>
              <a:ext cx="1614489" cy="539693"/>
            </a:xfrm>
            <a:prstGeom prst="rect">
              <a:avLst/>
            </a:prstGeom>
            <a:solidFill>
              <a:srgbClr val="00B1A9"/>
            </a:solidFill>
          </p:spPr>
          <p:txBody>
            <a:bodyPr vert="horz" lIns="51435" tIns="25718" rIns="51435" bIns="25718"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8610" indent="0" algn="just" defTabSz="514350">
                <a:spcBef>
                  <a:spcPts val="0"/>
                </a:spcBef>
                <a:buNone/>
              </a:pPr>
              <a:endParaRPr lang="en-US" sz="1400" b="1">
                <a:solidFill>
                  <a:srgbClr val="000000"/>
                </a:solidFill>
                <a:latin typeface="Museo Sans 700" panose="02000000000000000000" pitchFamily="50" charset="0"/>
              </a:endParaRPr>
            </a:p>
            <a:p>
              <a:pPr marL="308610" indent="0" defTabSz="514350">
                <a:spcBef>
                  <a:spcPts val="0"/>
                </a:spcBef>
                <a:buNone/>
              </a:pPr>
              <a:r>
                <a:rPr lang="en-US" sz="1400" b="1">
                  <a:solidFill>
                    <a:srgbClr val="FFFFFF"/>
                  </a:solidFill>
                  <a:latin typeface="Museo Sans 700" panose="02000000000000000000" pitchFamily="50" charset="0"/>
                </a:rPr>
                <a:t>Success Criteria</a:t>
              </a:r>
            </a:p>
            <a:p>
              <a:pPr marL="0" indent="0" algn="just" defTabSz="514350">
                <a:spcBef>
                  <a:spcPts val="563"/>
                </a:spcBef>
                <a:buNone/>
              </a:pPr>
              <a:endParaRPr lang="en-US" sz="1400" i="1">
                <a:solidFill>
                  <a:srgbClr val="C00000"/>
                </a:solidFill>
                <a:latin typeface="Museo Sans 700" panose="02000000000000000000" pitchFamily="50" charset="0"/>
              </a:endParaRPr>
            </a:p>
          </p:txBody>
        </p:sp>
        <p:sp>
          <p:nvSpPr>
            <p:cNvPr id="22" name="Content Placeholder 2">
              <a:extLst>
                <a:ext uri="{FF2B5EF4-FFF2-40B4-BE49-F238E27FC236}">
                  <a16:creationId xmlns:a16="http://schemas.microsoft.com/office/drawing/2014/main" id="{9A389624-4244-43B6-8A59-E678FC83FE73}"/>
                </a:ext>
              </a:extLst>
            </p:cNvPr>
            <p:cNvSpPr txBox="1">
              <a:spLocks/>
            </p:cNvSpPr>
            <p:nvPr/>
          </p:nvSpPr>
          <p:spPr>
            <a:xfrm>
              <a:off x="3627120" y="3494145"/>
              <a:ext cx="7989147" cy="1343565"/>
            </a:xfrm>
            <a:prstGeom prst="rect">
              <a:avLst/>
            </a:prstGeom>
            <a:solidFill>
              <a:schemeClr val="accent6">
                <a:lumMod val="20000"/>
                <a:lumOff val="80000"/>
              </a:schemeClr>
            </a:solidFill>
          </p:spPr>
          <p:txBody>
            <a:bodyPr vert="horz" lIns="51435" tIns="25718" rIns="51435" bIns="25718"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270" indent="-128270" algn="just" defTabSz="514350">
                <a:spcBef>
                  <a:spcPts val="563"/>
                </a:spcBef>
              </a:pPr>
              <a:r>
                <a:rPr lang="en-US" sz="1050">
                  <a:latin typeface="Museo Sans 300"/>
                </a:rPr>
                <a:t>Software code could be written in C / Python (preferred  language) and to cover all steps as per the given algorithm.</a:t>
              </a:r>
              <a:endParaRPr lang="en-US">
                <a:latin typeface="Museo Sans 300"/>
              </a:endParaRPr>
            </a:p>
            <a:p>
              <a:pPr marL="128270" indent="-128270" algn="just" defTabSz="514350">
                <a:spcBef>
                  <a:spcPts val="563"/>
                </a:spcBef>
              </a:pPr>
              <a:r>
                <a:rPr lang="en-US" sz="1050">
                  <a:latin typeface="Museo Sans 300" panose="02000000000000000000" pitchFamily="50" charset="0"/>
                </a:rPr>
                <a:t>The software should be created with consideration to PETRONAS cloud system and architecture for integration purpose. – Bonus points</a:t>
              </a:r>
            </a:p>
            <a:p>
              <a:pPr marL="128270" indent="-128270" algn="just" defTabSz="514350">
                <a:spcBef>
                  <a:spcPts val="563"/>
                </a:spcBef>
              </a:pPr>
              <a:r>
                <a:rPr lang="en-US" sz="1050">
                  <a:latin typeface="Museo Sans 300"/>
                </a:rPr>
                <a:t>The software should be able to read data from external (input) files (excel - for dataset and property table and notepad - for fluid and wax files).</a:t>
              </a:r>
            </a:p>
            <a:p>
              <a:pPr marL="128270" indent="-128270" algn="just" defTabSz="514350">
                <a:spcBef>
                  <a:spcPts val="563"/>
                </a:spcBef>
              </a:pPr>
              <a:r>
                <a:rPr lang="en-US" sz="1050">
                  <a:latin typeface="Museo Sans 300" panose="02000000000000000000" pitchFamily="50" charset="0"/>
                </a:rPr>
                <a:t>The software should be created in such a way to ease debugging (for any possible error) and future development process (Reusable function &amp; minimal line of codes ).  </a:t>
              </a:r>
            </a:p>
            <a:p>
              <a:pPr marL="0" indent="0" algn="just" defTabSz="514350">
                <a:spcBef>
                  <a:spcPts val="563"/>
                </a:spcBef>
                <a:buNone/>
              </a:pPr>
              <a:endParaRPr lang="en-US" sz="1050">
                <a:latin typeface="Museo Sans 300" panose="02000000000000000000" pitchFamily="50" charset="0"/>
              </a:endParaRPr>
            </a:p>
            <a:p>
              <a:pPr marL="0" indent="0" algn="just" defTabSz="514350">
                <a:spcBef>
                  <a:spcPts val="563"/>
                </a:spcBef>
                <a:buNone/>
              </a:pPr>
              <a:endParaRPr lang="en-US" sz="1050">
                <a:latin typeface="Museo Sans 300" panose="02000000000000000000" pitchFamily="50" charset="0"/>
              </a:endParaRPr>
            </a:p>
            <a:p>
              <a:pPr marL="0" indent="0" algn="just" defTabSz="514350">
                <a:spcBef>
                  <a:spcPts val="563"/>
                </a:spcBef>
                <a:buNone/>
              </a:pPr>
              <a:endParaRPr lang="en-US" sz="1050" i="1">
                <a:latin typeface="Museo Sans 300" panose="02000000000000000000" pitchFamily="50" charset="0"/>
              </a:endParaRPr>
            </a:p>
          </p:txBody>
        </p:sp>
        <p:sp>
          <p:nvSpPr>
            <p:cNvPr id="23" name="Content Placeholder 2">
              <a:extLst>
                <a:ext uri="{FF2B5EF4-FFF2-40B4-BE49-F238E27FC236}">
                  <a16:creationId xmlns:a16="http://schemas.microsoft.com/office/drawing/2014/main" id="{EE490E12-80A6-4926-B6D3-C668F5F74078}"/>
                </a:ext>
              </a:extLst>
            </p:cNvPr>
            <p:cNvSpPr txBox="1">
              <a:spLocks/>
            </p:cNvSpPr>
            <p:nvPr/>
          </p:nvSpPr>
          <p:spPr>
            <a:xfrm>
              <a:off x="3627120" y="4985506"/>
              <a:ext cx="8005128" cy="1537214"/>
            </a:xfrm>
            <a:prstGeom prst="rect">
              <a:avLst/>
            </a:prstGeom>
            <a:solidFill>
              <a:schemeClr val="accent6">
                <a:lumMod val="20000"/>
                <a:lumOff val="80000"/>
              </a:schemeClr>
            </a:solidFill>
          </p:spPr>
          <p:txBody>
            <a:bodyPr vert="horz" lIns="51435" tIns="25718" rIns="51435" bIns="25718"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405" indent="-192405" algn="just" defTabSz="514350">
                <a:spcBef>
                  <a:spcPts val="563"/>
                </a:spcBef>
                <a:buFont typeface="+mj-lt"/>
                <a:buAutoNum type="arabicPeriod"/>
              </a:pPr>
              <a:r>
                <a:rPr lang="en-US" sz="1050">
                  <a:latin typeface="Museo Sans 300" panose="02000000000000000000" pitchFamily="50" charset="0"/>
                </a:rPr>
                <a:t>Correctness: The code will be reviewed to ensure the correctness of the model and the calculation steps. </a:t>
              </a:r>
              <a:endParaRPr lang="en-US"/>
            </a:p>
            <a:p>
              <a:pPr marL="192405" indent="-192405" algn="just" defTabSz="514350">
                <a:spcBef>
                  <a:spcPts val="563"/>
                </a:spcBef>
                <a:buFont typeface="+mj-lt"/>
                <a:buAutoNum type="arabicPeriod"/>
              </a:pPr>
              <a:r>
                <a:rPr lang="en-US" sz="1050">
                  <a:latin typeface="Museo Sans 300"/>
                </a:rPr>
                <a:t>Software performance: The software will be tested using PRSB flow loop dataset (will be provided) and compared against existing equivalent wax calculator.</a:t>
              </a:r>
            </a:p>
            <a:p>
              <a:pPr marL="192405" indent="-192405" algn="just" defTabSz="514350">
                <a:spcBef>
                  <a:spcPts val="563"/>
                </a:spcBef>
                <a:buFont typeface="+mj-lt"/>
                <a:buAutoNum type="arabicPeriod"/>
              </a:pPr>
              <a:r>
                <a:rPr lang="en-US" sz="1050">
                  <a:latin typeface="Museo Sans 300" panose="02000000000000000000" pitchFamily="50" charset="0"/>
                </a:rPr>
                <a:t>Simulation time: The software will also be assessed based on the processing time – the faster the better  </a:t>
              </a:r>
            </a:p>
            <a:p>
              <a:pPr marL="192405" indent="-192405" algn="just" defTabSz="514350">
                <a:spcBef>
                  <a:spcPts val="563"/>
                </a:spcBef>
                <a:buFont typeface="+mj-lt"/>
                <a:buAutoNum type="arabicPeriod"/>
              </a:pPr>
              <a:r>
                <a:rPr lang="en-US" sz="1050">
                  <a:latin typeface="Museo Sans 300"/>
                </a:rPr>
                <a:t>Outputs: As per the algorithm in both table and graphical forms</a:t>
              </a:r>
            </a:p>
            <a:p>
              <a:pPr marL="192405" indent="-192405" algn="just" defTabSz="514350">
                <a:spcBef>
                  <a:spcPts val="563"/>
                </a:spcBef>
                <a:buFont typeface="+mj-lt"/>
                <a:buAutoNum type="arabicPeriod"/>
              </a:pPr>
              <a:r>
                <a:rPr lang="en-US" sz="1050">
                  <a:latin typeface="Museo Sans 300"/>
                </a:rPr>
                <a:t>Proper comments / remarks for the code / function – user friendliness</a:t>
              </a:r>
              <a:endParaRPr lang="en-US" sz="1050">
                <a:latin typeface="Museo Sans 300" panose="02000000000000000000" pitchFamily="50" charset="0"/>
              </a:endParaRPr>
            </a:p>
            <a:p>
              <a:pPr marL="192405" indent="-192405" algn="just" defTabSz="514350">
                <a:spcBef>
                  <a:spcPts val="563"/>
                </a:spcBef>
                <a:buFont typeface="+mj-lt"/>
                <a:buAutoNum type="arabicPeriod"/>
              </a:pPr>
              <a:r>
                <a:rPr lang="en-US" sz="1050">
                  <a:latin typeface="Museo Sans 300" panose="02000000000000000000" pitchFamily="50" charset="0"/>
                </a:rPr>
                <a:t>Optimized line of codes</a:t>
              </a:r>
            </a:p>
          </p:txBody>
        </p:sp>
        <p:sp>
          <p:nvSpPr>
            <p:cNvPr id="10" name="Content Placeholder 2">
              <a:extLst>
                <a:ext uri="{FF2B5EF4-FFF2-40B4-BE49-F238E27FC236}">
                  <a16:creationId xmlns:a16="http://schemas.microsoft.com/office/drawing/2014/main" id="{FA9252D1-CB84-49F5-AB8B-1CE9090F5984}"/>
                </a:ext>
              </a:extLst>
            </p:cNvPr>
            <p:cNvSpPr txBox="1">
              <a:spLocks/>
            </p:cNvSpPr>
            <p:nvPr/>
          </p:nvSpPr>
          <p:spPr>
            <a:xfrm>
              <a:off x="3627121" y="1046077"/>
              <a:ext cx="8005129" cy="1798895"/>
            </a:xfrm>
            <a:prstGeom prst="rect">
              <a:avLst/>
            </a:prstGeom>
            <a:solidFill>
              <a:schemeClr val="accent6">
                <a:lumMod val="20000"/>
                <a:lumOff val="80000"/>
              </a:schemeClr>
            </a:solidFill>
          </p:spPr>
          <p:txBody>
            <a:bodyPr vert="horz" lIns="51435" tIns="25718" rIns="51435" bIns="25718"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14350">
                <a:spcBef>
                  <a:spcPts val="563"/>
                </a:spcBef>
                <a:buNone/>
              </a:pPr>
              <a:r>
                <a:rPr lang="en-US" sz="1050">
                  <a:solidFill>
                    <a:srgbClr val="000000"/>
                  </a:solidFill>
                  <a:latin typeface="Museo Sans 300" panose="02000000000000000000" pitchFamily="50" charset="0"/>
                  <a:cs typeface="Calibri" panose="020F0502020204030204" pitchFamily="34" charset="0"/>
                </a:rPr>
                <a:t>Wax deposition in pipeline is one of main challenges in most of PETRONAS’s waxy fields i.e. D12, </a:t>
              </a:r>
              <a:r>
                <a:rPr lang="en-US" sz="1050" err="1">
                  <a:solidFill>
                    <a:srgbClr val="000000"/>
                  </a:solidFill>
                  <a:latin typeface="Museo Sans 300" panose="02000000000000000000" pitchFamily="50" charset="0"/>
                  <a:cs typeface="Calibri" panose="020F0502020204030204" pitchFamily="34" charset="0"/>
                </a:rPr>
                <a:t>Dulang</a:t>
              </a:r>
              <a:r>
                <a:rPr lang="en-US" sz="1050">
                  <a:solidFill>
                    <a:srgbClr val="000000"/>
                  </a:solidFill>
                  <a:latin typeface="Museo Sans 300" panose="02000000000000000000" pitchFamily="50" charset="0"/>
                  <a:cs typeface="Calibri" panose="020F0502020204030204" pitchFamily="34" charset="0"/>
                </a:rPr>
                <a:t>, </a:t>
              </a:r>
              <a:r>
                <a:rPr lang="en-US" sz="1050" err="1">
                  <a:solidFill>
                    <a:srgbClr val="000000"/>
                  </a:solidFill>
                  <a:latin typeface="Museo Sans 300" panose="02000000000000000000" pitchFamily="50" charset="0"/>
                  <a:cs typeface="Calibri" panose="020F0502020204030204" pitchFamily="34" charset="0"/>
                </a:rPr>
                <a:t>Gumusut</a:t>
              </a:r>
              <a:r>
                <a:rPr lang="en-US" sz="1050">
                  <a:solidFill>
                    <a:srgbClr val="000000"/>
                  </a:solidFill>
                  <a:latin typeface="Museo Sans 300" panose="02000000000000000000" pitchFamily="50" charset="0"/>
                  <a:cs typeface="Calibri" panose="020F0502020204030204" pitchFamily="34" charset="0"/>
                </a:rPr>
                <a:t>, etc. For efficient wax mitigation strategies, </a:t>
              </a:r>
              <a:r>
                <a:rPr lang="en-US" sz="1050">
                  <a:solidFill>
                    <a:srgbClr val="000000"/>
                  </a:solidFill>
                  <a:latin typeface="Museo Sans 300" panose="02000000000000000000" pitchFamily="50" charset="0"/>
                  <a:ea typeface="Calibri" panose="020F0502020204030204" pitchFamily="34" charset="0"/>
                  <a:cs typeface="Calibri" panose="020F0502020204030204" pitchFamily="34" charset="0"/>
                </a:rPr>
                <a:t>wax deposition models in transient simulator such as OLGA must be able to accurately predict wax deposition. Improvement on current wax deposition model especially with respect to Malaysian waxy crude is crucia</a:t>
              </a:r>
              <a:r>
                <a:rPr lang="en-US" sz="1050">
                  <a:solidFill>
                    <a:srgbClr val="000000"/>
                  </a:solidFill>
                  <a:latin typeface="Museo Sans 300" panose="02000000000000000000" pitchFamily="50" charset="0"/>
                  <a:cs typeface="Calibri" panose="020F0502020204030204" pitchFamily="34" charset="0"/>
                </a:rPr>
                <a:t>l to ensure the model’s accuracy </a:t>
              </a:r>
              <a:r>
                <a:rPr lang="en-US" sz="1050">
                  <a:solidFill>
                    <a:srgbClr val="000000"/>
                  </a:solidFill>
                  <a:latin typeface="Museo Sans 300" panose="02000000000000000000" pitchFamily="50" charset="0"/>
                  <a:ea typeface="Calibri" panose="020F0502020204030204" pitchFamily="34" charset="0"/>
                  <a:cs typeface="Calibri" panose="020F0502020204030204" pitchFamily="34" charset="0"/>
                </a:rPr>
                <a:t>(our crude is unique and not available in other part of the world) </a:t>
              </a:r>
            </a:p>
            <a:p>
              <a:pPr marL="192405" indent="-192405" algn="just" defTabSz="514350">
                <a:spcBef>
                  <a:spcPts val="563"/>
                </a:spcBef>
                <a:buFont typeface="Arial" panose="020B0604020202020204" pitchFamily="34" charset="0"/>
                <a:buAutoNum type="arabicParenR"/>
              </a:pPr>
              <a:r>
                <a:rPr lang="en-US" sz="1050">
                  <a:solidFill>
                    <a:srgbClr val="000000"/>
                  </a:solidFill>
                  <a:latin typeface="Museo Sans 300" panose="02000000000000000000" pitchFamily="50" charset="0"/>
                  <a:cs typeface="Calibri" panose="020F0502020204030204" pitchFamily="34" charset="0"/>
                </a:rPr>
                <a:t>To support this model development, wax deposition experiments using PRSB’s </a:t>
              </a:r>
              <a:r>
                <a:rPr lang="en-US" sz="1050" err="1">
                  <a:solidFill>
                    <a:srgbClr val="000000"/>
                  </a:solidFill>
                  <a:latin typeface="Museo Sans 300" panose="02000000000000000000" pitchFamily="50" charset="0"/>
                  <a:cs typeface="Calibri" panose="020F0502020204030204" pitchFamily="34" charset="0"/>
                </a:rPr>
                <a:t>flowloop</a:t>
              </a:r>
              <a:r>
                <a:rPr lang="en-US" sz="1050">
                  <a:solidFill>
                    <a:srgbClr val="000000"/>
                  </a:solidFill>
                  <a:latin typeface="Museo Sans 300" panose="02000000000000000000" pitchFamily="50" charset="0"/>
                  <a:cs typeface="Calibri" panose="020F0502020204030204" pitchFamily="34" charset="0"/>
                </a:rPr>
                <a:t> coupled with wax loop calculator are needed.</a:t>
              </a:r>
            </a:p>
            <a:p>
              <a:pPr marL="192405" indent="-192405" algn="just" defTabSz="514350">
                <a:spcBef>
                  <a:spcPts val="563"/>
                </a:spcBef>
                <a:buFont typeface="Arial" panose="020B0604020202020204" pitchFamily="34" charset="0"/>
                <a:buAutoNum type="arabicParenR"/>
              </a:pPr>
              <a:r>
                <a:rPr lang="en-US" sz="1050">
                  <a:solidFill>
                    <a:srgbClr val="000000"/>
                  </a:solidFill>
                  <a:latin typeface="Museo Sans 300"/>
                  <a:cs typeface="Calibri"/>
                </a:rPr>
                <a:t>In addition to that, it also can be used by new projects during development phase (experiments to be conducted ONLY using PRSB’s </a:t>
              </a:r>
              <a:r>
                <a:rPr lang="en-US" sz="1050" err="1">
                  <a:solidFill>
                    <a:srgbClr val="000000"/>
                  </a:solidFill>
                  <a:latin typeface="Museo Sans 300"/>
                  <a:cs typeface="Calibri"/>
                </a:rPr>
                <a:t>flowloop</a:t>
              </a:r>
              <a:r>
                <a:rPr lang="en-US" sz="1050">
                  <a:solidFill>
                    <a:srgbClr val="000000"/>
                  </a:solidFill>
                  <a:latin typeface="Museo Sans 300"/>
                  <a:cs typeface="Calibri"/>
                </a:rPr>
                <a:t>). </a:t>
              </a:r>
              <a:endParaRPr lang="en-US" sz="1050">
                <a:solidFill>
                  <a:srgbClr val="000000"/>
                </a:solidFill>
                <a:latin typeface="Museo Sans 300" panose="02000000000000000000" pitchFamily="50" charset="0"/>
                <a:cs typeface="Calibri" panose="020F0502020204030204" pitchFamily="34" charset="0"/>
              </a:endParaRPr>
            </a:p>
            <a:p>
              <a:pPr marL="192405" indent="-192405" algn="just" defTabSz="514350">
                <a:spcBef>
                  <a:spcPts val="563"/>
                </a:spcBef>
                <a:buFont typeface="Arial" panose="020B0604020202020204" pitchFamily="34" charset="0"/>
                <a:buAutoNum type="arabicParenR"/>
              </a:pPr>
              <a:r>
                <a:rPr lang="en-US" sz="1050">
                  <a:solidFill>
                    <a:srgbClr val="000000"/>
                  </a:solidFill>
                  <a:latin typeface="Museo Sans 300"/>
                  <a:cs typeface="Calibri"/>
                </a:rPr>
                <a:t>The software can also serve as a quick validation and verification in-house tool to check and compare the performance of existing and newly developed wax deposition model (by OTHERS)</a:t>
              </a:r>
            </a:p>
          </p:txBody>
        </p:sp>
        <p:sp>
          <p:nvSpPr>
            <p:cNvPr id="21" name="Content Placeholder 2">
              <a:extLst>
                <a:ext uri="{FF2B5EF4-FFF2-40B4-BE49-F238E27FC236}">
                  <a16:creationId xmlns:a16="http://schemas.microsoft.com/office/drawing/2014/main" id="{9E38E3AB-53A8-4081-ADAE-0403D3445ADE}"/>
                </a:ext>
              </a:extLst>
            </p:cNvPr>
            <p:cNvSpPr txBox="1">
              <a:spLocks/>
            </p:cNvSpPr>
            <p:nvPr/>
          </p:nvSpPr>
          <p:spPr>
            <a:xfrm>
              <a:off x="3627120" y="2932413"/>
              <a:ext cx="7989147" cy="468393"/>
            </a:xfrm>
            <a:prstGeom prst="rect">
              <a:avLst/>
            </a:prstGeom>
            <a:solidFill>
              <a:schemeClr val="accent6">
                <a:lumMod val="20000"/>
                <a:lumOff val="80000"/>
              </a:schemeClr>
            </a:solidFill>
          </p:spPr>
          <p:txBody>
            <a:bodyPr vert="horz" lIns="51435" tIns="25718" rIns="51435" bIns="25718"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514350">
                <a:spcBef>
                  <a:spcPts val="563"/>
                </a:spcBef>
                <a:buNone/>
              </a:pPr>
              <a:r>
                <a:rPr lang="en-US" sz="1050">
                  <a:solidFill>
                    <a:srgbClr val="000000"/>
                  </a:solidFill>
                  <a:latin typeface="Museo Sans 300"/>
                </a:rPr>
                <a:t>To develop PRSB’s </a:t>
              </a:r>
              <a:r>
                <a:rPr lang="en-US" sz="1100">
                  <a:solidFill>
                    <a:srgbClr val="000000"/>
                  </a:solidFill>
                  <a:latin typeface="Museo Sans 700"/>
                </a:rPr>
                <a:t>Wax Loop Calculator </a:t>
              </a:r>
              <a:r>
                <a:rPr lang="en-US" sz="1050">
                  <a:solidFill>
                    <a:srgbClr val="000000"/>
                  </a:solidFill>
                  <a:latin typeface="Museo Sans 300"/>
                </a:rPr>
                <a:t>to calculate the amount of wax deposit in PRSB’s flow loop using </a:t>
              </a:r>
              <a:r>
                <a:rPr lang="en-US" sz="1050" err="1">
                  <a:solidFill>
                    <a:srgbClr val="000000"/>
                  </a:solidFill>
                  <a:latin typeface="Museo Sans 300"/>
                </a:rPr>
                <a:t>Matzain</a:t>
              </a:r>
              <a:r>
                <a:rPr lang="en-US" sz="1050">
                  <a:solidFill>
                    <a:srgbClr val="000000"/>
                  </a:solidFill>
                  <a:latin typeface="Museo Sans 300"/>
                </a:rPr>
                <a:t> (widely accepted) model</a:t>
              </a:r>
              <a:endParaRPr lang="en-US" sz="1050">
                <a:solidFill>
                  <a:srgbClr val="000000"/>
                </a:solidFill>
                <a:latin typeface="Museo Sans 300" panose="02000000000000000000" pitchFamily="50" charset="0"/>
              </a:endParaRPr>
            </a:p>
          </p:txBody>
        </p:sp>
      </p:grpSp>
      <p:sp>
        <p:nvSpPr>
          <p:cNvPr id="14" name="Title 1">
            <a:extLst>
              <a:ext uri="{FF2B5EF4-FFF2-40B4-BE49-F238E27FC236}">
                <a16:creationId xmlns:a16="http://schemas.microsoft.com/office/drawing/2014/main" id="{8D54535E-36C4-47B6-BF8C-45CEF716DF59}"/>
              </a:ext>
            </a:extLst>
          </p:cNvPr>
          <p:cNvSpPr txBox="1">
            <a:spLocks/>
          </p:cNvSpPr>
          <p:nvPr/>
        </p:nvSpPr>
        <p:spPr>
          <a:xfrm>
            <a:off x="575734" y="376702"/>
            <a:ext cx="11040533"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800" b="1" i="0" kern="1200">
                <a:solidFill>
                  <a:srgbClr val="00B1A9"/>
                </a:solidFill>
                <a:latin typeface="Arial" panose="020B0604020202020204" pitchFamily="34" charset="0"/>
                <a:ea typeface="+mj-ea"/>
                <a:cs typeface="Arial" panose="020B0604020202020204" pitchFamily="34" charset="0"/>
              </a:defRPr>
            </a:lvl1pPr>
          </a:lstStyle>
          <a:p>
            <a:r>
              <a:rPr lang="en-US">
                <a:latin typeface="Museo Sans 900" panose="02000000000000000000" pitchFamily="50" charset="0"/>
              </a:rPr>
              <a:t>Use Case</a:t>
            </a:r>
          </a:p>
        </p:txBody>
      </p:sp>
      <p:pic>
        <p:nvPicPr>
          <p:cNvPr id="24" name="Picture 23">
            <a:extLst>
              <a:ext uri="{FF2B5EF4-FFF2-40B4-BE49-F238E27FC236}">
                <a16:creationId xmlns:a16="http://schemas.microsoft.com/office/drawing/2014/main" id="{9A528153-3EFD-4761-9466-40C1C44DD610}"/>
              </a:ext>
            </a:extLst>
          </p:cNvPr>
          <p:cNvPicPr>
            <a:picLocks noChangeAspect="1"/>
          </p:cNvPicPr>
          <p:nvPr/>
        </p:nvPicPr>
        <p:blipFill>
          <a:blip r:embed="rId4"/>
          <a:stretch>
            <a:fillRect/>
          </a:stretch>
        </p:blipFill>
        <p:spPr>
          <a:xfrm>
            <a:off x="8288020" y="84279"/>
            <a:ext cx="3581400" cy="1019175"/>
          </a:xfrm>
          <a:prstGeom prst="rect">
            <a:avLst/>
          </a:prstGeom>
        </p:spPr>
      </p:pic>
    </p:spTree>
    <p:extLst>
      <p:ext uri="{BB962C8B-B14F-4D97-AF65-F5344CB8AC3E}">
        <p14:creationId xmlns:p14="http://schemas.microsoft.com/office/powerpoint/2010/main" val="373715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JPseudoFooter">
            <a:extLst>
              <a:ext uri="{FF2B5EF4-FFF2-40B4-BE49-F238E27FC236}">
                <a16:creationId xmlns:a16="http://schemas.microsoft.com/office/drawing/2014/main" id="{44A2855F-F1E9-48CA-B677-24A288FFD86C}"/>
              </a:ext>
            </a:extLst>
          </p:cNvPr>
          <p:cNvSpPr txBox="1"/>
          <p:nvPr>
            <p:custDataLst>
              <p:tags r:id="rId1"/>
            </p:custDataLst>
          </p:nvPr>
        </p:nvSpPr>
        <p:spPr>
          <a:xfrm>
            <a:off x="1651000" y="6660634"/>
            <a:ext cx="8890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
        <p:nvSpPr>
          <p:cNvPr id="5" name="Rectangle 4">
            <a:extLst>
              <a:ext uri="{FF2B5EF4-FFF2-40B4-BE49-F238E27FC236}">
                <a16:creationId xmlns:a16="http://schemas.microsoft.com/office/drawing/2014/main" id="{EEFC4864-710F-4788-B87D-C43E517DABBD}"/>
              </a:ext>
            </a:extLst>
          </p:cNvPr>
          <p:cNvSpPr/>
          <p:nvPr/>
        </p:nvSpPr>
        <p:spPr>
          <a:xfrm>
            <a:off x="991008" y="1742718"/>
            <a:ext cx="2942077" cy="3995782"/>
          </a:xfrm>
          <a:prstGeom prst="rect">
            <a:avLst/>
          </a:prstGeom>
          <a:solidFill>
            <a:schemeClr val="bg1"/>
          </a:solidFill>
          <a:ln w="28575">
            <a:solidFill>
              <a:srgbClr val="00B1A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050">
                <a:solidFill>
                  <a:schemeClr val="tx1"/>
                </a:solidFill>
                <a:latin typeface="Museo Sans 700" panose="02000000000000000000" pitchFamily="50" charset="0"/>
              </a:rPr>
              <a:t>Level 1 (Matzain – single phase) Sub routine </a:t>
            </a:r>
          </a:p>
        </p:txBody>
      </p:sp>
      <p:sp>
        <p:nvSpPr>
          <p:cNvPr id="6" name="Rectangle 5">
            <a:extLst>
              <a:ext uri="{FF2B5EF4-FFF2-40B4-BE49-F238E27FC236}">
                <a16:creationId xmlns:a16="http://schemas.microsoft.com/office/drawing/2014/main" id="{D83490B9-AE7A-4C24-A063-5FDD9A7C1FEC}"/>
              </a:ext>
            </a:extLst>
          </p:cNvPr>
          <p:cNvSpPr/>
          <p:nvPr/>
        </p:nvSpPr>
        <p:spPr>
          <a:xfrm>
            <a:off x="4364885" y="1289146"/>
            <a:ext cx="2796933" cy="4449354"/>
          </a:xfrm>
          <a:prstGeom prst="rect">
            <a:avLst/>
          </a:prstGeom>
          <a:solidFill>
            <a:schemeClr val="bg1"/>
          </a:solidFill>
          <a:ln w="28575">
            <a:solidFill>
              <a:srgbClr val="00B1A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050">
                <a:solidFill>
                  <a:schemeClr val="tx1"/>
                </a:solidFill>
                <a:latin typeface="Museo Sans 700" panose="02000000000000000000" pitchFamily="50" charset="0"/>
              </a:rPr>
              <a:t>Level 2 (Sub routine algorithm)</a:t>
            </a:r>
          </a:p>
        </p:txBody>
      </p:sp>
      <p:sp>
        <p:nvSpPr>
          <p:cNvPr id="7" name="Rectangle 6">
            <a:extLst>
              <a:ext uri="{FF2B5EF4-FFF2-40B4-BE49-F238E27FC236}">
                <a16:creationId xmlns:a16="http://schemas.microsoft.com/office/drawing/2014/main" id="{32A75AB9-39A6-428E-ABAD-678C9016ECC3}"/>
              </a:ext>
            </a:extLst>
          </p:cNvPr>
          <p:cNvSpPr/>
          <p:nvPr/>
        </p:nvSpPr>
        <p:spPr>
          <a:xfrm>
            <a:off x="7684333" y="1561289"/>
            <a:ext cx="2388720" cy="4449354"/>
          </a:xfrm>
          <a:prstGeom prst="rect">
            <a:avLst/>
          </a:prstGeom>
          <a:solidFill>
            <a:schemeClr val="bg1"/>
          </a:solidFill>
          <a:ln w="28575">
            <a:solidFill>
              <a:srgbClr val="00B1A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050">
                <a:solidFill>
                  <a:schemeClr val="tx1"/>
                </a:solidFill>
                <a:latin typeface="Museo Sans 700" panose="02000000000000000000" pitchFamily="50" charset="0"/>
              </a:rPr>
              <a:t>Level 3 (Main algorithm)</a:t>
            </a:r>
          </a:p>
        </p:txBody>
      </p:sp>
      <p:sp>
        <p:nvSpPr>
          <p:cNvPr id="11" name="TextBox 10">
            <a:extLst>
              <a:ext uri="{FF2B5EF4-FFF2-40B4-BE49-F238E27FC236}">
                <a16:creationId xmlns:a16="http://schemas.microsoft.com/office/drawing/2014/main" id="{C3445413-5880-48DA-BC05-10D6AFBDAE79}"/>
              </a:ext>
            </a:extLst>
          </p:cNvPr>
          <p:cNvSpPr txBox="1"/>
          <p:nvPr/>
        </p:nvSpPr>
        <p:spPr>
          <a:xfrm>
            <a:off x="7584546" y="1127828"/>
            <a:ext cx="2497577" cy="430887"/>
          </a:xfrm>
          <a:prstGeom prst="rect">
            <a:avLst/>
          </a:prstGeom>
          <a:noFill/>
        </p:spPr>
        <p:txBody>
          <a:bodyPr wrap="square" rtlCol="0">
            <a:spAutoFit/>
          </a:bodyPr>
          <a:lstStyle/>
          <a:p>
            <a:r>
              <a:rPr lang="en-US" sz="1100"/>
              <a:t>* Requires integration with level 1 and level 2</a:t>
            </a:r>
          </a:p>
        </p:txBody>
      </p:sp>
      <p:sp>
        <p:nvSpPr>
          <p:cNvPr id="12" name="TextBox 11">
            <a:extLst>
              <a:ext uri="{FF2B5EF4-FFF2-40B4-BE49-F238E27FC236}">
                <a16:creationId xmlns:a16="http://schemas.microsoft.com/office/drawing/2014/main" id="{905847DB-D4DE-4DD1-B492-1F719CA7CFF2}"/>
              </a:ext>
            </a:extLst>
          </p:cNvPr>
          <p:cNvSpPr txBox="1"/>
          <p:nvPr/>
        </p:nvSpPr>
        <p:spPr>
          <a:xfrm>
            <a:off x="1916292" y="5825406"/>
            <a:ext cx="1506951" cy="646331"/>
          </a:xfrm>
          <a:prstGeom prst="rect">
            <a:avLst/>
          </a:prstGeom>
          <a:noFill/>
        </p:spPr>
        <p:txBody>
          <a:bodyPr wrap="none" rtlCol="0">
            <a:spAutoFit/>
          </a:bodyPr>
          <a:lstStyle/>
          <a:p>
            <a:r>
              <a:rPr lang="en-US" sz="1200">
                <a:latin typeface="Museo Sans 300" panose="02000000000000000000" pitchFamily="50" charset="0"/>
              </a:rPr>
              <a:t>Rank : </a:t>
            </a:r>
            <a:r>
              <a:rPr lang="en-US" sz="1200">
                <a:latin typeface="Museo Sans 900" panose="02000000000000000000" pitchFamily="50" charset="0"/>
              </a:rPr>
              <a:t>Easy</a:t>
            </a:r>
          </a:p>
          <a:p>
            <a:r>
              <a:rPr lang="en-US" sz="1200">
                <a:latin typeface="Museo Sans 300" panose="02000000000000000000" pitchFamily="50" charset="0"/>
              </a:rPr>
              <a:t>Duration : 1 week</a:t>
            </a:r>
          </a:p>
          <a:p>
            <a:r>
              <a:rPr lang="en-US" sz="1200">
                <a:latin typeface="Museo Sans 300" panose="02000000000000000000" pitchFamily="50" charset="0"/>
              </a:rPr>
              <a:t>Team Points : 20 %</a:t>
            </a:r>
          </a:p>
        </p:txBody>
      </p:sp>
      <p:sp>
        <p:nvSpPr>
          <p:cNvPr id="13" name="TextBox 12">
            <a:extLst>
              <a:ext uri="{FF2B5EF4-FFF2-40B4-BE49-F238E27FC236}">
                <a16:creationId xmlns:a16="http://schemas.microsoft.com/office/drawing/2014/main" id="{3100AFC7-F526-4CF5-8800-D338A19DB41F}"/>
              </a:ext>
            </a:extLst>
          </p:cNvPr>
          <p:cNvSpPr txBox="1"/>
          <p:nvPr/>
        </p:nvSpPr>
        <p:spPr>
          <a:xfrm>
            <a:off x="5008955" y="5825896"/>
            <a:ext cx="1506951" cy="646331"/>
          </a:xfrm>
          <a:prstGeom prst="rect">
            <a:avLst/>
          </a:prstGeom>
          <a:noFill/>
        </p:spPr>
        <p:txBody>
          <a:bodyPr wrap="none" rtlCol="0">
            <a:spAutoFit/>
          </a:bodyPr>
          <a:lstStyle/>
          <a:p>
            <a:r>
              <a:rPr lang="en-US" sz="1200">
                <a:latin typeface="Museo Sans 300" panose="02000000000000000000" pitchFamily="50" charset="0"/>
              </a:rPr>
              <a:t>Rank : </a:t>
            </a:r>
            <a:r>
              <a:rPr lang="en-US" sz="1200">
                <a:latin typeface="Museo Sans 900" panose="02000000000000000000" pitchFamily="50" charset="0"/>
              </a:rPr>
              <a:t>Medium</a:t>
            </a:r>
            <a:endParaRPr lang="en-US" sz="1200">
              <a:latin typeface="Museo Sans 700" panose="02000000000000000000" pitchFamily="50" charset="0"/>
            </a:endParaRPr>
          </a:p>
          <a:p>
            <a:r>
              <a:rPr lang="en-US" sz="1200">
                <a:latin typeface="Museo Sans 300" panose="02000000000000000000" pitchFamily="50" charset="0"/>
              </a:rPr>
              <a:t>Duration : 2 week</a:t>
            </a:r>
          </a:p>
          <a:p>
            <a:r>
              <a:rPr lang="en-US" sz="1200">
                <a:latin typeface="Museo Sans 300" panose="02000000000000000000" pitchFamily="50" charset="0"/>
              </a:rPr>
              <a:t>Team Points : 30 %</a:t>
            </a:r>
          </a:p>
        </p:txBody>
      </p:sp>
      <p:sp>
        <p:nvSpPr>
          <p:cNvPr id="14" name="TextBox 13">
            <a:extLst>
              <a:ext uri="{FF2B5EF4-FFF2-40B4-BE49-F238E27FC236}">
                <a16:creationId xmlns:a16="http://schemas.microsoft.com/office/drawing/2014/main" id="{F8A7A63B-0A43-4FE6-A137-9A3FC08D0EAA}"/>
              </a:ext>
            </a:extLst>
          </p:cNvPr>
          <p:cNvSpPr txBox="1"/>
          <p:nvPr/>
        </p:nvSpPr>
        <p:spPr>
          <a:xfrm>
            <a:off x="8128833" y="6098039"/>
            <a:ext cx="1506951" cy="646331"/>
          </a:xfrm>
          <a:prstGeom prst="rect">
            <a:avLst/>
          </a:prstGeom>
          <a:noFill/>
        </p:spPr>
        <p:txBody>
          <a:bodyPr wrap="none" rtlCol="0">
            <a:spAutoFit/>
          </a:bodyPr>
          <a:lstStyle/>
          <a:p>
            <a:r>
              <a:rPr lang="en-US" sz="1200">
                <a:latin typeface="Museo Sans 300" panose="02000000000000000000" pitchFamily="50" charset="0"/>
              </a:rPr>
              <a:t>Rank : </a:t>
            </a:r>
            <a:r>
              <a:rPr lang="en-US" sz="1200">
                <a:latin typeface="Museo Sans 900" panose="02000000000000000000" pitchFamily="50" charset="0"/>
              </a:rPr>
              <a:t>Hard</a:t>
            </a:r>
            <a:endParaRPr lang="en-US" sz="1200">
              <a:latin typeface="Museo Sans 700" panose="02000000000000000000" pitchFamily="50" charset="0"/>
            </a:endParaRPr>
          </a:p>
          <a:p>
            <a:r>
              <a:rPr lang="en-US" sz="1200">
                <a:latin typeface="Museo Sans 300" panose="02000000000000000000" pitchFamily="50" charset="0"/>
              </a:rPr>
              <a:t>Duration : 2 week</a:t>
            </a:r>
          </a:p>
          <a:p>
            <a:r>
              <a:rPr lang="en-US" sz="1200">
                <a:latin typeface="Museo Sans 300" panose="02000000000000000000" pitchFamily="50" charset="0"/>
              </a:rPr>
              <a:t>Team Points : 50 %</a:t>
            </a:r>
          </a:p>
        </p:txBody>
      </p:sp>
      <p:pic>
        <p:nvPicPr>
          <p:cNvPr id="15" name="Picture 14">
            <a:extLst>
              <a:ext uri="{FF2B5EF4-FFF2-40B4-BE49-F238E27FC236}">
                <a16:creationId xmlns:a16="http://schemas.microsoft.com/office/drawing/2014/main" id="{6F6CF627-BE5E-469E-9022-B202E5FEF64C}"/>
              </a:ext>
            </a:extLst>
          </p:cNvPr>
          <p:cNvPicPr>
            <a:picLocks noChangeAspect="1"/>
          </p:cNvPicPr>
          <p:nvPr/>
        </p:nvPicPr>
        <p:blipFill>
          <a:blip r:embed="rId4"/>
          <a:stretch>
            <a:fillRect/>
          </a:stretch>
        </p:blipFill>
        <p:spPr>
          <a:xfrm>
            <a:off x="8288020" y="84279"/>
            <a:ext cx="3581400" cy="1019175"/>
          </a:xfrm>
          <a:prstGeom prst="rect">
            <a:avLst/>
          </a:prstGeom>
        </p:spPr>
      </p:pic>
      <p:sp>
        <p:nvSpPr>
          <p:cNvPr id="17" name="Title 1">
            <a:extLst>
              <a:ext uri="{FF2B5EF4-FFF2-40B4-BE49-F238E27FC236}">
                <a16:creationId xmlns:a16="http://schemas.microsoft.com/office/drawing/2014/main" id="{BF65D2D0-A98E-4AAA-8F9B-EF2CBB03F022}"/>
              </a:ext>
            </a:extLst>
          </p:cNvPr>
          <p:cNvSpPr txBox="1">
            <a:spLocks/>
          </p:cNvSpPr>
          <p:nvPr/>
        </p:nvSpPr>
        <p:spPr>
          <a:xfrm>
            <a:off x="575734" y="376702"/>
            <a:ext cx="7144819"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800" b="1" i="0" kern="1200">
                <a:solidFill>
                  <a:srgbClr val="00B1A9"/>
                </a:solidFill>
                <a:latin typeface="Arial" panose="020B0604020202020204" pitchFamily="34" charset="0"/>
                <a:ea typeface="+mj-ea"/>
                <a:cs typeface="Arial" panose="020B0604020202020204" pitchFamily="34" charset="0"/>
              </a:defRPr>
            </a:lvl1pPr>
          </a:lstStyle>
          <a:p>
            <a:r>
              <a:rPr lang="en-US" b="0">
                <a:solidFill>
                  <a:schemeClr val="tx2"/>
                </a:solidFill>
                <a:latin typeface="Museo Sans 900" panose="02000000000000000000" pitchFamily="50" charset="0"/>
              </a:rPr>
              <a:t>Wax Loop Calculator </a:t>
            </a:r>
            <a:r>
              <a:rPr lang="en-US" b="0">
                <a:latin typeface="Museo Sans 900" panose="02000000000000000000" pitchFamily="50" charset="0"/>
              </a:rPr>
              <a:t>algorithm </a:t>
            </a:r>
          </a:p>
        </p:txBody>
      </p:sp>
      <p:pic>
        <p:nvPicPr>
          <p:cNvPr id="2" name="Picture 2" descr="A close up of text on a white background&#10;&#10;Description automatically generated">
            <a:extLst>
              <a:ext uri="{FF2B5EF4-FFF2-40B4-BE49-F238E27FC236}">
                <a16:creationId xmlns:a16="http://schemas.microsoft.com/office/drawing/2014/main" id="{2F2B0688-BE82-4F2B-B51A-59FB2CE14316}"/>
              </a:ext>
            </a:extLst>
          </p:cNvPr>
          <p:cNvPicPr>
            <a:picLocks noChangeAspect="1"/>
          </p:cNvPicPr>
          <p:nvPr/>
        </p:nvPicPr>
        <p:blipFill>
          <a:blip r:embed="rId5"/>
          <a:stretch>
            <a:fillRect/>
          </a:stretch>
        </p:blipFill>
        <p:spPr>
          <a:xfrm>
            <a:off x="1095829" y="2404432"/>
            <a:ext cx="2743200" cy="2792994"/>
          </a:xfrm>
          <a:prstGeom prst="rect">
            <a:avLst/>
          </a:prstGeom>
        </p:spPr>
      </p:pic>
      <p:pic>
        <p:nvPicPr>
          <p:cNvPr id="3" name="Picture 15" descr="A close up of a map&#10;&#10;Description automatically generated">
            <a:extLst>
              <a:ext uri="{FF2B5EF4-FFF2-40B4-BE49-F238E27FC236}">
                <a16:creationId xmlns:a16="http://schemas.microsoft.com/office/drawing/2014/main" id="{4EE1DA14-DE48-47B3-A814-190E619A1D2A}"/>
              </a:ext>
            </a:extLst>
          </p:cNvPr>
          <p:cNvPicPr>
            <a:picLocks noChangeAspect="1"/>
          </p:cNvPicPr>
          <p:nvPr/>
        </p:nvPicPr>
        <p:blipFill>
          <a:blip r:embed="rId6"/>
          <a:stretch>
            <a:fillRect/>
          </a:stretch>
        </p:blipFill>
        <p:spPr>
          <a:xfrm>
            <a:off x="4526182" y="1553029"/>
            <a:ext cx="2468348" cy="4114800"/>
          </a:xfrm>
          <a:prstGeom prst="rect">
            <a:avLst/>
          </a:prstGeom>
        </p:spPr>
      </p:pic>
      <p:pic>
        <p:nvPicPr>
          <p:cNvPr id="16" name="Picture 17" descr="A close up of a map&#10;&#10;Description automatically generated">
            <a:extLst>
              <a:ext uri="{FF2B5EF4-FFF2-40B4-BE49-F238E27FC236}">
                <a16:creationId xmlns:a16="http://schemas.microsoft.com/office/drawing/2014/main" id="{1BDF40AC-B0BE-4412-B601-4D0516626353}"/>
              </a:ext>
            </a:extLst>
          </p:cNvPr>
          <p:cNvPicPr>
            <a:picLocks noChangeAspect="1"/>
          </p:cNvPicPr>
          <p:nvPr/>
        </p:nvPicPr>
        <p:blipFill>
          <a:blip r:embed="rId7"/>
          <a:stretch>
            <a:fillRect/>
          </a:stretch>
        </p:blipFill>
        <p:spPr>
          <a:xfrm>
            <a:off x="7940623" y="1834243"/>
            <a:ext cx="1844325" cy="4114800"/>
          </a:xfrm>
          <a:prstGeom prst="rect">
            <a:avLst/>
          </a:prstGeom>
        </p:spPr>
      </p:pic>
    </p:spTree>
    <p:extLst>
      <p:ext uri="{BB962C8B-B14F-4D97-AF65-F5344CB8AC3E}">
        <p14:creationId xmlns:p14="http://schemas.microsoft.com/office/powerpoint/2010/main" val="1504545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PETRONAS">
  <a:themeElements>
    <a:clrScheme name="PETRONAS">
      <a:dk1>
        <a:srgbClr val="000000"/>
      </a:dk1>
      <a:lt1>
        <a:srgbClr val="FFFFFF"/>
      </a:lt1>
      <a:dk2>
        <a:srgbClr val="00B1A9"/>
      </a:dk2>
      <a:lt2>
        <a:srgbClr val="DFDEDE"/>
      </a:lt2>
      <a:accent1>
        <a:srgbClr val="20419A"/>
      </a:accent1>
      <a:accent2>
        <a:srgbClr val="763F98"/>
      </a:accent2>
      <a:accent3>
        <a:srgbClr val="FDB924"/>
      </a:accent3>
      <a:accent4>
        <a:srgbClr val="BFD730"/>
      </a:accent4>
      <a:accent5>
        <a:srgbClr val="20419A"/>
      </a:accent5>
      <a:accent6>
        <a:srgbClr val="763F98"/>
      </a:accent6>
      <a:hlink>
        <a:srgbClr val="20419A"/>
      </a:hlink>
      <a:folHlink>
        <a:srgbClr val="3C38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0821_PETRO_PPT_4by3 [Read-Only]" id="{30E64985-7FB2-40C7-B7CE-AD3AAD29D932}" vid="{E23FA934-56B3-466D-BF1A-B75DACADD877}"/>
    </a:ext>
  </a:extLst>
</a:theme>
</file>

<file path=ppt/theme/theme2.xml><?xml version="1.0" encoding="utf-8"?>
<a:theme xmlns:a="http://schemas.openxmlformats.org/drawingml/2006/main" name="1_PETRONAS">
  <a:themeElements>
    <a:clrScheme name="PETRONAS">
      <a:dk1>
        <a:srgbClr val="000000"/>
      </a:dk1>
      <a:lt1>
        <a:srgbClr val="FFFFFF"/>
      </a:lt1>
      <a:dk2>
        <a:srgbClr val="00B1A9"/>
      </a:dk2>
      <a:lt2>
        <a:srgbClr val="DFDEDE"/>
      </a:lt2>
      <a:accent1>
        <a:srgbClr val="20419A"/>
      </a:accent1>
      <a:accent2>
        <a:srgbClr val="763F98"/>
      </a:accent2>
      <a:accent3>
        <a:srgbClr val="FDB924"/>
      </a:accent3>
      <a:accent4>
        <a:srgbClr val="BFD730"/>
      </a:accent4>
      <a:accent5>
        <a:srgbClr val="20419A"/>
      </a:accent5>
      <a:accent6>
        <a:srgbClr val="763F98"/>
      </a:accent6>
      <a:hlink>
        <a:srgbClr val="20419A"/>
      </a:hlink>
      <a:folHlink>
        <a:srgbClr val="3C38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0821_PETRO_PPT_4by3 [Read-Only]" id="{30E64985-7FB2-40C7-B7CE-AD3AAD29D932}" vid="{E23FA934-56B3-466D-BF1A-B75DACADD87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7D3C101C4FB747BF0F118ACA3CCBA2" ma:contentTypeVersion="9" ma:contentTypeDescription="Create a new document." ma:contentTypeScope="" ma:versionID="af1f7ca99eb27bd78c2065d9e2e5a8ef">
  <xsd:schema xmlns:xsd="http://www.w3.org/2001/XMLSchema" xmlns:xs="http://www.w3.org/2001/XMLSchema" xmlns:p="http://schemas.microsoft.com/office/2006/metadata/properties" xmlns:ns3="f8df8626-f077-4451-beab-474993675db6" xmlns:ns4="931660e7-9485-40a8-a2bc-537a2f6ad174" targetNamespace="http://schemas.microsoft.com/office/2006/metadata/properties" ma:root="true" ma:fieldsID="490049864551dfcc8b3eedf797c8e360" ns3:_="" ns4:_="">
    <xsd:import namespace="f8df8626-f077-4451-beab-474993675db6"/>
    <xsd:import namespace="931660e7-9485-40a8-a2bc-537a2f6ad17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df8626-f077-4451-beab-474993675db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1660e7-9485-40a8-a2bc-537a2f6ad17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sisl xmlns:xsd="http://www.w3.org/2001/XMLSchema" xmlns:xsi="http://www.w3.org/2001/XMLSchema-instance" xmlns="http://www.boldonjames.com/2008/01/sie/internal/label" sislVersion="0" policy="a894df29-9e07-45ae-95a6-4e7eb881815a">
  <element uid="fc6b8280-ed85-41e2-bcb5-17f2674e7dc3" value=""/>
  <element uid="63fe904a-5fdc-4578-a9e9-8bed5f54c116" value=""/>
  <element uid="156167bd-046a-459b-9d5a-a42ee179a501" value=""/>
</sisl>
</file>

<file path=customXml/itemProps1.xml><?xml version="1.0" encoding="utf-8"?>
<ds:datastoreItem xmlns:ds="http://schemas.openxmlformats.org/officeDocument/2006/customXml" ds:itemID="{9D801521-A9F4-47E3-881E-8A3B501232A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C889D50-64D5-4924-A7CB-2B4B71FEB1D2}">
  <ds:schemaRefs>
    <ds:schemaRef ds:uri="http://schemas.microsoft.com/sharepoint/v3/contenttype/forms"/>
  </ds:schemaRefs>
</ds:datastoreItem>
</file>

<file path=customXml/itemProps3.xml><?xml version="1.0" encoding="utf-8"?>
<ds:datastoreItem xmlns:ds="http://schemas.openxmlformats.org/officeDocument/2006/customXml" ds:itemID="{F8553737-5FB8-4F3C-A1FD-C3854A61A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df8626-f077-4451-beab-474993675db6"/>
    <ds:schemaRef ds:uri="931660e7-9485-40a8-a2bc-537a2f6ad1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C921201-FAB9-4775-9CD3-3264FA82E708}">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blank</Template>
  <TotalTime>15111</TotalTime>
  <Words>1520</Words>
  <Application>Microsoft Office PowerPoint</Application>
  <PresentationFormat>Widescreen</PresentationFormat>
  <Paragraphs>220</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Arial Black</vt:lpstr>
      <vt:lpstr>Calibri</vt:lpstr>
      <vt:lpstr>Museo Sans 300</vt:lpstr>
      <vt:lpstr>Museo Sans 700</vt:lpstr>
      <vt:lpstr>Museo Sans 900</vt:lpstr>
      <vt:lpstr>Verdana</vt:lpstr>
      <vt:lpstr>Wingdings</vt:lpstr>
      <vt:lpstr>PETRONAS</vt:lpstr>
      <vt:lpstr>1_PETRONAS</vt:lpstr>
      <vt:lpstr>PowerPoint Presentation</vt:lpstr>
      <vt:lpstr>Agenda</vt:lpstr>
      <vt:lpstr>PowerPoint Presentation</vt:lpstr>
      <vt:lpstr>PowerPoint Presentation</vt:lpstr>
      <vt:lpstr>Rules and Regulations</vt:lpstr>
      <vt:lpstr>PowerPoint Presentation</vt:lpstr>
      <vt:lpstr>PowerPoint Presentation</vt:lpstr>
      <vt:lpstr>PowerPoint Presentation</vt:lpstr>
      <vt:lpstr>PowerPoint Presentation</vt:lpstr>
      <vt:lpstr>PowerPoint Presentation</vt:lpstr>
      <vt:lpstr>PowerPoint Presentation</vt:lpstr>
      <vt:lpstr>Thank you for your passion!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CEREBRO Roadmap</dc:title>
  <dc:creator>Nor Syuhadah Bt M Said (GTS/PD&amp;T)</dc:creator>
  <cp:keywords>P37r0n45DCS_InternalInternal</cp:keywords>
  <cp:lastModifiedBy>Shahriza Khairudin (GPD/PD&amp;T)</cp:lastModifiedBy>
  <cp:revision>77</cp:revision>
  <dcterms:created xsi:type="dcterms:W3CDTF">2020-06-01T05:45:15Z</dcterms:created>
  <dcterms:modified xsi:type="dcterms:W3CDTF">2020-08-17T08:11:42Z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ebdad835-08b0-4dc0-a965-74de5a7f0cff</vt:lpwstr>
  </property>
  <property fmtid="{D5CDD505-2E9C-101B-9397-08002B2CF9AE}" pid="3" name="bjSaver">
    <vt:lpwstr>VUnp34st/TebEMZ7h5wd7ithQCskIkr6</vt:lpwstr>
  </property>
  <property fmtid="{D5CDD505-2E9C-101B-9397-08002B2CF9AE}" pid="4" name="ContentTypeId">
    <vt:lpwstr>0x010100FC7D3C101C4FB747BF0F118ACA3CCBA2</vt:lpwstr>
  </property>
  <property fmtid="{D5CDD505-2E9C-101B-9397-08002B2CF9AE}" pid="5" name="bjDocumentLabelXML">
    <vt:lpwstr>&lt;?xml version="1.0" encoding="us-ascii"?&gt;&lt;sisl xmlns:xsd="http://www.w3.org/2001/XMLSchema" xmlns:xsi="http://www.w3.org/2001/XMLSchema-instance" sislVersion="0" policy="a894df29-9e07-45ae-95a6-4e7eb881815a" xmlns="http://www.boldonjames.com/2008/01/sie/i</vt:lpwstr>
  </property>
  <property fmtid="{D5CDD505-2E9C-101B-9397-08002B2CF9AE}" pid="6" name="bjDocumentLabelXML-0">
    <vt:lpwstr>nternal/label"&gt;&lt;element uid="fc6b8280-ed85-41e2-bcb5-17f2674e7dc3" value="" /&gt;&lt;element uid="63fe904a-5fdc-4578-a9e9-8bed5f54c116" value="" /&gt;&lt;element uid="156167bd-046a-459b-9d5a-a42ee179a501" value="" /&gt;&lt;/sisl&gt;</vt:lpwstr>
  </property>
  <property fmtid="{D5CDD505-2E9C-101B-9397-08002B2CF9AE}" pid="7" name="bjDocumentSecurityLabel">
    <vt:lpwstr>[Internal] </vt:lpwstr>
  </property>
  <property fmtid="{D5CDD505-2E9C-101B-9397-08002B2CF9AE}" pid="8" name="DCSMetadata">
    <vt:lpwstr>P37r0n45DCS_InternalInternal</vt:lpwstr>
  </property>
</Properties>
</file>