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2"/>
  </p:sldMasterIdLst>
  <p:notesMasterIdLst>
    <p:notesMasterId r:id="rId5"/>
  </p:notesMasterIdLst>
  <p:handoutMasterIdLst>
    <p:handoutMasterId r:id="rId6"/>
  </p:handoutMasterIdLst>
  <p:sldIdLst>
    <p:sldId id="264" r:id="rId3"/>
    <p:sldId id="265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F4F"/>
    <a:srgbClr val="FFE4C4"/>
    <a:srgbClr val="00B1A9"/>
    <a:srgbClr val="20419A"/>
    <a:srgbClr val="763F98"/>
    <a:srgbClr val="3C38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94"/>
  </p:normalViewPr>
  <p:slideViewPr>
    <p:cSldViewPr snapToGrid="0" snapToObjects="1" showGuides="1">
      <p:cViewPr varScale="1">
        <p:scale>
          <a:sx n="120" d="100"/>
          <a:sy n="120" d="100"/>
        </p:scale>
        <p:origin x="112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BE112-10A7-4BBE-91B9-1C357E127A24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  <p:custDataLst>
              <p:tags r:id="rId2"/>
            </p:custDataLst>
          </p:nvPr>
        </p:nvSpPr>
        <p:spPr>
          <a:xfrm>
            <a:off x="0" y="8685213"/>
            <a:ext cx="68580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600">
                <a:solidFill>
                  <a:srgbClr val="000000"/>
                </a:solidFill>
                <a:latin typeface="Verdana" panose="020B0604030504040204" pitchFamily="34" charset="0"/>
              </a:rPr>
              <a:t>Internal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616F0-363E-4723-8BD2-F2231813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9445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84510-EBD7-4DD0-9EAB-33E0103038A4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2"/>
            </p:custDataLst>
          </p:nvPr>
        </p:nvSpPr>
        <p:spPr>
          <a:xfrm>
            <a:off x="0" y="8685213"/>
            <a:ext cx="68580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GB" sz="600" b="0" i="0" u="none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r>
              <a:rPr lang="en-GB"/>
              <a:t>Internal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11AC2-7164-4381-B2AE-E162FDBE9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2584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1AC2-7164-4381-B2AE-E162FDBE9A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80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1AC2-7164-4381-B2AE-E162FDBE9A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34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9C21B92-1E2B-CE49-B96B-14BDF32AEBF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46489" y="1685333"/>
            <a:ext cx="8265712" cy="1743666"/>
          </a:xfrm>
        </p:spPr>
        <p:txBody>
          <a:bodyPr anchor="b">
            <a:noAutofit/>
          </a:bodyPr>
          <a:lstStyle>
            <a:lvl1pPr algn="l">
              <a:defRPr sz="28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AD28AFC-4846-DD4C-AC3A-E46D60EF9D3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7057" y="3434400"/>
            <a:ext cx="5322807" cy="1026042"/>
          </a:xfrm>
        </p:spPr>
        <p:txBody>
          <a:bodyPr>
            <a:noAutofit/>
          </a:bodyPr>
          <a:lstStyle>
            <a:lvl1pPr marL="0" indent="0" algn="l">
              <a:buNone/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subtitles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7F4DD8-DD0E-424C-9238-BD6B2322A50B}"/>
              </a:ext>
            </a:extLst>
          </p:cNvPr>
          <p:cNvSpPr txBox="1"/>
          <p:nvPr userDrawn="1"/>
        </p:nvSpPr>
        <p:spPr>
          <a:xfrm>
            <a:off x="446488" y="6028035"/>
            <a:ext cx="6841595" cy="46166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SG" sz="800" b="1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Petroliam </a:t>
            </a:r>
            <a:r>
              <a:rPr lang="en-SG" sz="800" b="1" i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en-SG" sz="800" b="1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800" b="1" i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en-SG" sz="800" b="1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</a:t>
            </a:r>
          </a:p>
          <a:p>
            <a:r>
              <a:rPr lang="en-SG" sz="800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reserved. No part of this document may be reproduced in any form possible, stored in a retrieval system, transmitted and/or disseminated in any form or by any means (digital, mechanical, hard copy, recording or otherwise) without the permission of the copyright owner.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43F93652-951A-1F46-B179-8A71E30968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488" y="4795239"/>
            <a:ext cx="4125512" cy="28476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to xxx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9E05A1FD-FDF4-F946-9942-0EA914A195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488" y="5106663"/>
            <a:ext cx="1292542" cy="284762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DD.MM.YY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A41726F-A7B1-BD44-A16A-D405E7CF856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313" y="578758"/>
            <a:ext cx="869007" cy="8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539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: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86232" y="376702"/>
            <a:ext cx="5325968" cy="744146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Insert header keeping to a maximum of two lines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D160B-CBC5-B34B-BE0E-799A8F8DFB60}"/>
              </a:ext>
            </a:extLst>
          </p:cNvPr>
          <p:cNvSpPr txBox="1"/>
          <p:nvPr userDrawn="1"/>
        </p:nvSpPr>
        <p:spPr>
          <a:xfrm>
            <a:off x="5956388" y="634544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Petroliam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     |</a:t>
            </a:r>
            <a:endParaRPr lang="en-US" sz="800" dirty="0">
              <a:solidFill>
                <a:srgbClr val="00B1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778110-4AE8-2C45-B79C-9F68FCEA2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74473" y="6345063"/>
            <a:ext cx="237725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95E21E-DEBA-8F42-9C16-77733D7267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313FE915-D00F-1945-A8B6-CD92D0DF0E5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3098247" cy="6858000"/>
          </a:xfr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2E2ED0D0-2C22-BB4C-8B0E-07933DF6A0E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86232" y="1306800"/>
            <a:ext cx="5325968" cy="4838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1099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800" y="376702"/>
            <a:ext cx="8280400" cy="744146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Insert header keeping to a maximum of two lines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D160B-CBC5-B34B-BE0E-799A8F8DFB60}"/>
              </a:ext>
            </a:extLst>
          </p:cNvPr>
          <p:cNvSpPr txBox="1"/>
          <p:nvPr userDrawn="1"/>
        </p:nvSpPr>
        <p:spPr>
          <a:xfrm>
            <a:off x="5956388" y="634544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Petroliam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     |</a:t>
            </a:r>
            <a:endParaRPr lang="en-US" sz="800" dirty="0">
              <a:solidFill>
                <a:srgbClr val="00B1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778110-4AE8-2C45-B79C-9F68FCEA2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74473" y="6345063"/>
            <a:ext cx="237725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95E21E-DEBA-8F42-9C16-77733D7267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6917BEC2-45FB-5A4F-B8E7-668ABD1CB7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168" y="1306800"/>
            <a:ext cx="3987695" cy="4838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800" b="1" i="0">
                <a:solidFill>
                  <a:srgbClr val="00B1A9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“Insert a quote here investing in visionary thinkers and technologies”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A3E5904-DF31-1E44-90BD-C581B58E32E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873" y="1306800"/>
            <a:ext cx="3987695" cy="4838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sunt in culpa qui official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0D31D17-7B06-514D-8550-14E9B760A3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957" y="6349459"/>
            <a:ext cx="835200" cy="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509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800" y="376702"/>
            <a:ext cx="8280400" cy="744146"/>
          </a:xfrm>
        </p:spPr>
        <p:txBody>
          <a:bodyPr/>
          <a:lstStyle/>
          <a:p>
            <a:r>
              <a:rPr lang="en-GB" dirty="0"/>
              <a:t>Insert header keeping to a maximum of two lines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D160B-CBC5-B34B-BE0E-799A8F8DFB60}"/>
              </a:ext>
            </a:extLst>
          </p:cNvPr>
          <p:cNvSpPr txBox="1"/>
          <p:nvPr userDrawn="1"/>
        </p:nvSpPr>
        <p:spPr>
          <a:xfrm>
            <a:off x="5956388" y="634544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Petroliam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     |</a:t>
            </a:r>
            <a:endParaRPr lang="en-US" sz="800" dirty="0">
              <a:solidFill>
                <a:srgbClr val="00B1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778110-4AE8-2C45-B79C-9F68FCEA2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74473" y="6345063"/>
            <a:ext cx="237725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95E21E-DEBA-8F42-9C16-77733D7267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93E86E4E-05EA-9F44-BA85-F2B1EE480B4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748183"/>
            <a:ext cx="2098986" cy="320675"/>
          </a:xfrm>
        </p:spPr>
        <p:txBody>
          <a:bodyPr>
            <a:noAutofit/>
          </a:bodyPr>
          <a:lstStyle>
            <a:lvl1pPr marL="0" indent="0" algn="ctr">
              <a:buNone/>
              <a:defRPr sz="1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00B1A9"/>
                </a:solidFill>
              </a:defRPr>
            </a:lvl2pPr>
            <a:lvl3pPr>
              <a:defRPr sz="1600">
                <a:solidFill>
                  <a:srgbClr val="00B1A9"/>
                </a:solidFill>
              </a:defRPr>
            </a:lvl3pPr>
            <a:lvl4pPr>
              <a:defRPr sz="1600">
                <a:solidFill>
                  <a:srgbClr val="00B1A9"/>
                </a:solidFill>
              </a:defRPr>
            </a:lvl4pPr>
            <a:lvl5pPr>
              <a:defRPr sz="1600">
                <a:solidFill>
                  <a:srgbClr val="00B1A9"/>
                </a:solidFill>
              </a:defRPr>
            </a:lvl5pPr>
          </a:lstStyle>
          <a:p>
            <a:pPr lvl="0"/>
            <a:r>
              <a:rPr lang="en-US" dirty="0"/>
              <a:t>Title of icon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9496E08-6F62-3F48-A55D-062F0826799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073278"/>
            <a:ext cx="2098986" cy="801868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rgbClr val="3C38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00B1A9"/>
                </a:solidFill>
              </a:defRPr>
            </a:lvl2pPr>
            <a:lvl3pPr>
              <a:defRPr sz="1600">
                <a:solidFill>
                  <a:srgbClr val="00B1A9"/>
                </a:solidFill>
              </a:defRPr>
            </a:lvl3pPr>
            <a:lvl4pPr>
              <a:defRPr sz="1600">
                <a:solidFill>
                  <a:srgbClr val="00B1A9"/>
                </a:solidFill>
              </a:defRPr>
            </a:lvl4pPr>
            <a:lvl5pPr>
              <a:defRPr sz="1600">
                <a:solidFill>
                  <a:srgbClr val="00B1A9"/>
                </a:solidFill>
              </a:defRPr>
            </a:lvl5pPr>
          </a:lstStyle>
          <a:p>
            <a:pPr lvl="0"/>
            <a:r>
              <a:rPr lang="en-US" dirty="0"/>
              <a:t>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.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564AC605-A8C9-5347-BFD8-357CFE9121E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25125" y="3748183"/>
            <a:ext cx="2098986" cy="320675"/>
          </a:xfrm>
        </p:spPr>
        <p:txBody>
          <a:bodyPr>
            <a:noAutofit/>
          </a:bodyPr>
          <a:lstStyle>
            <a:lvl1pPr marL="0" indent="0" algn="ctr">
              <a:buNone/>
              <a:defRPr sz="1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00B1A9"/>
                </a:solidFill>
              </a:defRPr>
            </a:lvl2pPr>
            <a:lvl3pPr>
              <a:defRPr sz="1600">
                <a:solidFill>
                  <a:srgbClr val="00B1A9"/>
                </a:solidFill>
              </a:defRPr>
            </a:lvl3pPr>
            <a:lvl4pPr>
              <a:defRPr sz="1600">
                <a:solidFill>
                  <a:srgbClr val="00B1A9"/>
                </a:solidFill>
              </a:defRPr>
            </a:lvl4pPr>
            <a:lvl5pPr>
              <a:defRPr sz="1600">
                <a:solidFill>
                  <a:srgbClr val="00B1A9"/>
                </a:solidFill>
              </a:defRPr>
            </a:lvl5pPr>
          </a:lstStyle>
          <a:p>
            <a:pPr lvl="0"/>
            <a:r>
              <a:rPr lang="en-US" dirty="0"/>
              <a:t>Title of icon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EEF7C4AD-214F-6145-B2C3-DAD206C7FC1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25125" y="4073278"/>
            <a:ext cx="2098986" cy="801868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rgbClr val="3C38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00B1A9"/>
                </a:solidFill>
              </a:defRPr>
            </a:lvl2pPr>
            <a:lvl3pPr>
              <a:defRPr sz="1600">
                <a:solidFill>
                  <a:srgbClr val="00B1A9"/>
                </a:solidFill>
              </a:defRPr>
            </a:lvl3pPr>
            <a:lvl4pPr>
              <a:defRPr sz="1600">
                <a:solidFill>
                  <a:srgbClr val="00B1A9"/>
                </a:solidFill>
              </a:defRPr>
            </a:lvl4pPr>
            <a:lvl5pPr>
              <a:defRPr sz="1600">
                <a:solidFill>
                  <a:srgbClr val="00B1A9"/>
                </a:solidFill>
              </a:defRPr>
            </a:lvl5pPr>
          </a:lstStyle>
          <a:p>
            <a:pPr lvl="0"/>
            <a:r>
              <a:rPr lang="en-US" dirty="0"/>
              <a:t>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.</a:t>
            </a:r>
          </a:p>
        </p:txBody>
      </p: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8A05E654-2C17-F442-A60A-E6D82D65126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30381" y="3748183"/>
            <a:ext cx="2090191" cy="320675"/>
          </a:xfrm>
        </p:spPr>
        <p:txBody>
          <a:bodyPr>
            <a:noAutofit/>
          </a:bodyPr>
          <a:lstStyle>
            <a:lvl1pPr marL="0" indent="0" algn="ctr">
              <a:buNone/>
              <a:defRPr sz="1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00B1A9"/>
                </a:solidFill>
              </a:defRPr>
            </a:lvl2pPr>
            <a:lvl3pPr>
              <a:defRPr sz="1600">
                <a:solidFill>
                  <a:srgbClr val="00B1A9"/>
                </a:solidFill>
              </a:defRPr>
            </a:lvl3pPr>
            <a:lvl4pPr>
              <a:defRPr sz="1600">
                <a:solidFill>
                  <a:srgbClr val="00B1A9"/>
                </a:solidFill>
              </a:defRPr>
            </a:lvl4pPr>
            <a:lvl5pPr>
              <a:defRPr sz="1600">
                <a:solidFill>
                  <a:srgbClr val="00B1A9"/>
                </a:solidFill>
              </a:defRPr>
            </a:lvl5pPr>
          </a:lstStyle>
          <a:p>
            <a:pPr lvl="0"/>
            <a:r>
              <a:rPr lang="en-US" dirty="0"/>
              <a:t>Title of icon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B21C1733-6E92-EF4A-95D2-CB540BDF899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21586" y="4073278"/>
            <a:ext cx="2098986" cy="801868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rgbClr val="3C38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00B1A9"/>
                </a:solidFill>
              </a:defRPr>
            </a:lvl2pPr>
            <a:lvl3pPr>
              <a:defRPr sz="1600">
                <a:solidFill>
                  <a:srgbClr val="00B1A9"/>
                </a:solidFill>
              </a:defRPr>
            </a:lvl3pPr>
            <a:lvl4pPr>
              <a:defRPr sz="1600">
                <a:solidFill>
                  <a:srgbClr val="00B1A9"/>
                </a:solidFill>
              </a:defRPr>
            </a:lvl4pPr>
            <a:lvl5pPr>
              <a:defRPr sz="1600">
                <a:solidFill>
                  <a:srgbClr val="00B1A9"/>
                </a:solidFill>
              </a:defRPr>
            </a:lvl5pPr>
          </a:lstStyle>
          <a:p>
            <a:pPr lvl="0"/>
            <a:r>
              <a:rPr lang="en-US" dirty="0"/>
              <a:t>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.</a:t>
            </a:r>
          </a:p>
        </p:txBody>
      </p: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9AA14840-8BCD-8848-8088-BF992AE25EF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732493" y="1989312"/>
            <a:ext cx="1497600" cy="1317600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rmAutofit/>
          </a:bodyPr>
          <a:lstStyle>
            <a:lvl1pPr marL="0" indent="0" algn="ctr">
              <a:buNone/>
              <a:defRPr sz="800">
                <a:solidFill>
                  <a:srgbClr val="3C3835"/>
                </a:solidFill>
              </a:defRPr>
            </a:lvl1pPr>
          </a:lstStyle>
          <a:p>
            <a:r>
              <a:rPr lang="en-US" dirty="0"/>
              <a:t>Click to replace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DCD6480D-FBF1-224A-8E18-4EE6A75E5F3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16019" y="2088312"/>
            <a:ext cx="1717199" cy="1170000"/>
          </a:xfrm>
          <a:blipFill>
            <a:blip r:embed="rId3"/>
            <a:stretch>
              <a:fillRect/>
            </a:stretch>
          </a:blipFill>
        </p:spPr>
        <p:txBody>
          <a:bodyPr anchor="ctr" anchorCtr="0">
            <a:normAutofit/>
          </a:bodyPr>
          <a:lstStyle>
            <a:lvl1pPr marL="0" indent="0" algn="ctr">
              <a:buNone/>
              <a:defRPr sz="800">
                <a:solidFill>
                  <a:srgbClr val="3C3835"/>
                </a:solidFill>
              </a:defRPr>
            </a:lvl1pPr>
          </a:lstStyle>
          <a:p>
            <a:r>
              <a:rPr lang="en-US" dirty="0"/>
              <a:t>Click to replace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DA157309-5AB4-2744-9F3E-4FBE257646C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222879" y="2037912"/>
            <a:ext cx="896400" cy="1220400"/>
          </a:xfrm>
          <a:blipFill>
            <a:blip r:embed="rId4"/>
            <a:stretch>
              <a:fillRect/>
            </a:stretch>
          </a:blipFill>
        </p:spPr>
        <p:txBody>
          <a:bodyPr anchor="ctr" anchorCtr="0">
            <a:normAutofit/>
          </a:bodyPr>
          <a:lstStyle>
            <a:lvl1pPr marL="0" indent="0" algn="ctr">
              <a:buNone/>
              <a:defRPr sz="800">
                <a:solidFill>
                  <a:srgbClr val="3C3835"/>
                </a:solidFill>
              </a:defRPr>
            </a:lvl1pPr>
          </a:lstStyle>
          <a:p>
            <a:r>
              <a:rPr lang="en-US" dirty="0"/>
              <a:t>Click to replace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2B0126C-8CFE-EE46-B3E9-1255A6DEDB2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957" y="6349459"/>
            <a:ext cx="835200" cy="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341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4A912FB-8A4A-2347-9713-20B37768DE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60187"/>
          </a:xfr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3AFE18-50B1-A84C-9986-C859606BB5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368300"/>
            <a:ext cx="4140199" cy="1471612"/>
          </a:xfrm>
        </p:spPr>
        <p:txBody>
          <a:bodyPr>
            <a:noAutofit/>
          </a:bodyPr>
          <a:lstStyle>
            <a:lvl1pPr marL="0" indent="0">
              <a:buNone/>
              <a:defRPr sz="4800" b="1" i="0">
                <a:solidFill>
                  <a:srgbClr val="00B1A9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 dirty="0"/>
              <a:t>“Insert a quote here”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DCEF33-99DE-5242-AB52-7CBF69C1B3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675" y="6336000"/>
            <a:ext cx="842400" cy="32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60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F2205C8-902D-4A44-9657-01148E44C4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801" y="3017481"/>
            <a:ext cx="8280400" cy="613017"/>
          </a:xfrm>
        </p:spPr>
        <p:txBody>
          <a:bodyPr anchor="ctr" anchorCtr="0">
            <a:no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 for your passion!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55F5DD-CF2F-A943-9AF0-7CE41011965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44649" y="4722887"/>
            <a:ext cx="854702" cy="8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790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Content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E2BA46-4FE3-0047-9509-7517639C3B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78840" y="1261555"/>
            <a:ext cx="7228840" cy="4838400"/>
          </a:xfrm>
        </p:spPr>
        <p:txBody>
          <a:bodyPr wrap="square" numCol="1" spcCol="0">
            <a:noAutofit/>
          </a:bodyPr>
          <a:lstStyle>
            <a:lvl1pPr marL="0" indent="0">
              <a:buFont typeface="+mj-lt"/>
              <a:buNone/>
              <a:defRPr sz="1600" b="1" i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FontTx/>
              <a:buNone/>
              <a:defRPr sz="1600">
                <a:solidFill>
                  <a:srgbClr val="3C3835"/>
                </a:solidFill>
              </a:defRPr>
            </a:lvl2pPr>
          </a:lstStyle>
          <a:p>
            <a:pPr lvl="0"/>
            <a:r>
              <a:rPr lang="en-US" dirty="0"/>
              <a:t>Insert section title lorem ipsum</a:t>
            </a:r>
          </a:p>
          <a:p>
            <a:pPr lvl="1"/>
            <a:r>
              <a:rPr lang="en-US" dirty="0"/>
              <a:t>Insert section sub-title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6BAAF8A-815F-4A40-B0CA-E8B05C7E02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261174"/>
            <a:ext cx="426719" cy="4838400"/>
          </a:xfrm>
        </p:spPr>
        <p:txBody>
          <a:bodyPr rIns="0">
            <a:noAutofit/>
          </a:bodyPr>
          <a:lstStyle>
            <a:lvl1pPr marL="0" indent="0" algn="l">
              <a:buNone/>
              <a:defRPr b="1" i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01.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88BF6A1-F5F6-4146-8EA5-0C81C038249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88596" y="1261174"/>
            <a:ext cx="426720" cy="4838400"/>
          </a:xfrm>
        </p:spPr>
        <p:txBody>
          <a:bodyPr>
            <a:noAutofit/>
          </a:bodyPr>
          <a:lstStyle>
            <a:lvl1pPr marL="0" indent="0" algn="r">
              <a:buNone/>
              <a:defRPr b="0" i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E87B92-2B66-BF46-9DB3-DB52029508FF}"/>
              </a:ext>
            </a:extLst>
          </p:cNvPr>
          <p:cNvSpPr txBox="1"/>
          <p:nvPr userDrawn="1"/>
        </p:nvSpPr>
        <p:spPr>
          <a:xfrm>
            <a:off x="5956388" y="634544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Petroliam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     |</a:t>
            </a:r>
            <a:endParaRPr lang="en-US" sz="800" dirty="0">
              <a:solidFill>
                <a:srgbClr val="00B1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149AE20-A93A-3647-A93A-973C37F5EB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74473" y="6345063"/>
            <a:ext cx="237725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95E21E-DEBA-8F42-9C16-77733D7267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F30F01C-D4E0-684A-9E16-7BC6944761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957" y="6349459"/>
            <a:ext cx="835200" cy="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280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BEA4F08-3EE7-2B41-B91A-2D8DB8E18D8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46489" y="1685333"/>
            <a:ext cx="5322807" cy="1743666"/>
          </a:xfrm>
        </p:spPr>
        <p:txBody>
          <a:bodyPr anchor="b">
            <a:noAutofit/>
          </a:bodyPr>
          <a:lstStyle>
            <a:lvl1pPr algn="l">
              <a:defRPr sz="2800" b="1" i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09CC427-036A-DF41-B3F4-26E0589F9AB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7057" y="3434400"/>
            <a:ext cx="5322807" cy="1026042"/>
          </a:xfrm>
        </p:spPr>
        <p:txBody>
          <a:bodyPr>
            <a:noAutofit/>
          </a:bodyPr>
          <a:lstStyle>
            <a:lvl1pPr marL="0" indent="0" algn="l">
              <a:buNone/>
              <a:defRPr sz="1800" b="0" i="0">
                <a:solidFill>
                  <a:srgbClr val="3C38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subtitles 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EF6038-5824-0642-A122-B43A8A1E55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66" y="6351691"/>
            <a:ext cx="832659" cy="297469"/>
          </a:xfrm>
          <a:prstGeom prst="rect">
            <a:avLst/>
          </a:prstGeom>
        </p:spPr>
      </p:pic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2844DB65-4804-FD49-BA71-3CEF731871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488" y="4795238"/>
            <a:ext cx="5322806" cy="59689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3C3835"/>
                </a:solidFill>
              </a:defRPr>
            </a:lvl1pPr>
          </a:lstStyle>
          <a:p>
            <a:pPr lvl="0"/>
            <a:r>
              <a:rPr lang="en-US" dirty="0"/>
              <a:t>Description (optional).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3414D3-2441-A840-A2D7-D8A423B5EB0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957" y="6349459"/>
            <a:ext cx="835200" cy="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800" y="376702"/>
            <a:ext cx="8280400" cy="744146"/>
          </a:xfrm>
        </p:spPr>
        <p:txBody>
          <a:bodyPr/>
          <a:lstStyle/>
          <a:p>
            <a:r>
              <a:rPr lang="en-GB" dirty="0"/>
              <a:t>Insert header keeping to a maximum of two lines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D160B-CBC5-B34B-BE0E-799A8F8DFB60}"/>
              </a:ext>
            </a:extLst>
          </p:cNvPr>
          <p:cNvSpPr txBox="1"/>
          <p:nvPr userDrawn="1"/>
        </p:nvSpPr>
        <p:spPr>
          <a:xfrm>
            <a:off x="5956388" y="634544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Petroliam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     |</a:t>
            </a:r>
            <a:endParaRPr lang="en-US" sz="800" dirty="0">
              <a:solidFill>
                <a:srgbClr val="00B1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778110-4AE8-2C45-B79C-9F68FCEA2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74473" y="6345063"/>
            <a:ext cx="237725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95E21E-DEBA-8F42-9C16-77733D7267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6917BEC2-45FB-5A4F-B8E7-668ABD1CB7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168" y="1306800"/>
            <a:ext cx="8286032" cy="4838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sunt in culpa qui official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934649-81EA-C040-8624-BAA45A60EF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957" y="6349459"/>
            <a:ext cx="835200" cy="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1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: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800" y="376702"/>
            <a:ext cx="8280400" cy="744146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Insert header keeping to a maximum of two lines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8962" y="1306799"/>
            <a:ext cx="3978000" cy="48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D160B-CBC5-B34B-BE0E-799A8F8DFB60}"/>
              </a:ext>
            </a:extLst>
          </p:cNvPr>
          <p:cNvSpPr txBox="1"/>
          <p:nvPr userDrawn="1"/>
        </p:nvSpPr>
        <p:spPr>
          <a:xfrm>
            <a:off x="5956388" y="634544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Petroliam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     |</a:t>
            </a:r>
            <a:endParaRPr lang="en-US" sz="800" dirty="0">
              <a:solidFill>
                <a:srgbClr val="00B1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778110-4AE8-2C45-B79C-9F68FCEA2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74473" y="6345063"/>
            <a:ext cx="237725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95E21E-DEBA-8F42-9C16-77733D7267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6917BEC2-45FB-5A4F-B8E7-668ABD1CB7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168" y="1306800"/>
            <a:ext cx="3987695" cy="4838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sunt in culpa qui official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7A2514-6E82-B148-ABE2-89EB820D20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957" y="6349459"/>
            <a:ext cx="835200" cy="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17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: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800" y="376702"/>
            <a:ext cx="8280400" cy="744146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Insert header keeping to a maximum of two lines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D160B-CBC5-B34B-BE0E-799A8F8DFB60}"/>
              </a:ext>
            </a:extLst>
          </p:cNvPr>
          <p:cNvSpPr txBox="1"/>
          <p:nvPr userDrawn="1"/>
        </p:nvSpPr>
        <p:spPr>
          <a:xfrm>
            <a:off x="5956388" y="634544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Petroliam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     |</a:t>
            </a:r>
            <a:endParaRPr lang="en-US" sz="800" dirty="0">
              <a:solidFill>
                <a:srgbClr val="00B1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778110-4AE8-2C45-B79C-9F68FCEA2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74473" y="6345063"/>
            <a:ext cx="237725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95E21E-DEBA-8F42-9C16-77733D7267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6917BEC2-45FB-5A4F-B8E7-668ABD1CB7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40122" y="1306800"/>
            <a:ext cx="2666446" cy="4838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22114B2-EC77-C74B-9459-C66CF7E83624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31800" y="1306799"/>
            <a:ext cx="5325968" cy="48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F4185F-75D6-314D-89B0-BF87B6479CA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957" y="6349459"/>
            <a:ext cx="835200" cy="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719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: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800" y="376702"/>
            <a:ext cx="8280400" cy="744146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Insert header keeping to a maximum of two lines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D160B-CBC5-B34B-BE0E-799A8F8DFB60}"/>
              </a:ext>
            </a:extLst>
          </p:cNvPr>
          <p:cNvSpPr txBox="1"/>
          <p:nvPr userDrawn="1"/>
        </p:nvSpPr>
        <p:spPr>
          <a:xfrm>
            <a:off x="5956388" y="634544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Petroliam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     |</a:t>
            </a:r>
            <a:endParaRPr lang="en-US" sz="800" dirty="0">
              <a:solidFill>
                <a:srgbClr val="00B1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778110-4AE8-2C45-B79C-9F68FCEA2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74473" y="6345063"/>
            <a:ext cx="237725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95E21E-DEBA-8F42-9C16-77733D7267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6917BEC2-45FB-5A4F-B8E7-668ABD1CB7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1800" y="1306800"/>
            <a:ext cx="2666446" cy="4838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22114B2-EC77-C74B-9459-C66CF7E83624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3382772" y="1306799"/>
            <a:ext cx="5325968" cy="48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D937ACC-68A5-C241-8D13-BE5E3AAF0D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957" y="6349459"/>
            <a:ext cx="835200" cy="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797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: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800" y="376702"/>
            <a:ext cx="3982063" cy="744146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Insert header keeping to a maximum of two lines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D160B-CBC5-B34B-BE0E-799A8F8DFB60}"/>
              </a:ext>
            </a:extLst>
          </p:cNvPr>
          <p:cNvSpPr txBox="1"/>
          <p:nvPr userDrawn="1"/>
        </p:nvSpPr>
        <p:spPr>
          <a:xfrm>
            <a:off x="5956388" y="634544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Petroliam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     |</a:t>
            </a:r>
            <a:endParaRPr lang="en-US" sz="800" dirty="0">
              <a:solidFill>
                <a:srgbClr val="00B1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778110-4AE8-2C45-B79C-9F68FCEA2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74473" y="6345063"/>
            <a:ext cx="237725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95E21E-DEBA-8F42-9C16-77733D7267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6917BEC2-45FB-5A4F-B8E7-668ABD1CB7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168" y="1306800"/>
            <a:ext cx="3987695" cy="4838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sunt in culpa qui official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23DA2F86-CD1B-514F-B078-071E73B6944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719639" y="0"/>
            <a:ext cx="4424362" cy="6858000"/>
          </a:xfr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8988C3-8A48-4245-9FD0-9E2303A181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957" y="6349459"/>
            <a:ext cx="835200" cy="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361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: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800" y="376702"/>
            <a:ext cx="5325968" cy="744146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Insert header keeping to a maximum of two lines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D160B-CBC5-B34B-BE0E-799A8F8DFB60}"/>
              </a:ext>
            </a:extLst>
          </p:cNvPr>
          <p:cNvSpPr txBox="1"/>
          <p:nvPr userDrawn="1"/>
        </p:nvSpPr>
        <p:spPr>
          <a:xfrm>
            <a:off x="5956388" y="634544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Petroliam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     |</a:t>
            </a:r>
            <a:endParaRPr lang="en-US" sz="800" dirty="0">
              <a:solidFill>
                <a:srgbClr val="00B1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778110-4AE8-2C45-B79C-9F68FCEA2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74473" y="6345063"/>
            <a:ext cx="237725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95E21E-DEBA-8F42-9C16-77733D7267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313FE915-D00F-1945-A8B6-CD92D0DF0E5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45753" y="0"/>
            <a:ext cx="3098247" cy="6858000"/>
          </a:xfr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6917BEC2-45FB-5A4F-B8E7-668ABD1CB7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1800" y="1306800"/>
            <a:ext cx="5325968" cy="4838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B7B3DA-5732-3440-99BA-E3C630F986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957" y="6349459"/>
            <a:ext cx="835200" cy="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932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1800" y="365127"/>
            <a:ext cx="8280400" cy="74414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799" y="1306800"/>
            <a:ext cx="8280399" cy="487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1F02E52-6825-6A46-BE64-733D00906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74473" y="6414550"/>
            <a:ext cx="237725" cy="75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95E21E-DEBA-8F42-9C16-77733D7267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953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73" r:id="rId4"/>
    <p:sldLayoutId id="2147483664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00B1A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232" userDrawn="1">
          <p15:clr>
            <a:srgbClr val="F26B43"/>
          </p15:clr>
        </p15:guide>
        <p15:guide id="3" pos="272" userDrawn="1">
          <p15:clr>
            <a:srgbClr val="F26B43"/>
          </p15:clr>
        </p15:guide>
        <p15:guide id="4" orient="horz" pos="4088" userDrawn="1">
          <p15:clr>
            <a:srgbClr val="F26B43"/>
          </p15:clr>
        </p15:guide>
        <p15:guide id="5" orient="horz" pos="2160" userDrawn="1">
          <p15:clr>
            <a:srgbClr val="F26B43"/>
          </p15:clr>
        </p15:guide>
        <p15:guide id="6" pos="54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tags" Target="../tags/tag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26" Type="http://schemas.openxmlformats.org/officeDocument/2006/relationships/image" Target="../media/image56.png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51.png"/><Relationship Id="rId34" Type="http://schemas.openxmlformats.org/officeDocument/2006/relationships/image" Target="../media/image64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5" Type="http://schemas.openxmlformats.org/officeDocument/2006/relationships/image" Target="../media/image55.png"/><Relationship Id="rId33" Type="http://schemas.openxmlformats.org/officeDocument/2006/relationships/image" Target="../media/image63.png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29" Type="http://schemas.openxmlformats.org/officeDocument/2006/relationships/image" Target="../media/image59.png"/><Relationship Id="rId1" Type="http://schemas.openxmlformats.org/officeDocument/2006/relationships/tags" Target="../tags/tag5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24" Type="http://schemas.openxmlformats.org/officeDocument/2006/relationships/image" Target="../media/image54.png"/><Relationship Id="rId32" Type="http://schemas.openxmlformats.org/officeDocument/2006/relationships/image" Target="../media/image62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23" Type="http://schemas.openxmlformats.org/officeDocument/2006/relationships/image" Target="../media/image53.png"/><Relationship Id="rId28" Type="http://schemas.openxmlformats.org/officeDocument/2006/relationships/image" Target="../media/image58.png"/><Relationship Id="rId36" Type="http://schemas.openxmlformats.org/officeDocument/2006/relationships/image" Target="../media/image66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31" Type="http://schemas.openxmlformats.org/officeDocument/2006/relationships/image" Target="../media/image61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Relationship Id="rId22" Type="http://schemas.openxmlformats.org/officeDocument/2006/relationships/image" Target="../media/image52.png"/><Relationship Id="rId27" Type="http://schemas.openxmlformats.org/officeDocument/2006/relationships/image" Target="../media/image57.png"/><Relationship Id="rId30" Type="http://schemas.openxmlformats.org/officeDocument/2006/relationships/image" Target="../media/image60.png"/><Relationship Id="rId35" Type="http://schemas.openxmlformats.org/officeDocument/2006/relationships/image" Target="../media/image65.png"/><Relationship Id="rId8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660634"/>
            <a:ext cx="8890000" cy="18466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00">
                <a:solidFill>
                  <a:srgbClr val="000000"/>
                </a:solidFill>
                <a:latin typeface="Verdana" panose="020B0604030504040204" pitchFamily="34" charset="0"/>
              </a:rPr>
              <a:t>Internal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730BE27-7975-4297-B43F-B32AA9CB84F9}"/>
              </a:ext>
            </a:extLst>
          </p:cNvPr>
          <p:cNvSpPr/>
          <p:nvPr/>
        </p:nvSpPr>
        <p:spPr>
          <a:xfrm>
            <a:off x="441260" y="321214"/>
            <a:ext cx="7020754" cy="323615"/>
          </a:xfrm>
          <a:prstGeom prst="roundRect">
            <a:avLst/>
          </a:prstGeom>
          <a:solidFill>
            <a:srgbClr val="2F4F4F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Matzain (Single Phase) Sub routine</a:t>
            </a:r>
            <a:endParaRPr lang="en-GB" sz="1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6458EB7-EFAF-49EE-98D9-B23CD5A097A3}"/>
                  </a:ext>
                </a:extLst>
              </p:cNvPr>
              <p:cNvSpPr/>
              <p:nvPr/>
            </p:nvSpPr>
            <p:spPr>
              <a:xfrm>
                <a:off x="441260" y="3333353"/>
                <a:ext cx="1005840" cy="400110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6458EB7-EFAF-49EE-98D9-B23CD5A097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60" y="3333353"/>
                <a:ext cx="100584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18713E2-8F2C-404E-AEC3-0C3C3E5D2835}"/>
                  </a:ext>
                </a:extLst>
              </p:cNvPr>
              <p:cNvSpPr/>
              <p:nvPr/>
            </p:nvSpPr>
            <p:spPr>
              <a:xfrm>
                <a:off x="1936520" y="2276575"/>
                <a:ext cx="1152144" cy="393762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18713E2-8F2C-404E-AEC3-0C3C3E5D28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520" y="2276575"/>
                <a:ext cx="1152144" cy="3937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E7F65B5-B95D-45FE-8809-2F3875C70227}"/>
                  </a:ext>
                </a:extLst>
              </p:cNvPr>
              <p:cNvSpPr/>
              <p:nvPr/>
            </p:nvSpPr>
            <p:spPr>
              <a:xfrm>
                <a:off x="3511101" y="2268432"/>
                <a:ext cx="1154845" cy="410049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𝑆𝑅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𝑜𝑤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𝑜𝑤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E7F65B5-B95D-45FE-8809-2F3875C702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101" y="2268432"/>
                <a:ext cx="1154845" cy="4100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03D02CB-AB3E-4309-8E58-7844C439E4F2}"/>
                  </a:ext>
                </a:extLst>
              </p:cNvPr>
              <p:cNvSpPr/>
              <p:nvPr/>
            </p:nvSpPr>
            <p:spPr>
              <a:xfrm>
                <a:off x="1936520" y="3151632"/>
                <a:ext cx="1152144" cy="256417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𝑆𝑅</m:t>
                              </m:r>
                            </m:sub>
                          </m:sSub>
                        </m:e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𝐶</m:t>
                          </m:r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03D02CB-AB3E-4309-8E58-7844C439E4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520" y="3151632"/>
                <a:ext cx="1152144" cy="25641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C40296A-053A-4CF9-A824-5BBE47C45CC4}"/>
                  </a:ext>
                </a:extLst>
              </p:cNvPr>
              <p:cNvSpPr/>
              <p:nvPr/>
            </p:nvSpPr>
            <p:spPr>
              <a:xfrm>
                <a:off x="4822344" y="4835003"/>
                <a:ext cx="1920240" cy="548640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𝑜𝑤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=7.4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−12</m:t>
                          </m:r>
                        </m:sup>
                      </m:sSup>
                      <m:f>
                        <m:f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𝑀𝑊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𝑜𝑤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𝑜𝑤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𝑀𝑉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𝑤𝑤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0.6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C40296A-053A-4CF9-A824-5BBE47C45C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344" y="4835003"/>
                <a:ext cx="1920240" cy="54864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2BB2471-4962-43FA-91EB-EDE44F76A2E5}"/>
                  </a:ext>
                </a:extLst>
              </p:cNvPr>
              <p:cNvSpPr/>
              <p:nvPr/>
            </p:nvSpPr>
            <p:spPr>
              <a:xfrm>
                <a:off x="4984961" y="2268015"/>
                <a:ext cx="1154845" cy="410882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𝑅𝑒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𝑜𝑤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𝑜𝑤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𝑜𝑤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2BB2471-4962-43FA-91EB-EDE44F76A2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961" y="2268015"/>
                <a:ext cx="1154845" cy="41088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9B931AF-ABE1-4B6A-A804-39934E4DB764}"/>
                  </a:ext>
                </a:extLst>
              </p:cNvPr>
              <p:cNvSpPr/>
              <p:nvPr/>
            </p:nvSpPr>
            <p:spPr>
              <a:xfrm>
                <a:off x="4735216" y="2986098"/>
                <a:ext cx="1654335" cy="453137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=100</m:t>
                      </m:r>
                      <m:d>
                        <m:d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  <m:t>𝑅𝑒</m:t>
                                      </m:r>
                                    </m:e>
                                    <m:sub>
                                      <m:r>
                                        <a:rPr lang="en-US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  <m:t>𝑜𝑤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0.15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9B931AF-ABE1-4B6A-A804-39934E4DB7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216" y="2986098"/>
                <a:ext cx="1654335" cy="45313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26F45F0-7206-44AF-8293-DD4F0ABB4152}"/>
                  </a:ext>
                </a:extLst>
              </p:cNvPr>
              <p:cNvSpPr/>
              <p:nvPr/>
            </p:nvSpPr>
            <p:spPr>
              <a:xfrm>
                <a:off x="3535932" y="3677372"/>
                <a:ext cx="1183726" cy="320040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1−</m:t>
                      </m:r>
                      <m:f>
                        <m:fPr>
                          <m:type m:val="skw"/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26F45F0-7206-44AF-8293-DD4F0ABB41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932" y="3677372"/>
                <a:ext cx="1183726" cy="32004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0C79AAF-E6BC-4DF2-AF72-2B8D1FD12AB5}"/>
                  </a:ext>
                </a:extLst>
              </p:cNvPr>
              <p:cNvSpPr/>
              <p:nvPr/>
            </p:nvSpPr>
            <p:spPr>
              <a:xfrm>
                <a:off x="1936520" y="3677372"/>
                <a:ext cx="1152144" cy="320040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0C79AAF-E6BC-4DF2-AF72-2B8D1FD12A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520" y="3677372"/>
                <a:ext cx="1152144" cy="32004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D02AC0A-DD43-4751-8472-689E40A2C84D}"/>
                  </a:ext>
                </a:extLst>
              </p:cNvPr>
              <p:cNvSpPr/>
              <p:nvPr/>
            </p:nvSpPr>
            <p:spPr>
              <a:xfrm>
                <a:off x="441260" y="2350346"/>
                <a:ext cx="1005840" cy="246221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D02AC0A-DD43-4751-8472-689E40A2C8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60" y="2350346"/>
                <a:ext cx="1005840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2CCA844-8C9D-4986-AD9B-21F9C6197BB8}"/>
                  </a:ext>
                </a:extLst>
              </p:cNvPr>
              <p:cNvSpPr/>
              <p:nvPr/>
            </p:nvSpPr>
            <p:spPr>
              <a:xfrm>
                <a:off x="1936520" y="1496052"/>
                <a:ext cx="1152144" cy="538353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sz="1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skw"/>
                                      <m:ctrlPr>
                                        <a:rPr lang="en-US" sz="1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2CCA844-8C9D-4986-AD9B-21F9C6197B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520" y="1496052"/>
                <a:ext cx="1152144" cy="53835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0F0FABD-BCEE-4ED9-B732-17517409937E}"/>
                  </a:ext>
                </a:extLst>
              </p:cNvPr>
              <p:cNvSpPr/>
              <p:nvPr/>
            </p:nvSpPr>
            <p:spPr>
              <a:xfrm>
                <a:off x="441260" y="1642118"/>
                <a:ext cx="1005840" cy="246221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0F0FABD-BCEE-4ED9-B732-1751740993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60" y="1642118"/>
                <a:ext cx="1005840" cy="24622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E8FE7D5-42BB-4AB9-AC13-415D9680D4B2}"/>
                  </a:ext>
                </a:extLst>
              </p:cNvPr>
              <p:cNvSpPr/>
              <p:nvPr/>
            </p:nvSpPr>
            <p:spPr>
              <a:xfrm>
                <a:off x="441260" y="901840"/>
                <a:ext cx="1005840" cy="246221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𝑖𝑜</m:t>
                        </m:r>
                      </m:sub>
                    </m:sSub>
                    <m:r>
                      <a:rPr 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𝑜𝑖</m:t>
                        </m:r>
                      </m:sub>
                    </m:sSub>
                  </m:oMath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E8FE7D5-42BB-4AB9-AC13-415D9680D4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60" y="901840"/>
                <a:ext cx="1005840" cy="24622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519A61C-C2D8-416B-8B3A-9B8F5D8C87CF}"/>
                  </a:ext>
                </a:extLst>
              </p:cNvPr>
              <p:cNvSpPr/>
              <p:nvPr/>
            </p:nvSpPr>
            <p:spPr>
              <a:xfrm>
                <a:off x="4301126" y="1565173"/>
                <a:ext cx="1095801" cy="400110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𝑜𝑤</m:t>
                        </m:r>
                      </m:sub>
                    </m:sSub>
                    <m:r>
                      <a:rPr 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𝑜𝑤</m:t>
                        </m:r>
                      </m:sub>
                    </m:sSub>
                  </m:oMath>
                </a14:m>
                <a:r>
                  <a:rPr lang="en-GB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from TAB table</a:t>
                </a: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519A61C-C2D8-416B-8B3A-9B8F5D8C87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126" y="1565173"/>
                <a:ext cx="1095801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5AB5244-B4D2-479D-8EE9-41002A9C946D}"/>
                  </a:ext>
                </a:extLst>
              </p:cNvPr>
              <p:cNvSpPr/>
              <p:nvPr/>
            </p:nvSpPr>
            <p:spPr>
              <a:xfrm>
                <a:off x="1936520" y="824895"/>
                <a:ext cx="1152144" cy="400110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GB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</a:p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from TAB table</a:t>
                </a: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5AB5244-B4D2-479D-8EE9-41002A9C94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520" y="824895"/>
                <a:ext cx="1152144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4659939-6DC5-4512-8E3D-6E50E151BBA8}"/>
                  </a:ext>
                </a:extLst>
              </p:cNvPr>
              <p:cNvSpPr/>
              <p:nvPr/>
            </p:nvSpPr>
            <p:spPr>
              <a:xfrm>
                <a:off x="4301126" y="901840"/>
                <a:ext cx="1097280" cy="246221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𝑖𝑜</m:t>
                        </m:r>
                      </m:sub>
                    </m:sSub>
                    <m:r>
                      <a:rPr 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4659939-6DC5-4512-8E3D-6E50E151BB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126" y="901840"/>
                <a:ext cx="1097280" cy="24622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376F8C0-263E-4CCD-B4F8-9974F0A2F69D}"/>
                  </a:ext>
                </a:extLst>
              </p:cNvPr>
              <p:cNvSpPr/>
              <p:nvPr/>
            </p:nvSpPr>
            <p:spPr>
              <a:xfrm>
                <a:off x="1936520" y="5115090"/>
                <a:ext cx="1152144" cy="394788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376F8C0-263E-4CCD-B4F8-9974F0A2F6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520" y="5115090"/>
                <a:ext cx="1152144" cy="39478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3744A88-A768-4D9E-B9FE-5378855EBA20}"/>
                  </a:ext>
                </a:extLst>
              </p:cNvPr>
              <p:cNvSpPr/>
              <p:nvPr/>
            </p:nvSpPr>
            <p:spPr>
              <a:xfrm>
                <a:off x="1743777" y="4376779"/>
                <a:ext cx="1537630" cy="410049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𝑜𝑤</m:t>
                          </m:r>
                        </m:sub>
                      </m:sSub>
                      <m:f>
                        <m:f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𝑑𝐶</m:t>
                          </m:r>
                        </m:num>
                        <m:den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𝑑𝑇</m:t>
                          </m:r>
                        </m:den>
                      </m:f>
                      <m:f>
                        <m:f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𝑑𝑇</m:t>
                          </m:r>
                        </m:num>
                        <m:den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𝑑𝑟</m:t>
                          </m:r>
                        </m:den>
                      </m:f>
                    </m:oMath>
                  </m:oMathPara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3744A88-A768-4D9E-B9FE-5378855EBA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777" y="4376779"/>
                <a:ext cx="1537630" cy="41004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F9B76E1-E87A-4E4B-900C-A01152E6860C}"/>
                  </a:ext>
                </a:extLst>
              </p:cNvPr>
              <p:cNvSpPr/>
              <p:nvPr/>
            </p:nvSpPr>
            <p:spPr>
              <a:xfrm>
                <a:off x="4822344" y="5457424"/>
                <a:ext cx="2560320" cy="548640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𝑜𝑤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=13.3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−12</m:t>
                          </m:r>
                        </m:sup>
                      </m:sSup>
                      <m:f>
                        <m:f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1.47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𝑜𝑤</m:t>
                                  </m:r>
                                </m:sub>
                              </m:sSub>
                            </m:e>
                            <m:sup>
                              <m:d>
                                <m:d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10.2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𝑀𝑉</m:t>
                                          </m:r>
                                        </m:e>
                                        <m:sub>
                                          <m:r>
                                            <a:rPr lang="en-US" sz="1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𝑤𝑤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−0.791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𝑀𝑉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𝑤𝑤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0.71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F9B76E1-E87A-4E4B-900C-A01152E686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344" y="5457424"/>
                <a:ext cx="2560320" cy="54864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B320F33-F9D1-45F9-A76E-9D90DD66780C}"/>
                  </a:ext>
                </a:extLst>
              </p:cNvPr>
              <p:cNvSpPr/>
              <p:nvPr/>
            </p:nvSpPr>
            <p:spPr>
              <a:xfrm>
                <a:off x="6062402" y="3677372"/>
                <a:ext cx="1359577" cy="320040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𝑀𝑉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𝑤𝑤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𝑀𝑊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𝑤𝑤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𝑤𝑤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B320F33-F9D1-45F9-A76E-9D90DD6678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2402" y="3677372"/>
                <a:ext cx="1359577" cy="32004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A86D568-0055-47F3-8C1B-47236ABAEEE8}"/>
                  </a:ext>
                </a:extLst>
              </p:cNvPr>
              <p:cNvSpPr/>
              <p:nvPr/>
            </p:nvSpPr>
            <p:spPr>
              <a:xfrm>
                <a:off x="6022367" y="1565173"/>
                <a:ext cx="1439647" cy="400110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𝑀𝑊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𝑀𝑊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𝑜</m:t>
                        </m:r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from WAX table</a:t>
                </a: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A86D568-0055-47F3-8C1B-47236ABAEE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367" y="1565173"/>
                <a:ext cx="1439647" cy="40011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48F1127-8857-4CDD-A383-7B6985B0AD97}"/>
              </a:ext>
            </a:extLst>
          </p:cNvPr>
          <p:cNvCxnSpPr>
            <a:stCxn id="35" idx="2"/>
            <a:endCxn id="33" idx="0"/>
          </p:cNvCxnSpPr>
          <p:nvPr/>
        </p:nvCxnSpPr>
        <p:spPr>
          <a:xfrm flipH="1">
            <a:off x="4849027" y="1148061"/>
            <a:ext cx="739" cy="41711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E8E5D59-2506-42D1-87F7-2B3CFB62EB64}"/>
              </a:ext>
            </a:extLst>
          </p:cNvPr>
          <p:cNvCxnSpPr>
            <a:stCxn id="33" idx="1"/>
            <a:endCxn id="19" idx="0"/>
          </p:cNvCxnSpPr>
          <p:nvPr/>
        </p:nvCxnSpPr>
        <p:spPr>
          <a:xfrm rot="10800000" flipV="1">
            <a:off x="4088524" y="1765228"/>
            <a:ext cx="212602" cy="50320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B7C71AC-946B-4C3A-B7E9-A9441F8A115B}"/>
              </a:ext>
            </a:extLst>
          </p:cNvPr>
          <p:cNvCxnSpPr>
            <a:cxnSpLocks/>
            <a:stCxn id="33" idx="3"/>
            <a:endCxn id="23" idx="0"/>
          </p:cNvCxnSpPr>
          <p:nvPr/>
        </p:nvCxnSpPr>
        <p:spPr>
          <a:xfrm>
            <a:off x="5396927" y="1765228"/>
            <a:ext cx="165457" cy="502787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91E4155-7337-4D08-AF4F-CCE592EFAAD4}"/>
              </a:ext>
            </a:extLst>
          </p:cNvPr>
          <p:cNvCxnSpPr>
            <a:cxnSpLocks/>
            <a:stCxn id="40" idx="2"/>
            <a:endCxn id="39" idx="0"/>
          </p:cNvCxnSpPr>
          <p:nvPr/>
        </p:nvCxnSpPr>
        <p:spPr>
          <a:xfrm>
            <a:off x="6742191" y="1965283"/>
            <a:ext cx="0" cy="17120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DE7C0C95-7615-44C0-8168-3CA93AE79F93}"/>
              </a:ext>
            </a:extLst>
          </p:cNvPr>
          <p:cNvCxnSpPr>
            <a:cxnSpLocks/>
            <a:stCxn id="35" idx="3"/>
            <a:endCxn id="40" idx="0"/>
          </p:cNvCxnSpPr>
          <p:nvPr/>
        </p:nvCxnSpPr>
        <p:spPr>
          <a:xfrm>
            <a:off x="5398406" y="1024951"/>
            <a:ext cx="1343785" cy="540222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1BB2B8E-B2A0-4799-9D37-A7ACE14B9B0F}"/>
                  </a:ext>
                </a:extLst>
              </p:cNvPr>
              <p:cNvSpPr/>
              <p:nvPr/>
            </p:nvSpPr>
            <p:spPr>
              <a:xfrm>
                <a:off x="4052802" y="4458693"/>
                <a:ext cx="1097280" cy="246221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𝑜𝑤</m:t>
                        </m:r>
                      </m:sub>
                    </m:sSub>
                  </m:oMath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1BB2B8E-B2A0-4799-9D37-A7ACE14B9B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802" y="4458693"/>
                <a:ext cx="1097280" cy="24622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2C01BFB-658E-4C99-A0E8-3F7E07658609}"/>
              </a:ext>
            </a:extLst>
          </p:cNvPr>
          <p:cNvCxnSpPr>
            <a:cxnSpLocks/>
            <a:stCxn id="60" idx="1"/>
            <a:endCxn id="37" idx="3"/>
          </p:cNvCxnSpPr>
          <p:nvPr/>
        </p:nvCxnSpPr>
        <p:spPr>
          <a:xfrm flipH="1">
            <a:off x="3281407" y="4581804"/>
            <a:ext cx="7713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C836B1A9-6D6A-4EF9-A078-48F96504FBA8}"/>
              </a:ext>
            </a:extLst>
          </p:cNvPr>
          <p:cNvCxnSpPr>
            <a:cxnSpLocks/>
            <a:stCxn id="39" idx="2"/>
            <a:endCxn id="60" idx="3"/>
          </p:cNvCxnSpPr>
          <p:nvPr/>
        </p:nvCxnSpPr>
        <p:spPr>
          <a:xfrm rot="5400000">
            <a:off x="5653941" y="3493554"/>
            <a:ext cx="584392" cy="1592109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73012126-8EA0-48F0-9A98-C54FE6D2453C}"/>
              </a:ext>
            </a:extLst>
          </p:cNvPr>
          <p:cNvCxnSpPr>
            <a:cxnSpLocks/>
            <a:stCxn id="60" idx="2"/>
            <a:endCxn id="21" idx="1"/>
          </p:cNvCxnSpPr>
          <p:nvPr/>
        </p:nvCxnSpPr>
        <p:spPr>
          <a:xfrm rot="16200000" flipH="1">
            <a:off x="4509689" y="4796667"/>
            <a:ext cx="404409" cy="220902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6FD68BF1-E294-4431-8FD4-4BB2B510EBD5}"/>
              </a:ext>
            </a:extLst>
          </p:cNvPr>
          <p:cNvCxnSpPr>
            <a:cxnSpLocks/>
            <a:stCxn id="60" idx="2"/>
            <a:endCxn id="38" idx="1"/>
          </p:cNvCxnSpPr>
          <p:nvPr/>
        </p:nvCxnSpPr>
        <p:spPr>
          <a:xfrm rot="16200000" flipH="1">
            <a:off x="4198478" y="5107878"/>
            <a:ext cx="1026830" cy="220902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3EC9FC41-9833-4BF0-9A75-C12F84346BC9}"/>
              </a:ext>
            </a:extLst>
          </p:cNvPr>
          <p:cNvSpPr txBox="1"/>
          <p:nvPr/>
        </p:nvSpPr>
        <p:spPr>
          <a:xfrm>
            <a:off x="4822345" y="4825938"/>
            <a:ext cx="7457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mbria" panose="02040503050406030204" pitchFamily="18" charset="0"/>
                <a:ea typeface="Cambria" panose="02040503050406030204" pitchFamily="18" charset="0"/>
              </a:rPr>
              <a:t>Wilke-Chang</a:t>
            </a:r>
            <a:endParaRPr lang="en-GB" sz="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2D1E6DC-932A-4E15-ACA3-B914BB3A017F}"/>
              </a:ext>
            </a:extLst>
          </p:cNvPr>
          <p:cNvSpPr txBox="1"/>
          <p:nvPr/>
        </p:nvSpPr>
        <p:spPr>
          <a:xfrm>
            <a:off x="4818850" y="5481887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mbria" panose="02040503050406030204" pitchFamily="18" charset="0"/>
                <a:ea typeface="Cambria" panose="02040503050406030204" pitchFamily="18" charset="0"/>
              </a:rPr>
              <a:t>Hayduk-Minhass</a:t>
            </a:r>
            <a:endParaRPr lang="en-GB" sz="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B89D72A-C6D8-41AB-8DA0-D3ED64C3B38B}"/>
              </a:ext>
            </a:extLst>
          </p:cNvPr>
          <p:cNvCxnSpPr>
            <a:cxnSpLocks/>
            <a:stCxn id="37" idx="2"/>
            <a:endCxn id="36" idx="0"/>
          </p:cNvCxnSpPr>
          <p:nvPr/>
        </p:nvCxnSpPr>
        <p:spPr>
          <a:xfrm>
            <a:off x="2512592" y="4786828"/>
            <a:ext cx="0" cy="32826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3CC57B3-73B0-46A4-9AEE-0B391CF99375}"/>
              </a:ext>
            </a:extLst>
          </p:cNvPr>
          <p:cNvCxnSpPr>
            <a:cxnSpLocks/>
            <a:stCxn id="27" idx="2"/>
            <a:endCxn id="37" idx="0"/>
          </p:cNvCxnSpPr>
          <p:nvPr/>
        </p:nvCxnSpPr>
        <p:spPr>
          <a:xfrm>
            <a:off x="2512592" y="3997412"/>
            <a:ext cx="0" cy="3793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1AF9FF0-E49D-4CE6-B1CF-A31AA0B8B39A}"/>
              </a:ext>
            </a:extLst>
          </p:cNvPr>
          <p:cNvCxnSpPr>
            <a:cxnSpLocks/>
            <a:stCxn id="20" idx="2"/>
            <a:endCxn id="27" idx="0"/>
          </p:cNvCxnSpPr>
          <p:nvPr/>
        </p:nvCxnSpPr>
        <p:spPr>
          <a:xfrm>
            <a:off x="2512592" y="3408049"/>
            <a:ext cx="0" cy="26932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18A9C95-8ABC-46C0-8C98-34C081517C0C}"/>
              </a:ext>
            </a:extLst>
          </p:cNvPr>
          <p:cNvCxnSpPr>
            <a:cxnSpLocks/>
            <a:stCxn id="26" idx="1"/>
            <a:endCxn id="27" idx="3"/>
          </p:cNvCxnSpPr>
          <p:nvPr/>
        </p:nvCxnSpPr>
        <p:spPr>
          <a:xfrm flipH="1">
            <a:off x="3088664" y="3837392"/>
            <a:ext cx="44726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27BC4EF-5BFE-4DA8-A09A-AC0FA0085B69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5562384" y="2678897"/>
            <a:ext cx="0" cy="3072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096A5E16-2745-4DC2-8F00-7D00299CCDBD}"/>
              </a:ext>
            </a:extLst>
          </p:cNvPr>
          <p:cNvCxnSpPr>
            <a:cxnSpLocks/>
            <a:stCxn id="24" idx="2"/>
            <a:endCxn id="26" idx="3"/>
          </p:cNvCxnSpPr>
          <p:nvPr/>
        </p:nvCxnSpPr>
        <p:spPr>
          <a:xfrm rot="5400000">
            <a:off x="4941943" y="3216950"/>
            <a:ext cx="398157" cy="84272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DB7B5228-C671-4F63-8658-7DA26A7BBDBC}"/>
              </a:ext>
            </a:extLst>
          </p:cNvPr>
          <p:cNvCxnSpPr>
            <a:cxnSpLocks/>
            <a:stCxn id="19" idx="2"/>
            <a:endCxn id="20" idx="3"/>
          </p:cNvCxnSpPr>
          <p:nvPr/>
        </p:nvCxnSpPr>
        <p:spPr>
          <a:xfrm rot="5400000">
            <a:off x="3287914" y="2479231"/>
            <a:ext cx="601360" cy="999860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4F9D04C-40CA-4932-95B6-DFA223698690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3088664" y="2473456"/>
            <a:ext cx="422437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3EA60E01-56F5-4D4A-96A3-FBC73A678560}"/>
                  </a:ext>
                </a:extLst>
              </p:cNvPr>
              <p:cNvSpPr/>
              <p:nvPr/>
            </p:nvSpPr>
            <p:spPr>
              <a:xfrm>
                <a:off x="441260" y="4424804"/>
                <a:ext cx="1005840" cy="313997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Define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𝑑𝐶</m:t>
                        </m:r>
                      </m:num>
                      <m:den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𝑑𝑇</m:t>
                        </m:r>
                      </m:den>
                    </m:f>
                    <m:r>
                      <a:rPr 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𝑑𝑇</m:t>
                        </m:r>
                      </m:num>
                      <m:den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𝑑𝑟</m:t>
                        </m:r>
                      </m:den>
                    </m:f>
                  </m:oMath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3EA60E01-56F5-4D4A-96A3-FBC73A6785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60" y="4424804"/>
                <a:ext cx="1005840" cy="31399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21D667B-25E9-46C9-B3D6-F228B2030209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1447100" y="3279841"/>
            <a:ext cx="489420" cy="2535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42779A5-87FD-40C2-86C5-6FD1E653B7A1}"/>
              </a:ext>
            </a:extLst>
          </p:cNvPr>
          <p:cNvCxnSpPr>
            <a:cxnSpLocks/>
            <a:stCxn id="17" idx="3"/>
            <a:endCxn id="27" idx="1"/>
          </p:cNvCxnSpPr>
          <p:nvPr/>
        </p:nvCxnSpPr>
        <p:spPr>
          <a:xfrm>
            <a:off x="1447100" y="3533408"/>
            <a:ext cx="489420" cy="30398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AC2E204-E0F4-4C1C-98CF-A89660B64FE1}"/>
              </a:ext>
            </a:extLst>
          </p:cNvPr>
          <p:cNvCxnSpPr>
            <a:cxnSpLocks/>
            <a:stCxn id="112" idx="3"/>
            <a:endCxn id="37" idx="1"/>
          </p:cNvCxnSpPr>
          <p:nvPr/>
        </p:nvCxnSpPr>
        <p:spPr>
          <a:xfrm>
            <a:off x="1447100" y="4581803"/>
            <a:ext cx="296677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A1510EAF-8ACD-410E-B73A-F675AA68D0CA}"/>
              </a:ext>
            </a:extLst>
          </p:cNvPr>
          <p:cNvCxnSpPr>
            <a:cxnSpLocks/>
            <a:stCxn id="28" idx="3"/>
            <a:endCxn id="18" idx="1"/>
          </p:cNvCxnSpPr>
          <p:nvPr/>
        </p:nvCxnSpPr>
        <p:spPr>
          <a:xfrm flipV="1">
            <a:off x="1447100" y="2473456"/>
            <a:ext cx="489420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F4BDA849-3F01-4C3C-B736-559F46540D71}"/>
              </a:ext>
            </a:extLst>
          </p:cNvPr>
          <p:cNvCxnSpPr>
            <a:cxnSpLocks/>
            <a:stCxn id="31" idx="3"/>
            <a:endCxn id="30" idx="1"/>
          </p:cNvCxnSpPr>
          <p:nvPr/>
        </p:nvCxnSpPr>
        <p:spPr>
          <a:xfrm>
            <a:off x="1447100" y="1765229"/>
            <a:ext cx="48942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83C13CF-4051-46FC-B185-13770AEB996F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3088664" y="1765229"/>
            <a:ext cx="713330" cy="49736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1AAAFD0-9D58-476D-B3D2-28108F7369BD}"/>
              </a:ext>
            </a:extLst>
          </p:cNvPr>
          <p:cNvCxnSpPr>
            <a:cxnSpLocks/>
            <a:stCxn id="32" idx="3"/>
            <a:endCxn id="34" idx="1"/>
          </p:cNvCxnSpPr>
          <p:nvPr/>
        </p:nvCxnSpPr>
        <p:spPr>
          <a:xfrm flipV="1">
            <a:off x="1447100" y="1024950"/>
            <a:ext cx="489420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DB1ADBD-DAC8-4715-B5BF-AAAB2F102528}"/>
              </a:ext>
            </a:extLst>
          </p:cNvPr>
          <p:cNvCxnSpPr>
            <a:cxnSpLocks/>
            <a:stCxn id="34" idx="2"/>
            <a:endCxn id="30" idx="0"/>
          </p:cNvCxnSpPr>
          <p:nvPr/>
        </p:nvCxnSpPr>
        <p:spPr>
          <a:xfrm>
            <a:off x="2512592" y="1225005"/>
            <a:ext cx="0" cy="2710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6535F58-66D6-4A63-AEE2-706179FC55EB}"/>
              </a:ext>
            </a:extLst>
          </p:cNvPr>
          <p:cNvCxnSpPr>
            <a:cxnSpLocks/>
            <a:stCxn id="36" idx="2"/>
            <a:endCxn id="142" idx="0"/>
          </p:cNvCxnSpPr>
          <p:nvPr/>
        </p:nvCxnSpPr>
        <p:spPr>
          <a:xfrm flipH="1">
            <a:off x="2510949" y="5509878"/>
            <a:ext cx="1643" cy="30247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1DB820A-B127-4B12-8F0F-2289B052E1E6}"/>
              </a:ext>
            </a:extLst>
          </p:cNvPr>
          <p:cNvSpPr/>
          <p:nvPr/>
        </p:nvSpPr>
        <p:spPr>
          <a:xfrm>
            <a:off x="1802845" y="5812357"/>
            <a:ext cx="1416207" cy="246221"/>
          </a:xfrm>
          <a:prstGeom prst="rect">
            <a:avLst/>
          </a:prstGeom>
          <a:solidFill>
            <a:srgbClr val="FFE4C4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End of time iteration</a:t>
            </a:r>
            <a:endParaRPr lang="en-GB" sz="1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171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6FE7B30B-473C-4B90-9525-D875E4D18EAE}"/>
              </a:ext>
            </a:extLst>
          </p:cNvPr>
          <p:cNvSpPr/>
          <p:nvPr/>
        </p:nvSpPr>
        <p:spPr>
          <a:xfrm>
            <a:off x="437322" y="119270"/>
            <a:ext cx="7251589" cy="6424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660634"/>
            <a:ext cx="8890000" cy="18466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00">
                <a:solidFill>
                  <a:srgbClr val="000000"/>
                </a:solidFill>
                <a:latin typeface="Verdana" panose="020B0604030504040204" pitchFamily="34" charset="0"/>
              </a:rPr>
              <a:t>Internal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5FB8385F-5D77-4E3B-BF7C-8DB6654F77D3}"/>
                  </a:ext>
                </a:extLst>
              </p:cNvPr>
              <p:cNvSpPr/>
              <p:nvPr/>
            </p:nvSpPr>
            <p:spPr>
              <a:xfrm>
                <a:off x="549776" y="246353"/>
                <a:ext cx="7020754" cy="323615"/>
              </a:xfrm>
              <a:prstGeom prst="roundRect">
                <a:avLst/>
              </a:prstGeom>
              <a:solidFill>
                <a:srgbClr val="2F4F4F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calculator</a:t>
                </a:r>
                <a:endParaRPr lang="en-GB" sz="12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5FB8385F-5D77-4E3B-BF7C-8DB6654F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76" y="246353"/>
                <a:ext cx="7020754" cy="32361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7F7475F-45EB-483F-B57D-0EFACC97E366}"/>
                  </a:ext>
                </a:extLst>
              </p:cNvPr>
              <p:cNvSpPr/>
              <p:nvPr/>
            </p:nvSpPr>
            <p:spPr>
              <a:xfrm>
                <a:off x="1979940" y="801855"/>
                <a:ext cx="1371600" cy="325282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calculator</a:t>
                </a:r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7F7475F-45EB-483F-B57D-0EFACC97E3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940" y="801855"/>
                <a:ext cx="1371600" cy="3252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20AF5B5-099C-4BA8-A3AB-795BBE429593}"/>
                  </a:ext>
                </a:extLst>
              </p:cNvPr>
              <p:cNvSpPr/>
              <p:nvPr/>
            </p:nvSpPr>
            <p:spPr>
              <a:xfrm>
                <a:off x="2025660" y="1338954"/>
                <a:ext cx="1280160" cy="435632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 , </m:t>
                            </m:r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𝑖𝑓</m:t>
                            </m:r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 </m:t>
                            </m:r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𝑡</m:t>
                            </m:r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=0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 , </m:t>
                            </m:r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𝑖𝑓</m:t>
                            </m:r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 </m:t>
                            </m:r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𝑡</m:t>
                            </m:r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≠0</m:t>
                            </m:r>
                          </m:e>
                        </m:eqArr>
                      </m:e>
                    </m:d>
                  </m:oMath>
                </a14:m>
                <a:r>
                  <a:rPr lang="en-GB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20AF5B5-099C-4BA8-A3AB-795BBE4295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660" y="1338954"/>
                <a:ext cx="1280160" cy="4356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ED070C4-DD0F-481F-A44E-98415867CD42}"/>
                  </a:ext>
                </a:extLst>
              </p:cNvPr>
              <p:cNvSpPr/>
              <p:nvPr/>
            </p:nvSpPr>
            <p:spPr>
              <a:xfrm>
                <a:off x="5077384" y="1433660"/>
                <a:ext cx="1005840" cy="246221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ED070C4-DD0F-481F-A44E-98415867CD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384" y="1433660"/>
                <a:ext cx="1005840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14FBE6B-3B30-4DAF-A47F-AF6C4DDBD57A}"/>
                  </a:ext>
                </a:extLst>
              </p:cNvPr>
              <p:cNvSpPr/>
              <p:nvPr/>
            </p:nvSpPr>
            <p:spPr>
              <a:xfrm>
                <a:off x="549776" y="3228945"/>
                <a:ext cx="1095801" cy="400110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𝑜𝑤</m:t>
                        </m:r>
                      </m:sub>
                    </m:sSub>
                  </m:oMath>
                </a14:m>
                <a:r>
                  <a:rPr lang="en-GB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from TAB table</a:t>
                </a:r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14FBE6B-3B30-4DAF-A47F-AF6C4DDBD5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76" y="3228945"/>
                <a:ext cx="109580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8120A19-CD18-4A6A-8B1B-E96DF44B9959}"/>
                  </a:ext>
                </a:extLst>
              </p:cNvPr>
              <p:cNvSpPr/>
              <p:nvPr/>
            </p:nvSpPr>
            <p:spPr>
              <a:xfrm>
                <a:off x="549776" y="1436083"/>
                <a:ext cx="1097280" cy="246221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8120A19-CD18-4A6A-8B1B-E96DF44B99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76" y="1436083"/>
                <a:ext cx="1097280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8332492-63F9-4457-9326-A1A75C1EFAC7}"/>
                  </a:ext>
                </a:extLst>
              </p:cNvPr>
              <p:cNvSpPr/>
              <p:nvPr/>
            </p:nvSpPr>
            <p:spPr>
              <a:xfrm>
                <a:off x="549776" y="2530349"/>
                <a:ext cx="1095801" cy="565861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Get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from TAB table</a:t>
                </a:r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8332492-63F9-4457-9326-A1A75C1EFA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76" y="2530349"/>
                <a:ext cx="1095801" cy="56586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2402162-FF1A-4687-8D8C-6CCC3A89DEC9}"/>
                  </a:ext>
                </a:extLst>
              </p:cNvPr>
              <p:cNvSpPr/>
              <p:nvPr/>
            </p:nvSpPr>
            <p:spPr>
              <a:xfrm>
                <a:off x="2162820" y="1986403"/>
                <a:ext cx="1005840" cy="410497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𝑅𝑒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2402162-FF1A-4687-8D8C-6CCC3A89DE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820" y="1986403"/>
                <a:ext cx="1005840" cy="41049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68FE06B-C1CF-4242-8B9B-44D14DC3B86E}"/>
                  </a:ext>
                </a:extLst>
              </p:cNvPr>
              <p:cNvSpPr/>
              <p:nvPr/>
            </p:nvSpPr>
            <p:spPr>
              <a:xfrm>
                <a:off x="2159888" y="2607614"/>
                <a:ext cx="1005840" cy="411331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𝑃𝑟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68FE06B-C1CF-4242-8B9B-44D14DC3B8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888" y="2607614"/>
                <a:ext cx="1005840" cy="411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C1A46C5-4B15-4C33-B696-78499764A07B}"/>
                  </a:ext>
                </a:extLst>
              </p:cNvPr>
              <p:cNvSpPr/>
              <p:nvPr/>
            </p:nvSpPr>
            <p:spPr>
              <a:xfrm>
                <a:off x="549776" y="1855130"/>
                <a:ext cx="1097280" cy="246221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𝑖𝑜</m:t>
                        </m:r>
                      </m:sub>
                    </m:sSub>
                    <m:r>
                      <a:rPr lang="en-US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C1A46C5-4B15-4C33-B696-78499764A0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76" y="1855130"/>
                <a:ext cx="1097280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8B53687-D68A-4C5E-B0F6-DFE2E4056F45}"/>
                  </a:ext>
                </a:extLst>
              </p:cNvPr>
              <p:cNvSpPr/>
              <p:nvPr/>
            </p:nvSpPr>
            <p:spPr>
              <a:xfrm>
                <a:off x="6474729" y="2530349"/>
                <a:ext cx="1095801" cy="565861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Get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𝑝𝑐</m:t>
                          </m:r>
                        </m:sub>
                      </m:sSub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from TAB table</a:t>
                </a:r>
              </a:p>
            </p:txBody>
          </p:sp>
        </mc:Choice>
        <mc:Fallback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8B53687-D68A-4C5E-B0F6-DFE2E4056F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729" y="2530349"/>
                <a:ext cx="1095801" cy="56586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A59BAFB-8AC1-4FA7-8062-BDE26F74CB5B}"/>
                  </a:ext>
                </a:extLst>
              </p:cNvPr>
              <p:cNvSpPr/>
              <p:nvPr/>
            </p:nvSpPr>
            <p:spPr>
              <a:xfrm>
                <a:off x="5077384" y="1915404"/>
                <a:ext cx="1005840" cy="410497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𝑅𝑒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A59BAFB-8AC1-4FA7-8062-BDE26F74CB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384" y="1915404"/>
                <a:ext cx="1005840" cy="41049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F65025C-2E68-439B-ACA2-FD3D9D49C129}"/>
                  </a:ext>
                </a:extLst>
              </p:cNvPr>
              <p:cNvSpPr/>
              <p:nvPr/>
            </p:nvSpPr>
            <p:spPr>
              <a:xfrm>
                <a:off x="5077384" y="2607614"/>
                <a:ext cx="1005840" cy="411331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𝑃𝑟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𝑝𝑐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F65025C-2E68-439B-ACA2-FD3D9D49C1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384" y="2607614"/>
                <a:ext cx="1005840" cy="41133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41B0097-EA30-4CA8-BCFF-3472819C6ED6}"/>
                  </a:ext>
                </a:extLst>
              </p:cNvPr>
              <p:cNvSpPr/>
              <p:nvPr/>
            </p:nvSpPr>
            <p:spPr>
              <a:xfrm>
                <a:off x="6473250" y="1855130"/>
                <a:ext cx="1097280" cy="246221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𝑖𝑜</m:t>
                        </m:r>
                      </m:sub>
                    </m:sSub>
                    <m:r>
                      <a:rPr lang="en-US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41B0097-EA30-4CA8-BCFF-3472819C6E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250" y="1855130"/>
                <a:ext cx="1097280" cy="24622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95A4324-B8AF-4A5B-BF28-64951B09953A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2665740" y="1127137"/>
            <a:ext cx="0" cy="21181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0F2307B-D578-4CAC-8C9C-7F340FC3B3CB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1647056" y="1559194"/>
            <a:ext cx="37860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CFF08B1-6AAD-4BA7-911B-1F4452A0BDD0}"/>
              </a:ext>
            </a:extLst>
          </p:cNvPr>
          <p:cNvCxnSpPr>
            <a:cxnSpLocks/>
            <a:stCxn id="30" idx="2"/>
            <a:endCxn id="27" idx="0"/>
          </p:cNvCxnSpPr>
          <p:nvPr/>
        </p:nvCxnSpPr>
        <p:spPr>
          <a:xfrm flipH="1">
            <a:off x="1097677" y="2101351"/>
            <a:ext cx="739" cy="42899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D68A54B-4F65-4DFC-8B27-707915A5BF56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 flipV="1">
            <a:off x="1645577" y="2191652"/>
            <a:ext cx="517243" cy="62162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FA3B7BB-BB66-46CA-8142-ECBB5A6E9AC5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>
            <a:off x="1645577" y="2813280"/>
            <a:ext cx="51431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EA79B4A-ECAA-450B-8B55-F3E01C32DB66}"/>
              </a:ext>
            </a:extLst>
          </p:cNvPr>
          <p:cNvCxnSpPr>
            <a:cxnSpLocks/>
            <a:endCxn id="32" idx="3"/>
          </p:cNvCxnSpPr>
          <p:nvPr/>
        </p:nvCxnSpPr>
        <p:spPr>
          <a:xfrm flipH="1" flipV="1">
            <a:off x="6083224" y="2120653"/>
            <a:ext cx="390026" cy="6926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43318EA-5EC8-4CC3-ACF4-9752AE5F77D0}"/>
              </a:ext>
            </a:extLst>
          </p:cNvPr>
          <p:cNvCxnSpPr>
            <a:cxnSpLocks/>
            <a:stCxn id="31" idx="1"/>
            <a:endCxn id="33" idx="3"/>
          </p:cNvCxnSpPr>
          <p:nvPr/>
        </p:nvCxnSpPr>
        <p:spPr>
          <a:xfrm flipH="1">
            <a:off x="6083224" y="2813280"/>
            <a:ext cx="39150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2CD83A7-1070-4D53-8AE8-7F44CC2282FB}"/>
              </a:ext>
            </a:extLst>
          </p:cNvPr>
          <p:cNvCxnSpPr>
            <a:cxnSpLocks/>
            <a:stCxn id="34" idx="2"/>
            <a:endCxn id="31" idx="0"/>
          </p:cNvCxnSpPr>
          <p:nvPr/>
        </p:nvCxnSpPr>
        <p:spPr>
          <a:xfrm>
            <a:off x="7021890" y="2101351"/>
            <a:ext cx="740" cy="42899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E9B42DA-670B-45EF-ABF1-0AABE1B40EB6}"/>
              </a:ext>
            </a:extLst>
          </p:cNvPr>
          <p:cNvCxnSpPr>
            <a:cxnSpLocks/>
            <a:stCxn id="24" idx="2"/>
            <a:endCxn id="32" idx="0"/>
          </p:cNvCxnSpPr>
          <p:nvPr/>
        </p:nvCxnSpPr>
        <p:spPr>
          <a:xfrm>
            <a:off x="5580304" y="1679881"/>
            <a:ext cx="0" cy="23552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C14FF48-8F16-43C4-86BA-32E1272F7DB8}"/>
              </a:ext>
            </a:extLst>
          </p:cNvPr>
          <p:cNvCxnSpPr>
            <a:cxnSpLocks/>
            <a:stCxn id="50" idx="2"/>
            <a:endCxn id="24" idx="0"/>
          </p:cNvCxnSpPr>
          <p:nvPr/>
        </p:nvCxnSpPr>
        <p:spPr>
          <a:xfrm>
            <a:off x="5580304" y="1116827"/>
            <a:ext cx="0" cy="3168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DACF4E5-2865-41B9-AEE4-E8A795D5D038}"/>
              </a:ext>
            </a:extLst>
          </p:cNvPr>
          <p:cNvCxnSpPr>
            <a:cxnSpLocks/>
            <a:stCxn id="23" idx="2"/>
            <a:endCxn id="28" idx="0"/>
          </p:cNvCxnSpPr>
          <p:nvPr/>
        </p:nvCxnSpPr>
        <p:spPr>
          <a:xfrm>
            <a:off x="2665740" y="1774586"/>
            <a:ext cx="0" cy="21181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663CF32-336B-48CD-A34B-3FF751278569}"/>
                  </a:ext>
                </a:extLst>
              </p:cNvPr>
              <p:cNvSpPr/>
              <p:nvPr/>
            </p:nvSpPr>
            <p:spPr>
              <a:xfrm>
                <a:off x="1979940" y="3250980"/>
                <a:ext cx="1371600" cy="368306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𝑁𝑢</m:t>
                        </m:r>
                      </m:e>
                      <m:sub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10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𝑁𝑢</m:t>
                        </m:r>
                      </m:e>
                      <m:sub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𝐹𝐷</m:t>
                        </m:r>
                      </m:sub>
                    </m:sSub>
                    <m:sSup>
                      <m:sSup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𝑜𝑤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0.11</m:t>
                        </m:r>
                      </m:sup>
                    </m:sSup>
                  </m:oMath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663CF32-336B-48CD-A34B-3FF7512785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940" y="3250980"/>
                <a:ext cx="1371600" cy="36830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65D688D-CD45-4648-B1C0-042D0EB18975}"/>
              </a:ext>
            </a:extLst>
          </p:cNvPr>
          <p:cNvCxnSpPr>
            <a:cxnSpLocks/>
            <a:stCxn id="25" idx="3"/>
            <a:endCxn id="46" idx="1"/>
          </p:cNvCxnSpPr>
          <p:nvPr/>
        </p:nvCxnSpPr>
        <p:spPr>
          <a:xfrm>
            <a:off x="1645577" y="3429000"/>
            <a:ext cx="334363" cy="61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A68CB192-AEFD-4285-89D0-BAC5A6382260}"/>
                  </a:ext>
                </a:extLst>
              </p:cNvPr>
              <p:cNvSpPr/>
              <p:nvPr/>
            </p:nvSpPr>
            <p:spPr>
              <a:xfrm>
                <a:off x="3775473" y="3235078"/>
                <a:ext cx="834118" cy="400110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Calculate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𝑁𝑢</m:t>
                        </m:r>
                      </m:e>
                      <m:sub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𝐹𝐷</m:t>
                        </m:r>
                      </m:sub>
                    </m:sSub>
                  </m:oMath>
                </a14:m>
                <a:r>
                  <a:rPr lang="en-US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A68CB192-AEFD-4285-89D0-BAC5A63822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473" y="3235078"/>
                <a:ext cx="834118" cy="4001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2099507D-FCF0-4B70-A871-94DFC8EBFBC2}"/>
                  </a:ext>
                </a:extLst>
              </p:cNvPr>
              <p:cNvSpPr/>
              <p:nvPr/>
            </p:nvSpPr>
            <p:spPr>
              <a:xfrm>
                <a:off x="5077384" y="3312023"/>
                <a:ext cx="1005840" cy="246221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𝑁𝑢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𝑁𝑢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𝐹𝐷</m:t>
                          </m:r>
                        </m:sub>
                      </m:sSub>
                    </m:oMath>
                  </m:oMathPara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2099507D-FCF0-4B70-A871-94DFC8EBFB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384" y="3312023"/>
                <a:ext cx="1005840" cy="24622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CFD05C2-2AD0-493D-90CC-E42072E02775}"/>
                  </a:ext>
                </a:extLst>
              </p:cNvPr>
              <p:cNvSpPr/>
              <p:nvPr/>
            </p:nvSpPr>
            <p:spPr>
              <a:xfrm>
                <a:off x="4940224" y="809050"/>
                <a:ext cx="1280160" cy="307777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calculator</a:t>
                </a:r>
              </a:p>
            </p:txBody>
          </p:sp>
        </mc:Choice>
        <mc:Fallback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CFD05C2-2AD0-493D-90CC-E42072E027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224" y="809050"/>
                <a:ext cx="1280160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9434AF9-D71B-4A98-ABE4-D77472C0B816}"/>
                  </a:ext>
                </a:extLst>
              </p:cNvPr>
              <p:cNvSpPr/>
              <p:nvPr/>
            </p:nvSpPr>
            <p:spPr>
              <a:xfrm>
                <a:off x="5077384" y="3915354"/>
                <a:ext cx="1005840" cy="406458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𝑁𝑢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9434AF9-D71B-4A98-ABE4-D77472C0B8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384" y="3915354"/>
                <a:ext cx="1005840" cy="40645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2EEEB2A-22D4-4603-BB49-D8878DD9159F}"/>
                  </a:ext>
                </a:extLst>
              </p:cNvPr>
              <p:cNvSpPr/>
              <p:nvPr/>
            </p:nvSpPr>
            <p:spPr>
              <a:xfrm>
                <a:off x="2162820" y="3915354"/>
                <a:ext cx="1005840" cy="406458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𝑤</m:t>
                          </m:r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,</m:t>
                          </m:r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𝑁𝑢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2EEEB2A-22D4-4603-BB49-D8878DD915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820" y="3915354"/>
                <a:ext cx="1005840" cy="40645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49BB63D-0AB2-45DD-9A14-10804EB514F6}"/>
              </a:ext>
            </a:extLst>
          </p:cNvPr>
          <p:cNvCxnSpPr>
            <a:cxnSpLocks/>
            <a:stCxn id="46" idx="2"/>
            <a:endCxn id="52" idx="0"/>
          </p:cNvCxnSpPr>
          <p:nvPr/>
        </p:nvCxnSpPr>
        <p:spPr>
          <a:xfrm>
            <a:off x="2665740" y="3619286"/>
            <a:ext cx="0" cy="2960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Diamond 54">
                <a:extLst>
                  <a:ext uri="{FF2B5EF4-FFF2-40B4-BE49-F238E27FC236}">
                    <a16:creationId xmlns:a16="http://schemas.microsoft.com/office/drawing/2014/main" id="{E8C3591A-A67D-4E79-8826-B0F51972C407}"/>
                  </a:ext>
                </a:extLst>
              </p:cNvPr>
              <p:cNvSpPr/>
              <p:nvPr/>
            </p:nvSpPr>
            <p:spPr>
              <a:xfrm>
                <a:off x="2833237" y="4633829"/>
                <a:ext cx="1188720" cy="489109"/>
              </a:xfrm>
              <a:prstGeom prst="diamond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Re</m:t>
                    </m:r>
                    <m:r>
                      <m:rPr>
                        <m:nor/>
                      </m:rPr>
                      <a:rPr lang="en-US" sz="1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≤2300</m:t>
                    </m:r>
                  </m:oMath>
                </a14:m>
                <a:r>
                  <a:rPr lang="en-GB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55" name="Diamond 54">
                <a:extLst>
                  <a:ext uri="{FF2B5EF4-FFF2-40B4-BE49-F238E27FC236}">
                    <a16:creationId xmlns:a16="http://schemas.microsoft.com/office/drawing/2014/main" id="{E8C3591A-A67D-4E79-8826-B0F51972C4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237" y="4633829"/>
                <a:ext cx="1188720" cy="489109"/>
              </a:xfrm>
              <a:prstGeom prst="diamond">
                <a:avLst/>
              </a:prstGeom>
              <a:blipFill>
                <a:blip r:embed="rId2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CA9F26FF-9D6E-41B8-A45B-357F774E283C}"/>
                  </a:ext>
                </a:extLst>
              </p:cNvPr>
              <p:cNvSpPr/>
              <p:nvPr/>
            </p:nvSpPr>
            <p:spPr>
              <a:xfrm>
                <a:off x="549776" y="4755273"/>
                <a:ext cx="1645920" cy="246221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𝑓</m:t>
                      </m:r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(0.79</m:t>
                          </m:r>
                          <m:func>
                            <m:func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𝑅𝑒</m:t>
                              </m:r>
                            </m:e>
                          </m:func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−1.64)</m:t>
                          </m:r>
                        </m:e>
                        <m:sup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CA9F26FF-9D6E-41B8-A45B-357F774E28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76" y="4755273"/>
                <a:ext cx="1645920" cy="24622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C5903DA-C980-44A3-8D6A-AEA2FA24AB2B}"/>
                  </a:ext>
                </a:extLst>
              </p:cNvPr>
              <p:cNvSpPr/>
              <p:nvPr/>
            </p:nvSpPr>
            <p:spPr>
              <a:xfrm>
                <a:off x="549776" y="5189932"/>
                <a:ext cx="1645920" cy="498598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𝑁𝑢</m:t>
                        </m:r>
                      </m:e>
                      <m:sub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𝐹𝐷</m:t>
                        </m:r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𝑅𝑒</m:t>
                            </m:r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−100</m:t>
                            </m:r>
                          </m:e>
                        </m:d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𝑃𝑟</m:t>
                        </m:r>
                      </m:num>
                      <m:den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1+12.7</m:t>
                        </m:r>
                        <m:sSup>
                          <m:sSupPr>
                            <m:ctrlP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US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0.5</m:t>
                            </m:r>
                          </m:sup>
                        </m:sSup>
                        <m:d>
                          <m:dPr>
                            <m:ctrlP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𝑃𝑟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</m:oMath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C5903DA-C980-44A3-8D6A-AEA2FA24AB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76" y="5189932"/>
                <a:ext cx="1645920" cy="498598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D37B6C9-E7FA-448E-B7CE-8251223699F8}"/>
                  </a:ext>
                </a:extLst>
              </p:cNvPr>
              <p:cNvSpPr/>
              <p:nvPr/>
            </p:nvSpPr>
            <p:spPr>
              <a:xfrm>
                <a:off x="4454430" y="4755273"/>
                <a:ext cx="1188720" cy="246221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=0.06</m:t>
                      </m:r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𝑅𝑒</m:t>
                      </m:r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D37B6C9-E7FA-448E-B7CE-8251223699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430" y="4755273"/>
                <a:ext cx="1188720" cy="246221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Diamond 61">
                <a:extLst>
                  <a:ext uri="{FF2B5EF4-FFF2-40B4-BE49-F238E27FC236}">
                    <a16:creationId xmlns:a16="http://schemas.microsoft.com/office/drawing/2014/main" id="{D083848E-E566-4A78-8999-3B9DDD90658D}"/>
                  </a:ext>
                </a:extLst>
              </p:cNvPr>
              <p:cNvSpPr/>
              <p:nvPr/>
            </p:nvSpPr>
            <p:spPr>
              <a:xfrm>
                <a:off x="4683030" y="5217437"/>
                <a:ext cx="731520" cy="365760"/>
              </a:xfrm>
              <a:prstGeom prst="diamond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𝐿</m:t>
                      </m:r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62" name="Diamond 61">
                <a:extLst>
                  <a:ext uri="{FF2B5EF4-FFF2-40B4-BE49-F238E27FC236}">
                    <a16:creationId xmlns:a16="http://schemas.microsoft.com/office/drawing/2014/main" id="{D083848E-E566-4A78-8999-3B9DDD9065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30" y="5217437"/>
                <a:ext cx="731520" cy="365760"/>
              </a:xfrm>
              <a:prstGeom prst="diamond">
                <a:avLst/>
              </a:prstGeom>
              <a:blipFill>
                <a:blip r:embed="rId2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5F7618C0-7304-4DCB-AF5B-35F7280DAE86}"/>
                  </a:ext>
                </a:extLst>
              </p:cNvPr>
              <p:cNvSpPr/>
              <p:nvPr/>
            </p:nvSpPr>
            <p:spPr>
              <a:xfrm>
                <a:off x="3757771" y="5893693"/>
                <a:ext cx="2011680" cy="520848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𝑁𝑢</m:t>
                        </m:r>
                      </m:e>
                      <m:sub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𝐹𝐷</m:t>
                        </m:r>
                      </m:sub>
                    </m:sSub>
                    <m:r>
                      <a:rPr lang="en-US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= </a:t>
                </a:r>
                <a:r>
                  <a:rPr lang="en-US" sz="7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3.657+</a:t>
                </a:r>
                <a:r>
                  <a:rPr lang="en-US" sz="900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0.19</m:t>
                        </m:r>
                        <m:sSup>
                          <m:sSupPr>
                            <m:ctrlP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𝑅𝑒𝑃𝑟</m:t>
                                </m:r>
                                <m:f>
                                  <m:fPr>
                                    <m:ctrlPr>
                                      <a:rPr lang="en-US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  <m:t>h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0.8</m:t>
                            </m:r>
                          </m:sup>
                        </m:sSup>
                      </m:num>
                      <m:den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1+0.117</m:t>
                        </m:r>
                        <m:sSup>
                          <m:sSupPr>
                            <m:ctrlP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𝑅𝑒𝑃𝑟</m:t>
                                </m:r>
                                <m:f>
                                  <m:fPr>
                                    <m:ctrlPr>
                                      <a:rPr lang="en-US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  <m:t>h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0.467</m:t>
                            </m:r>
                          </m:sup>
                        </m:sSup>
                      </m:den>
                    </m:f>
                  </m:oMath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5F7618C0-7304-4DCB-AF5B-35F7280DAE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771" y="5893693"/>
                <a:ext cx="2011680" cy="520848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Diamond 63">
                <a:extLst>
                  <a:ext uri="{FF2B5EF4-FFF2-40B4-BE49-F238E27FC236}">
                    <a16:creationId xmlns:a16="http://schemas.microsoft.com/office/drawing/2014/main" id="{0E8B5B47-2296-470A-97FF-71FF5C0A76B8}"/>
                  </a:ext>
                </a:extLst>
              </p:cNvPr>
              <p:cNvSpPr/>
              <p:nvPr/>
            </p:nvSpPr>
            <p:spPr>
              <a:xfrm>
                <a:off x="2525648" y="5210631"/>
                <a:ext cx="640080" cy="457200"/>
              </a:xfrm>
              <a:prstGeom prst="diamond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L</m:t>
                          </m:r>
                        </m:num>
                        <m:den>
                          <m:sSub>
                            <m:sSubPr>
                              <m:ctrlPr>
                                <a:rPr lang="en-US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sz="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lang="en-GB" sz="8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≥</m:t>
                      </m:r>
                      <m:r>
                        <m:rPr>
                          <m:nor/>
                        </m:rPr>
                        <a:rPr lang="en-US" sz="8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60</m:t>
                      </m:r>
                    </m:oMath>
                  </m:oMathPara>
                </a14:m>
                <a:endParaRPr lang="en-GB" sz="8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64" name="Diamond 63">
                <a:extLst>
                  <a:ext uri="{FF2B5EF4-FFF2-40B4-BE49-F238E27FC236}">
                    <a16:creationId xmlns:a16="http://schemas.microsoft.com/office/drawing/2014/main" id="{0E8B5B47-2296-470A-97FF-71FF5C0A76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648" y="5210631"/>
                <a:ext cx="640080" cy="457200"/>
              </a:xfrm>
              <a:prstGeom prst="diamond">
                <a:avLst/>
              </a:prstGeom>
              <a:blipFill>
                <a:blip r:embed="rId30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30AC65E-EA3B-4C71-8338-D608A6505249}"/>
              </a:ext>
            </a:extLst>
          </p:cNvPr>
          <p:cNvCxnSpPr>
            <a:cxnSpLocks/>
            <a:stCxn id="59" idx="2"/>
            <a:endCxn id="60" idx="0"/>
          </p:cNvCxnSpPr>
          <p:nvPr/>
        </p:nvCxnSpPr>
        <p:spPr>
          <a:xfrm>
            <a:off x="1372736" y="5001494"/>
            <a:ext cx="0" cy="18843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E3556BB-7CFE-446B-B3F6-B6AB4CE82041}"/>
              </a:ext>
            </a:extLst>
          </p:cNvPr>
          <p:cNvCxnSpPr>
            <a:cxnSpLocks/>
            <a:stCxn id="60" idx="3"/>
            <a:endCxn id="64" idx="1"/>
          </p:cNvCxnSpPr>
          <p:nvPr/>
        </p:nvCxnSpPr>
        <p:spPr>
          <a:xfrm>
            <a:off x="2195696" y="5439231"/>
            <a:ext cx="32995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E7091A1-6981-49C3-8790-2CF3D97E61E1}"/>
                  </a:ext>
                </a:extLst>
              </p:cNvPr>
              <p:cNvSpPr/>
              <p:nvPr/>
            </p:nvSpPr>
            <p:spPr>
              <a:xfrm>
                <a:off x="3517406" y="5319198"/>
                <a:ext cx="1005840" cy="246221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𝑁𝑢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𝐹𝐷</m:t>
                          </m:r>
                        </m:sub>
                      </m:sSub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𝑁𝑢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𝐹𝐷</m:t>
                          </m:r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E7091A1-6981-49C3-8790-2CF3D97E61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406" y="5319198"/>
                <a:ext cx="1005840" cy="246221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9F94A7D-431D-44D8-9720-110326491922}"/>
                  </a:ext>
                </a:extLst>
              </p:cNvPr>
              <p:cNvSpPr/>
              <p:nvPr/>
            </p:nvSpPr>
            <p:spPr>
              <a:xfrm>
                <a:off x="2114168" y="5967428"/>
                <a:ext cx="1463040" cy="383503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𝑁𝑢</m:t>
                        </m:r>
                      </m:e>
                      <m:sub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𝐹𝐷</m:t>
                        </m:r>
                      </m:sub>
                    </m:sSub>
                  </m:oMath>
                </a14:m>
                <a:r>
                  <a:rPr lang="en-US" sz="10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𝑁𝑢</m:t>
                        </m:r>
                      </m:e>
                      <m:sub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𝐹𝐷</m:t>
                        </m:r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en-US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  <m:t>𝐿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sz="1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f>
                                  <m:fPr>
                                    <m:ctrlPr>
                                      <a:rPr lang="en-US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9F94A7D-431D-44D8-9720-1103264919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168" y="5967428"/>
                <a:ext cx="1463040" cy="383503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688BB35-BE06-49F9-91F3-2F67EA41A117}"/>
                  </a:ext>
                </a:extLst>
              </p:cNvPr>
              <p:cNvSpPr/>
              <p:nvPr/>
            </p:nvSpPr>
            <p:spPr>
              <a:xfrm>
                <a:off x="6381810" y="4666059"/>
                <a:ext cx="1188720" cy="410369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𝑁𝑢</m:t>
                        </m:r>
                      </m:e>
                      <m:sub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𝐹𝐷</m:t>
                        </m:r>
                      </m:sub>
                    </m:sSub>
                  </m:oMath>
                </a14:m>
                <a:r>
                  <a:rPr lang="en-US" sz="10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sz="7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1.86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𝑅𝑒𝑃𝑟</m:t>
                                </m:r>
                              </m:num>
                              <m:den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688BB35-BE06-49F9-91F3-2F67EA41A1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810" y="4666059"/>
                <a:ext cx="1188720" cy="41036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903F9FB7-BC6C-44D8-9D59-9E4C19B80C3D}"/>
                  </a:ext>
                </a:extLst>
              </p:cNvPr>
              <p:cNvSpPr/>
              <p:nvPr/>
            </p:nvSpPr>
            <p:spPr>
              <a:xfrm>
                <a:off x="5833170" y="5877471"/>
                <a:ext cx="1737360" cy="537070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𝑁𝑢</m:t>
                        </m:r>
                      </m:e>
                      <m:sub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𝐹𝐷</m:t>
                        </m:r>
                      </m:sub>
                    </m:sSub>
                    <m:r>
                      <a:rPr lang="en-US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= </a:t>
                </a:r>
                <a:r>
                  <a:rPr lang="en-US" sz="7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3.66+</a:t>
                </a:r>
                <a:r>
                  <a:rPr lang="en-US" sz="900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0.0668</m:t>
                        </m:r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𝑅𝑒𝑃𝑟</m:t>
                        </m:r>
                        <m:f>
                          <m:fPr>
                            <m:ctrlP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𝐿</m:t>
                            </m:r>
                          </m:den>
                        </m:f>
                      </m:num>
                      <m:den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1+0.04</m:t>
                        </m:r>
                        <m:sSup>
                          <m:sSupPr>
                            <m:ctrlP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𝑅𝑒𝑃𝑟</m:t>
                                </m:r>
                                <m:f>
                                  <m:fPr>
                                    <m:ctrlPr>
                                      <a:rPr lang="en-US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  <m:t>h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903F9FB7-BC6C-44D8-9D59-9E4C19B80C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170" y="5877471"/>
                <a:ext cx="1737360" cy="537070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09196D2-38C8-44BB-A177-E8D5FA262897}"/>
              </a:ext>
            </a:extLst>
          </p:cNvPr>
          <p:cNvCxnSpPr>
            <a:cxnSpLocks/>
            <a:stCxn id="64" idx="3"/>
            <a:endCxn id="67" idx="1"/>
          </p:cNvCxnSpPr>
          <p:nvPr/>
        </p:nvCxnSpPr>
        <p:spPr>
          <a:xfrm>
            <a:off x="3165728" y="5439231"/>
            <a:ext cx="351678" cy="307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Diamond 71">
                <a:extLst>
                  <a:ext uri="{FF2B5EF4-FFF2-40B4-BE49-F238E27FC236}">
                    <a16:creationId xmlns:a16="http://schemas.microsoft.com/office/drawing/2014/main" id="{0A4951F1-6929-48AC-8BD8-DA155DC833E3}"/>
                  </a:ext>
                </a:extLst>
              </p:cNvPr>
              <p:cNvSpPr/>
              <p:nvPr/>
            </p:nvSpPr>
            <p:spPr>
              <a:xfrm>
                <a:off x="5772360" y="5217437"/>
                <a:ext cx="731520" cy="365760"/>
              </a:xfrm>
              <a:prstGeom prst="diamond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Pr</m:t>
                      </m:r>
                      <m:r>
                        <m:rPr>
                          <m:nor/>
                        </m:rPr>
                        <a:rPr lang="en-US" sz="1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≥5</m:t>
                      </m:r>
                    </m:oMath>
                  </m:oMathPara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72" name="Diamond 71">
                <a:extLst>
                  <a:ext uri="{FF2B5EF4-FFF2-40B4-BE49-F238E27FC236}">
                    <a16:creationId xmlns:a16="http://schemas.microsoft.com/office/drawing/2014/main" id="{0A4951F1-6929-48AC-8BD8-DA155DC833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2360" y="5217437"/>
                <a:ext cx="731520" cy="365760"/>
              </a:xfrm>
              <a:prstGeom prst="diamond">
                <a:avLst/>
              </a:prstGeom>
              <a:blipFill>
                <a:blip r:embed="rId3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392DEF9-B845-429B-9C3B-F1DFACBE441C}"/>
              </a:ext>
            </a:extLst>
          </p:cNvPr>
          <p:cNvCxnSpPr>
            <a:cxnSpLocks/>
            <a:stCxn id="62" idx="3"/>
            <a:endCxn id="72" idx="1"/>
          </p:cNvCxnSpPr>
          <p:nvPr/>
        </p:nvCxnSpPr>
        <p:spPr>
          <a:xfrm>
            <a:off x="5414550" y="5400317"/>
            <a:ext cx="35781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6671151-2F5C-43C8-B808-58F3A8D9F4F0}"/>
              </a:ext>
            </a:extLst>
          </p:cNvPr>
          <p:cNvCxnSpPr>
            <a:cxnSpLocks/>
            <a:stCxn id="55" idx="3"/>
            <a:endCxn id="61" idx="1"/>
          </p:cNvCxnSpPr>
          <p:nvPr/>
        </p:nvCxnSpPr>
        <p:spPr>
          <a:xfrm>
            <a:off x="4021957" y="4878384"/>
            <a:ext cx="43247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20EEFB-34F5-4492-AD10-DC408CF5D747}"/>
              </a:ext>
            </a:extLst>
          </p:cNvPr>
          <p:cNvCxnSpPr>
            <a:cxnSpLocks/>
            <a:stCxn id="55" idx="1"/>
            <a:endCxn id="59" idx="3"/>
          </p:cNvCxnSpPr>
          <p:nvPr/>
        </p:nvCxnSpPr>
        <p:spPr>
          <a:xfrm flipH="1">
            <a:off x="2195696" y="4878384"/>
            <a:ext cx="63754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C37815D-4F81-438E-BA5E-346E97A3D802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>
            <a:off x="5048790" y="5001494"/>
            <a:ext cx="0" cy="21594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C99976B-8BCF-4142-B412-E7EF347CE903}"/>
              </a:ext>
            </a:extLst>
          </p:cNvPr>
          <p:cNvCxnSpPr>
            <a:cxnSpLocks/>
            <a:stCxn id="64" idx="2"/>
            <a:endCxn id="68" idx="0"/>
          </p:cNvCxnSpPr>
          <p:nvPr/>
        </p:nvCxnSpPr>
        <p:spPr>
          <a:xfrm>
            <a:off x="2845688" y="5667831"/>
            <a:ext cx="0" cy="29959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BAB74981-AFFE-480D-9801-47C5FEB4891F}"/>
              </a:ext>
            </a:extLst>
          </p:cNvPr>
          <p:cNvCxnSpPr>
            <a:cxnSpLocks/>
            <a:stCxn id="62" idx="2"/>
            <a:endCxn id="63" idx="0"/>
          </p:cNvCxnSpPr>
          <p:nvPr/>
        </p:nvCxnSpPr>
        <p:spPr>
          <a:xfrm rot="5400000">
            <a:off x="4750953" y="5595856"/>
            <a:ext cx="310496" cy="2851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8BBCED63-890B-4808-B0D0-B8DA78D40D55}"/>
              </a:ext>
            </a:extLst>
          </p:cNvPr>
          <p:cNvCxnSpPr>
            <a:cxnSpLocks/>
            <a:stCxn id="72" idx="0"/>
            <a:endCxn id="69" idx="1"/>
          </p:cNvCxnSpPr>
          <p:nvPr/>
        </p:nvCxnSpPr>
        <p:spPr>
          <a:xfrm rot="5400000" flipH="1" flipV="1">
            <a:off x="6086869" y="4922496"/>
            <a:ext cx="346193" cy="243690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83513CF7-F4D0-4237-96E3-99415F4540DD}"/>
              </a:ext>
            </a:extLst>
          </p:cNvPr>
          <p:cNvCxnSpPr>
            <a:cxnSpLocks/>
            <a:stCxn id="72" idx="3"/>
            <a:endCxn id="70" idx="0"/>
          </p:cNvCxnSpPr>
          <p:nvPr/>
        </p:nvCxnSpPr>
        <p:spPr>
          <a:xfrm>
            <a:off x="6503880" y="5400317"/>
            <a:ext cx="197970" cy="47715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F464DEA-0677-4761-967F-4BE065127564}"/>
              </a:ext>
            </a:extLst>
          </p:cNvPr>
          <p:cNvCxnSpPr>
            <a:cxnSpLocks/>
            <a:stCxn id="49" idx="2"/>
            <a:endCxn id="51" idx="0"/>
          </p:cNvCxnSpPr>
          <p:nvPr/>
        </p:nvCxnSpPr>
        <p:spPr>
          <a:xfrm>
            <a:off x="5580304" y="3558244"/>
            <a:ext cx="0" cy="3571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8D1E0D4-F6D9-4AE6-95E7-7657A720D09D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3168660" y="2191652"/>
            <a:ext cx="812923" cy="10434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ACFC733-9509-48EC-BC0E-BA52AE8A6082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165728" y="2813280"/>
            <a:ext cx="631675" cy="42179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5A68E0E-D75B-4595-A9CC-9872F0DCB078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4415944" y="2120653"/>
            <a:ext cx="661440" cy="110390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9E67D23D-F208-451F-8BE5-D7D551B843A7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4610326" y="2813280"/>
            <a:ext cx="467058" cy="42179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1B55087F-9A67-4D69-B295-08A39E604CE4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4609591" y="3435133"/>
            <a:ext cx="467793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E6E16E4-01B9-472A-9362-A1170CFF26E6}"/>
              </a:ext>
            </a:extLst>
          </p:cNvPr>
          <p:cNvCxnSpPr>
            <a:cxnSpLocks/>
            <a:stCxn id="48" idx="1"/>
            <a:endCxn id="46" idx="3"/>
          </p:cNvCxnSpPr>
          <p:nvPr/>
        </p:nvCxnSpPr>
        <p:spPr>
          <a:xfrm flipH="1">
            <a:off x="3351540" y="3435133"/>
            <a:ext cx="42393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CCC4CB6A-40FF-47FE-B506-8D62AF0CCE2C}"/>
                  </a:ext>
                </a:extLst>
              </p:cNvPr>
              <p:cNvSpPr/>
              <p:nvPr/>
            </p:nvSpPr>
            <p:spPr>
              <a:xfrm>
                <a:off x="3776480" y="2168457"/>
                <a:ext cx="832104" cy="246221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𝐿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CCC4CB6A-40FF-47FE-B506-8D62AF0CCE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6480" y="2168457"/>
                <a:ext cx="832104" cy="246221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9F49EBAA-3099-4CB7-B3B8-590F40395A37}"/>
              </a:ext>
            </a:extLst>
          </p:cNvPr>
          <p:cNvCxnSpPr>
            <a:cxnSpLocks/>
            <a:stCxn id="23" idx="3"/>
            <a:endCxn id="165" idx="1"/>
          </p:cNvCxnSpPr>
          <p:nvPr/>
        </p:nvCxnSpPr>
        <p:spPr>
          <a:xfrm>
            <a:off x="3305820" y="1556770"/>
            <a:ext cx="470660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00CACEE-B327-41B6-A998-9F8ABDA27FCC}"/>
              </a:ext>
            </a:extLst>
          </p:cNvPr>
          <p:cNvCxnSpPr>
            <a:cxnSpLocks/>
            <a:stCxn id="24" idx="1"/>
            <a:endCxn id="165" idx="3"/>
          </p:cNvCxnSpPr>
          <p:nvPr/>
        </p:nvCxnSpPr>
        <p:spPr>
          <a:xfrm flipH="1">
            <a:off x="4608584" y="1556771"/>
            <a:ext cx="4688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75E08391-B4A7-4650-8033-99CB0FD05B73}"/>
              </a:ext>
            </a:extLst>
          </p:cNvPr>
          <p:cNvCxnSpPr>
            <a:cxnSpLocks/>
            <a:stCxn id="147" idx="2"/>
            <a:endCxn id="48" idx="0"/>
          </p:cNvCxnSpPr>
          <p:nvPr/>
        </p:nvCxnSpPr>
        <p:spPr>
          <a:xfrm>
            <a:off x="4192532" y="2414678"/>
            <a:ext cx="0" cy="8204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51235199-86D1-4F80-8C4F-1E1D5AB947ED}"/>
              </a:ext>
            </a:extLst>
          </p:cNvPr>
          <p:cNvSpPr/>
          <p:nvPr/>
        </p:nvSpPr>
        <p:spPr>
          <a:xfrm>
            <a:off x="3776480" y="1433660"/>
            <a:ext cx="832104" cy="246221"/>
          </a:xfrm>
          <a:prstGeom prst="rect">
            <a:avLst/>
          </a:prstGeom>
          <a:solidFill>
            <a:srgbClr val="FFE4C4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Define L</a:t>
            </a:r>
            <a:endParaRPr lang="en-GB" sz="1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689E12C1-B9CA-40A8-A0F3-D1EE3EE58C3F}"/>
              </a:ext>
            </a:extLst>
          </p:cNvPr>
          <p:cNvCxnSpPr>
            <a:cxnSpLocks/>
            <a:stCxn id="165" idx="2"/>
            <a:endCxn id="147" idx="0"/>
          </p:cNvCxnSpPr>
          <p:nvPr/>
        </p:nvCxnSpPr>
        <p:spPr>
          <a:xfrm>
            <a:off x="4192532" y="1679881"/>
            <a:ext cx="0" cy="4885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98B6C1B5-A2EF-43B0-998D-C99564D525A8}"/>
              </a:ext>
            </a:extLst>
          </p:cNvPr>
          <p:cNvCxnSpPr/>
          <p:nvPr/>
        </p:nvCxnSpPr>
        <p:spPr>
          <a:xfrm>
            <a:off x="549776" y="4548145"/>
            <a:ext cx="7020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A8FF2F02-825A-40FF-826B-0655ABCD99C9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4192532" y="3635187"/>
            <a:ext cx="0" cy="914400"/>
          </a:xfrm>
          <a:prstGeom prst="straightConnector1">
            <a:avLst/>
          </a:prstGeom>
          <a:ln w="38100">
            <a:solidFill>
              <a:srgbClr val="2F4F4F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134C7E65-7AE0-48AE-AFD2-F9F1CCA2326C}"/>
              </a:ext>
            </a:extLst>
          </p:cNvPr>
          <p:cNvSpPr txBox="1"/>
          <p:nvPr/>
        </p:nvSpPr>
        <p:spPr>
          <a:xfrm>
            <a:off x="4039420" y="4676493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ambria Math" panose="02040503050406030204" pitchFamily="18" charset="0"/>
                <a:ea typeface="Cambria Math" panose="02040503050406030204" pitchFamily="18" charset="0"/>
              </a:rPr>
              <a:t>Yes</a:t>
            </a:r>
            <a:endParaRPr lang="en-GB" sz="1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11742C8-9ABB-4C70-A2EB-2A5BB3E50B2F}"/>
              </a:ext>
            </a:extLst>
          </p:cNvPr>
          <p:cNvSpPr txBox="1"/>
          <p:nvPr/>
        </p:nvSpPr>
        <p:spPr>
          <a:xfrm>
            <a:off x="2348672" y="4664461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ambria Math" panose="02040503050406030204" pitchFamily="18" charset="0"/>
                <a:ea typeface="Cambria Math" panose="02040503050406030204" pitchFamily="18" charset="0"/>
              </a:rPr>
              <a:t>No</a:t>
            </a:r>
            <a:endParaRPr lang="en-GB" sz="1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3286DCC2-54CC-4FA3-9408-44721AA22FAE}"/>
              </a:ext>
            </a:extLst>
          </p:cNvPr>
          <p:cNvSpPr txBox="1"/>
          <p:nvPr/>
        </p:nvSpPr>
        <p:spPr>
          <a:xfrm>
            <a:off x="3110188" y="5209274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ambria Math" panose="02040503050406030204" pitchFamily="18" charset="0"/>
                <a:ea typeface="Cambria Math" panose="02040503050406030204" pitchFamily="18" charset="0"/>
              </a:rPr>
              <a:t>Yes</a:t>
            </a:r>
            <a:endParaRPr lang="en-GB" sz="1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BEA08B2F-3E5A-4157-9855-BAFB603B60CE}"/>
              </a:ext>
            </a:extLst>
          </p:cNvPr>
          <p:cNvSpPr txBox="1"/>
          <p:nvPr/>
        </p:nvSpPr>
        <p:spPr>
          <a:xfrm>
            <a:off x="2785070" y="5641956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ambria Math" panose="02040503050406030204" pitchFamily="18" charset="0"/>
                <a:ea typeface="Cambria Math" panose="02040503050406030204" pitchFamily="18" charset="0"/>
              </a:rPr>
              <a:t>No</a:t>
            </a:r>
            <a:endParaRPr lang="en-GB" sz="1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5E851E1A-5A25-4469-A321-18C14964C6A0}"/>
              </a:ext>
            </a:extLst>
          </p:cNvPr>
          <p:cNvSpPr txBox="1"/>
          <p:nvPr/>
        </p:nvSpPr>
        <p:spPr>
          <a:xfrm>
            <a:off x="4683063" y="5518845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ambria Math" panose="02040503050406030204" pitchFamily="18" charset="0"/>
                <a:ea typeface="Cambria Math" panose="02040503050406030204" pitchFamily="18" charset="0"/>
              </a:rPr>
              <a:t>Yes</a:t>
            </a:r>
            <a:endParaRPr lang="en-GB" sz="1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51FAE023-314F-4239-8F8F-CA69D483DA8F}"/>
              </a:ext>
            </a:extLst>
          </p:cNvPr>
          <p:cNvSpPr txBox="1"/>
          <p:nvPr/>
        </p:nvSpPr>
        <p:spPr>
          <a:xfrm>
            <a:off x="5380802" y="5179245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ambria Math" panose="02040503050406030204" pitchFamily="18" charset="0"/>
                <a:ea typeface="Cambria Math" panose="02040503050406030204" pitchFamily="18" charset="0"/>
              </a:rPr>
              <a:t>No</a:t>
            </a:r>
            <a:endParaRPr lang="en-GB" sz="1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8C02BB5E-C46B-4CDC-A0DA-6B1BD3B82ED2}"/>
              </a:ext>
            </a:extLst>
          </p:cNvPr>
          <p:cNvSpPr txBox="1"/>
          <p:nvPr/>
        </p:nvSpPr>
        <p:spPr>
          <a:xfrm>
            <a:off x="5860376" y="4949010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ambria Math" panose="02040503050406030204" pitchFamily="18" charset="0"/>
                <a:ea typeface="Cambria Math" panose="02040503050406030204" pitchFamily="18" charset="0"/>
              </a:rPr>
              <a:t>No</a:t>
            </a:r>
            <a:endParaRPr lang="en-GB" sz="1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B00EA243-C113-4C54-B2FE-70221E3036BF}"/>
              </a:ext>
            </a:extLst>
          </p:cNvPr>
          <p:cNvSpPr txBox="1"/>
          <p:nvPr/>
        </p:nvSpPr>
        <p:spPr>
          <a:xfrm>
            <a:off x="6465144" y="5184388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ambria Math" panose="02040503050406030204" pitchFamily="18" charset="0"/>
                <a:ea typeface="Cambria Math" panose="02040503050406030204" pitchFamily="18" charset="0"/>
              </a:rPr>
              <a:t>Yes</a:t>
            </a:r>
            <a:endParaRPr lang="en-GB" sz="1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8584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heme/theme1.xml><?xml version="1.0" encoding="utf-8"?>
<a:theme xmlns:a="http://schemas.openxmlformats.org/drawingml/2006/main" name="PETRONAS">
  <a:themeElements>
    <a:clrScheme name="PETRONAS">
      <a:dk1>
        <a:srgbClr val="000000"/>
      </a:dk1>
      <a:lt1>
        <a:srgbClr val="FFFFFF"/>
      </a:lt1>
      <a:dk2>
        <a:srgbClr val="00B1A9"/>
      </a:dk2>
      <a:lt2>
        <a:srgbClr val="DFDEDE"/>
      </a:lt2>
      <a:accent1>
        <a:srgbClr val="20419A"/>
      </a:accent1>
      <a:accent2>
        <a:srgbClr val="763F98"/>
      </a:accent2>
      <a:accent3>
        <a:srgbClr val="FDB924"/>
      </a:accent3>
      <a:accent4>
        <a:srgbClr val="BFD730"/>
      </a:accent4>
      <a:accent5>
        <a:srgbClr val="20419A"/>
      </a:accent5>
      <a:accent6>
        <a:srgbClr val="763F98"/>
      </a:accent6>
      <a:hlink>
        <a:srgbClr val="20419A"/>
      </a:hlink>
      <a:folHlink>
        <a:srgbClr val="3C383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90821_PETRO_PPT_4by3 [Read-Only]" id="{30E64985-7FB2-40C7-B7CE-AD3AAD29D932}" vid="{E23FA934-56B3-466D-BF1A-B75DACADD87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d="http://www.w3.org/2001/XMLSchema" xmlns:xsi="http://www.w3.org/2001/XMLSchema-instance" xmlns="http://www.boldonjames.com/2008/01/sie/internal/label" sislVersion="0" policy="a894df29-9e07-45ae-95a6-4e7eb881815a">
  <element uid="fc6b8280-ed85-41e2-bcb5-17f2674e7dc3" value=""/>
  <element uid="63fe904a-5fdc-4578-a9e9-8bed5f54c116" value=""/>
  <element uid="156167bd-046a-459b-9d5a-a42ee179a501" value=""/>
</sisl>
</file>

<file path=customXml/itemProps1.xml><?xml version="1.0" encoding="utf-8"?>
<ds:datastoreItem xmlns:ds="http://schemas.openxmlformats.org/officeDocument/2006/customXml" ds:itemID="{E82CEE54-B15A-4A2A-AFED-7569A5252B19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207</TotalTime>
  <Words>263</Words>
  <Application>Microsoft Office PowerPoint</Application>
  <PresentationFormat>On-screen Show (4:3)</PresentationFormat>
  <Paragraphs>82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Arial Black</vt:lpstr>
      <vt:lpstr>Calibri</vt:lpstr>
      <vt:lpstr>Cambria</vt:lpstr>
      <vt:lpstr>Cambria Math</vt:lpstr>
      <vt:lpstr>Verdana</vt:lpstr>
      <vt:lpstr>PETRONAS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title here</dc:title>
  <dc:creator>Ahmad Sharif A Rahman (GR&amp;T/PD&amp;T)</dc:creator>
  <cp:keywords>P37r0n45DCS_InternalInternal</cp:keywords>
  <cp:lastModifiedBy>Sharif Rahman</cp:lastModifiedBy>
  <cp:revision>19</cp:revision>
  <dcterms:created xsi:type="dcterms:W3CDTF">2020-09-01T02:17:19Z</dcterms:created>
  <dcterms:modified xsi:type="dcterms:W3CDTF">2020-09-17T02:08:24Z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b6d598be-e2ce-4d19-9a29-81fbc1898e95</vt:lpwstr>
  </property>
  <property fmtid="{D5CDD505-2E9C-101B-9397-08002B2CF9AE}" pid="3" name="bjSaver">
    <vt:lpwstr>VUnp34st/TebEMZ7h5wd7ithQCskIkr6</vt:lpwstr>
  </property>
  <property fmtid="{D5CDD505-2E9C-101B-9397-08002B2CF9AE}" pid="4" name="bjDocumentLabelXML">
    <vt:lpwstr>&lt;?xml version="1.0" encoding="us-ascii"?&gt;&lt;sisl xmlns:xsd="http://www.w3.org/2001/XMLSchema" xmlns:xsi="http://www.w3.org/2001/XMLSchema-instance" sislVersion="0" policy="a894df29-9e07-45ae-95a6-4e7eb881815a" xmlns="http://www.boldonjames.com/2008/01/sie/i</vt:lpwstr>
  </property>
  <property fmtid="{D5CDD505-2E9C-101B-9397-08002B2CF9AE}" pid="5" name="bjDocumentLabelXML-0">
    <vt:lpwstr>nternal/label"&gt;&lt;element uid="fc6b8280-ed85-41e2-bcb5-17f2674e7dc3" value="" /&gt;&lt;element uid="63fe904a-5fdc-4578-a9e9-8bed5f54c116" value="" /&gt;&lt;element uid="156167bd-046a-459b-9d5a-a42ee179a501" value="" /&gt;&lt;/sisl&gt;</vt:lpwstr>
  </property>
  <property fmtid="{D5CDD505-2E9C-101B-9397-08002B2CF9AE}" pid="6" name="bjDocumentSecurityLabel">
    <vt:lpwstr>[Internal] </vt:lpwstr>
  </property>
  <property fmtid="{D5CDD505-2E9C-101B-9397-08002B2CF9AE}" pid="7" name="DCSMetadata">
    <vt:lpwstr>P37r0n45DCS_InternalInternal</vt:lpwstr>
  </property>
</Properties>
</file>