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4"/>
    <a:srgbClr val="2F4F4F"/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 snapToGrid="0" snapToObjects="1" showGuides="1">
      <p:cViewPr varScale="1">
        <p:scale>
          <a:sx n="120" d="100"/>
          <a:sy n="12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0BE27-7975-4297-B43F-B32AA9CB84F9}"/>
              </a:ext>
            </a:extLst>
          </p:cNvPr>
          <p:cNvSpPr/>
          <p:nvPr/>
        </p:nvSpPr>
        <p:spPr>
          <a:xfrm>
            <a:off x="441260" y="321214"/>
            <a:ext cx="7020754" cy="323615"/>
          </a:xfrm>
          <a:prstGeom prst="roundRect">
            <a:avLst/>
          </a:prstGeom>
          <a:solidFill>
            <a:srgbClr val="2F4F4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Matzain (Single Phase) Sub routine</a:t>
            </a:r>
            <a:endParaRPr lang="en-GB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/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/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/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/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/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=7.4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/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/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𝑜𝑤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0.15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/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1−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/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/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/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/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/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/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/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/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/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/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𝑜𝑤</m:t>
                          </m:r>
                        </m:sub>
                      </m:sSub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/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=13.3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10.2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𝑀𝑉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−0.791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/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𝑀𝑉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/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WAX table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8F1127-8857-4CDD-A383-7B6985B0AD9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849027" y="1148061"/>
            <a:ext cx="739" cy="417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8E5D59-2506-42D1-87F7-2B3CFB62EB64}"/>
              </a:ext>
            </a:extLst>
          </p:cNvPr>
          <p:cNvCxnSpPr>
            <a:stCxn id="33" idx="1"/>
            <a:endCxn id="19" idx="0"/>
          </p:cNvCxnSpPr>
          <p:nvPr/>
        </p:nvCxnSpPr>
        <p:spPr>
          <a:xfrm rot="10800000" flipV="1">
            <a:off x="4088524" y="1765228"/>
            <a:ext cx="212602" cy="5032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7C71AC-946B-4C3A-B7E9-A9441F8A115B}"/>
              </a:ext>
            </a:extLst>
          </p:cNvPr>
          <p:cNvCxnSpPr>
            <a:cxnSpLocks/>
            <a:stCxn id="33" idx="3"/>
            <a:endCxn id="23" idx="0"/>
          </p:cNvCxnSpPr>
          <p:nvPr/>
        </p:nvCxnSpPr>
        <p:spPr>
          <a:xfrm>
            <a:off x="5396927" y="1765228"/>
            <a:ext cx="165457" cy="50278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1E4155-7337-4D08-AF4F-CCE592EFAAD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6742191" y="1965283"/>
            <a:ext cx="0" cy="1712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E7C0C95-7615-44C0-8168-3CA93AE79F93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5398406" y="1024951"/>
            <a:ext cx="1343785" cy="5402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/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C01BFB-658E-4C99-A0E8-3F7E07658609}"/>
              </a:ext>
            </a:extLst>
          </p:cNvPr>
          <p:cNvCxnSpPr>
            <a:cxnSpLocks/>
            <a:stCxn id="60" idx="1"/>
            <a:endCxn id="37" idx="3"/>
          </p:cNvCxnSpPr>
          <p:nvPr/>
        </p:nvCxnSpPr>
        <p:spPr>
          <a:xfrm flipH="1">
            <a:off x="3281407" y="4581804"/>
            <a:ext cx="7713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36B1A9-6D6A-4EF9-A078-48F96504FBA8}"/>
              </a:ext>
            </a:extLst>
          </p:cNvPr>
          <p:cNvCxnSpPr>
            <a:cxnSpLocks/>
            <a:stCxn id="39" idx="2"/>
            <a:endCxn id="60" idx="3"/>
          </p:cNvCxnSpPr>
          <p:nvPr/>
        </p:nvCxnSpPr>
        <p:spPr>
          <a:xfrm rot="5400000">
            <a:off x="5653941" y="3493554"/>
            <a:ext cx="584392" cy="159210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3012126-8EA0-48F0-9A98-C54FE6D2453C}"/>
              </a:ext>
            </a:extLst>
          </p:cNvPr>
          <p:cNvCxnSpPr>
            <a:cxnSpLocks/>
            <a:stCxn id="60" idx="2"/>
            <a:endCxn id="21" idx="1"/>
          </p:cNvCxnSpPr>
          <p:nvPr/>
        </p:nvCxnSpPr>
        <p:spPr>
          <a:xfrm rot="16200000" flipH="1">
            <a:off x="4509689" y="4796667"/>
            <a:ext cx="404409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FD68BF1-E294-4431-8FD4-4BB2B510EBD5}"/>
              </a:ext>
            </a:extLst>
          </p:cNvPr>
          <p:cNvCxnSpPr>
            <a:cxnSpLocks/>
            <a:stCxn id="60" idx="2"/>
            <a:endCxn id="38" idx="1"/>
          </p:cNvCxnSpPr>
          <p:nvPr/>
        </p:nvCxnSpPr>
        <p:spPr>
          <a:xfrm rot="16200000" flipH="1">
            <a:off x="4198478" y="5107878"/>
            <a:ext cx="1026830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EC9FC41-9833-4BF0-9A75-C12F84346BC9}"/>
              </a:ext>
            </a:extLst>
          </p:cNvPr>
          <p:cNvSpPr txBox="1"/>
          <p:nvPr/>
        </p:nvSpPr>
        <p:spPr>
          <a:xfrm>
            <a:off x="4822345" y="4825938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Wilke-Chang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D1E6DC-932A-4E15-ACA3-B914BB3A017F}"/>
              </a:ext>
            </a:extLst>
          </p:cNvPr>
          <p:cNvSpPr txBox="1"/>
          <p:nvPr/>
        </p:nvSpPr>
        <p:spPr>
          <a:xfrm>
            <a:off x="4818850" y="548188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Hayduk-Minhass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89D72A-C6D8-41AB-8DA0-D3ED64C3B3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2512592" y="4786828"/>
            <a:ext cx="0" cy="3282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CC57B3-73B0-46A4-9AEE-0B391CF99375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2512592" y="3997412"/>
            <a:ext cx="0" cy="3793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AF9FF0-E49D-4CE6-B1CF-A31AA0B8B39A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512592" y="3408049"/>
            <a:ext cx="0" cy="2693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8A9C95-8ABC-46C0-8C98-34C081517C0C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3088664" y="3837392"/>
            <a:ext cx="447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7BC4EF-5BFE-4DA8-A09A-AC0FA0085B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562384" y="2678897"/>
            <a:ext cx="0" cy="307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96A5E16-2745-4DC2-8F00-7D00299CCDBD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941943" y="3216950"/>
            <a:ext cx="398157" cy="8427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7B5228-C671-4F63-8658-7DA26A7BBDBC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3287914" y="2479231"/>
            <a:ext cx="601360" cy="9998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F9D04C-40CA-4932-95B6-DFA22369869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088664" y="2473456"/>
            <a:ext cx="42243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/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1D667B-25E9-46C9-B3D6-F228B203020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447100" y="3279841"/>
            <a:ext cx="489420" cy="253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2779A5-87FD-40C2-86C5-6FD1E653B7A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447100" y="3533408"/>
            <a:ext cx="489420" cy="303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C2E204-E0F4-4C1C-98CF-A89660B64FE1}"/>
              </a:ext>
            </a:extLst>
          </p:cNvPr>
          <p:cNvCxnSpPr>
            <a:cxnSpLocks/>
            <a:stCxn id="112" idx="3"/>
            <a:endCxn id="37" idx="1"/>
          </p:cNvCxnSpPr>
          <p:nvPr/>
        </p:nvCxnSpPr>
        <p:spPr>
          <a:xfrm>
            <a:off x="1447100" y="4581803"/>
            <a:ext cx="29667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510EAF-8ACD-410E-B73A-F675AA68D0CA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1447100" y="2473456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DA849-3F01-4C3C-B736-559F46540D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447100" y="1765229"/>
            <a:ext cx="489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3C13CF-4051-46FC-B185-13770AEB996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88664" y="1765229"/>
            <a:ext cx="713330" cy="4973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AAAFD0-9D58-476D-B3D2-28108F7369B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1447100" y="1024950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B1ADBD-DAC8-4715-B5BF-AAAB2F102528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2512592" y="1225005"/>
            <a:ext cx="0" cy="271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6535F58-66D6-4A63-AEE2-706179FC55EB}"/>
              </a:ext>
            </a:extLst>
          </p:cNvPr>
          <p:cNvCxnSpPr>
            <a:cxnSpLocks/>
            <a:stCxn id="36" idx="2"/>
            <a:endCxn id="142" idx="0"/>
          </p:cNvCxnSpPr>
          <p:nvPr/>
        </p:nvCxnSpPr>
        <p:spPr>
          <a:xfrm flipH="1">
            <a:off x="2510949" y="5509878"/>
            <a:ext cx="1643" cy="30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1DB820A-B127-4B12-8F0F-2289B052E1E6}"/>
              </a:ext>
            </a:extLst>
          </p:cNvPr>
          <p:cNvSpPr/>
          <p:nvPr/>
        </p:nvSpPr>
        <p:spPr>
          <a:xfrm>
            <a:off x="1802845" y="5812357"/>
            <a:ext cx="1416207" cy="246221"/>
          </a:xfrm>
          <a:prstGeom prst="rect">
            <a:avLst/>
          </a:prstGeom>
          <a:solidFill>
            <a:srgbClr val="FFE4C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 of time iteration</a:t>
            </a:r>
            <a:endParaRPr lang="en-GB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30BE27-7975-4297-B43F-B32AA9CB84F9}"/>
                  </a:ext>
                </a:extLst>
              </p:cNvPr>
              <p:cNvSpPr/>
              <p:nvPr/>
            </p:nvSpPr>
            <p:spPr>
              <a:xfrm>
                <a:off x="441260" y="321214"/>
                <a:ext cx="7020754" cy="323615"/>
              </a:xfrm>
              <a:prstGeom prst="roundRect">
                <a:avLst/>
              </a:prstGeom>
              <a:solidFill>
                <a:srgbClr val="2F4F4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  <a:endParaRPr lang="en-GB" sz="12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30BE27-7975-4297-B43F-B32AA9CB8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321214"/>
                <a:ext cx="7020754" cy="32361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EBD3ED-72AA-43DB-A43A-0DC1ABCAD587}"/>
                  </a:ext>
                </a:extLst>
              </p:cNvPr>
              <p:cNvSpPr/>
              <p:nvPr/>
            </p:nvSpPr>
            <p:spPr>
              <a:xfrm>
                <a:off x="1814070" y="969548"/>
                <a:ext cx="457200" cy="30777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EBD3ED-72AA-43DB-A43A-0DC1ABCAD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70" y="969548"/>
                <a:ext cx="4572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9509671-1285-47CA-8807-D384BC35674A}"/>
                  </a:ext>
                </a:extLst>
              </p:cNvPr>
              <p:cNvSpPr/>
              <p:nvPr/>
            </p:nvSpPr>
            <p:spPr>
              <a:xfrm>
                <a:off x="6327760" y="958763"/>
                <a:ext cx="457200" cy="30777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9509671-1285-47CA-8807-D384BC356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60" y="958763"/>
                <a:ext cx="4572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1127731-1671-4968-BB59-6C5454B5A419}"/>
                  </a:ext>
                </a:extLst>
              </p:cNvPr>
              <p:cNvSpPr/>
              <p:nvPr/>
            </p:nvSpPr>
            <p:spPr>
              <a:xfrm>
                <a:off x="1466598" y="1663590"/>
                <a:ext cx="1152144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1127731-1671-4968-BB59-6C5454B5A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598" y="1663590"/>
                <a:ext cx="115214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85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BB4E1547-733E-4CB4-A810-D5B49BCC0AA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</TotalTime>
  <Words>129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Cambria</vt:lpstr>
      <vt:lpstr>Cambria Math</vt:lpstr>
      <vt:lpstr>Verdana</vt:lpstr>
      <vt:lpstr>PETRONAS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Ahmad Sharif A Rahman (GR&amp;T/PD&amp;T)</dc:creator>
  <cp:keywords>P37r0n45DCS_InternalInternal</cp:keywords>
  <cp:lastModifiedBy>Sharif Rahman</cp:lastModifiedBy>
  <cp:revision>12</cp:revision>
  <dcterms:created xsi:type="dcterms:W3CDTF">2020-09-01T02:17:19Z</dcterms:created>
  <dcterms:modified xsi:type="dcterms:W3CDTF">2020-09-15T06:40:52Z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41995484-0920-4501-a373-8e8d79b647e9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