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6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4"/>
    <a:srgbClr val="2F4F4F"/>
    <a:srgbClr val="00B1A9"/>
    <a:srgbClr val="20419A"/>
    <a:srgbClr val="763F98"/>
    <a:srgbClr val="3C3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4"/>
  </p:normalViewPr>
  <p:slideViewPr>
    <p:cSldViewPr snapToGrid="0" snapToObjects="1" showGuides="1">
      <p:cViewPr>
        <p:scale>
          <a:sx n="140" d="100"/>
          <a:sy n="140" d="100"/>
        </p:scale>
        <p:origin x="55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E112-10A7-4BBE-91B9-1C357E127A2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84510-EBD7-4DD0-9EAB-33E0103038A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30BE27-7975-4297-B43F-B32AA9CB84F9}"/>
              </a:ext>
            </a:extLst>
          </p:cNvPr>
          <p:cNvSpPr/>
          <p:nvPr/>
        </p:nvSpPr>
        <p:spPr>
          <a:xfrm>
            <a:off x="441260" y="321214"/>
            <a:ext cx="7020754" cy="323615"/>
          </a:xfrm>
          <a:prstGeom prst="roundRect">
            <a:avLst/>
          </a:prstGeom>
          <a:solidFill>
            <a:srgbClr val="2F4F4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Matzain (Single Phase) Sub routine</a:t>
            </a:r>
            <a:endParaRPr lang="en-GB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/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458EB7-EFAF-49EE-98D9-B23CD5A09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3333353"/>
                <a:ext cx="10058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/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18713E2-8F2C-404E-AEC3-0C3C3E5D2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2276575"/>
                <a:ext cx="1152144" cy="393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/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7F65B5-B95D-45FE-8809-2F3875C7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01" y="2268432"/>
                <a:ext cx="1154845" cy="410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/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𝑆𝑅</m:t>
                              </m:r>
                            </m:sub>
                          </m:sSub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3D02CB-AB3E-4309-8E58-7844C439E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151632"/>
                <a:ext cx="1152144" cy="256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/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=7.4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𝑀𝑊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40296A-053A-4CF9-A824-5BBE47C4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4835003"/>
                <a:ext cx="1920240" cy="548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/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BB2471-4962-43FA-91EB-EDE44F76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61" y="2268015"/>
                <a:ext cx="1154845" cy="4108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/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𝑅𝑒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𝑜𝑤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0.15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931AF-ABE1-4B6A-A804-39934E4DB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16" y="2986098"/>
                <a:ext cx="1654335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/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1−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26F45F0-7206-44AF-8293-DD4F0ABB4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32" y="3677372"/>
                <a:ext cx="1183726" cy="3200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/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C79AAF-E6BC-4DF2-AF72-2B8D1FD12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3677372"/>
                <a:ext cx="1152144" cy="320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/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02AC0A-DD43-4751-8472-689E40A2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2350346"/>
                <a:ext cx="100584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/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2CCA844-8C9D-4986-AD9B-21F9C6197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1496052"/>
                <a:ext cx="1152144" cy="538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/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F0FABD-BCEE-4ED9-B732-17517409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642118"/>
                <a:ext cx="100584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/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8FE7D5-42BB-4AB9-AC13-415D9680D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901840"/>
                <a:ext cx="100584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/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from TAB table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19A61C-C2D8-416B-8B3A-9B8F5D8C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1565173"/>
                <a:ext cx="109580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/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TAB table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5AB5244-B4D2-479D-8EE9-41002A9C9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824895"/>
                <a:ext cx="115214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/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𝑖𝑜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4659939-6DC5-4512-8E3D-6E50E151B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26" y="901840"/>
                <a:ext cx="109728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/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376F8C0-263E-4CCD-B4F8-9974F0A2F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20" y="5115090"/>
                <a:ext cx="1152144" cy="3947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/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𝑜𝑤</m:t>
                          </m:r>
                        </m:sub>
                      </m:sSub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744A88-A768-4D9E-B9FE-5378855EB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777" y="4376779"/>
                <a:ext cx="1537630" cy="41004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/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𝑜𝑤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=13.3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1.47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𝑜𝑤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10.2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𝑀𝑉</m:t>
                                          </m:r>
                                        </m:e>
                                        <m:sub>
                                          <m:r>
                                            <a:rPr lang="en-US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𝑤𝑤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−0.791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𝑀𝑉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𝑤𝑤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9B76E1-E87A-4E4B-900C-A01152E68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4" y="5457424"/>
                <a:ext cx="2560320" cy="5486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/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𝑀𝑉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𝑤𝑤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𝑀𝑊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𝑤𝑤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320F33-F9D1-45F9-A76E-9D90DD667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02" y="3677372"/>
                <a:ext cx="1359577" cy="3200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/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from WAX table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A86D568-0055-47F3-8C1B-47236ABAE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67" y="1565173"/>
                <a:ext cx="143964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8F1127-8857-4CDD-A383-7B6985B0AD97}"/>
              </a:ext>
            </a:extLst>
          </p:cNvPr>
          <p:cNvCxnSpPr>
            <a:stCxn id="35" idx="2"/>
            <a:endCxn id="33" idx="0"/>
          </p:cNvCxnSpPr>
          <p:nvPr/>
        </p:nvCxnSpPr>
        <p:spPr>
          <a:xfrm flipH="1">
            <a:off x="4849027" y="1148061"/>
            <a:ext cx="739" cy="417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8E5D59-2506-42D1-87F7-2B3CFB62EB64}"/>
              </a:ext>
            </a:extLst>
          </p:cNvPr>
          <p:cNvCxnSpPr>
            <a:stCxn id="33" idx="1"/>
            <a:endCxn id="19" idx="0"/>
          </p:cNvCxnSpPr>
          <p:nvPr/>
        </p:nvCxnSpPr>
        <p:spPr>
          <a:xfrm rot="10800000" flipV="1">
            <a:off x="4088524" y="1765228"/>
            <a:ext cx="212602" cy="5032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B7C71AC-946B-4C3A-B7E9-A9441F8A115B}"/>
              </a:ext>
            </a:extLst>
          </p:cNvPr>
          <p:cNvCxnSpPr>
            <a:cxnSpLocks/>
            <a:stCxn id="33" idx="3"/>
            <a:endCxn id="23" idx="0"/>
          </p:cNvCxnSpPr>
          <p:nvPr/>
        </p:nvCxnSpPr>
        <p:spPr>
          <a:xfrm>
            <a:off x="5396927" y="1765228"/>
            <a:ext cx="165457" cy="50278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1E4155-7337-4D08-AF4F-CCE592EFAAD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6742191" y="1965283"/>
            <a:ext cx="0" cy="1712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E7C0C95-7615-44C0-8168-3CA93AE79F93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5398406" y="1024951"/>
            <a:ext cx="1343785" cy="5402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/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𝑜𝑤</m:t>
                        </m:r>
                      </m:sub>
                    </m:sSub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1BB2B8E-B2A0-4799-9D37-A7ACE14B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02" y="4458693"/>
                <a:ext cx="1097280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2C01BFB-658E-4C99-A0E8-3F7E07658609}"/>
              </a:ext>
            </a:extLst>
          </p:cNvPr>
          <p:cNvCxnSpPr>
            <a:cxnSpLocks/>
            <a:stCxn id="60" idx="1"/>
            <a:endCxn id="37" idx="3"/>
          </p:cNvCxnSpPr>
          <p:nvPr/>
        </p:nvCxnSpPr>
        <p:spPr>
          <a:xfrm flipH="1">
            <a:off x="3281407" y="4581804"/>
            <a:ext cx="7713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836B1A9-6D6A-4EF9-A078-48F96504FBA8}"/>
              </a:ext>
            </a:extLst>
          </p:cNvPr>
          <p:cNvCxnSpPr>
            <a:cxnSpLocks/>
            <a:stCxn id="39" idx="2"/>
            <a:endCxn id="60" idx="3"/>
          </p:cNvCxnSpPr>
          <p:nvPr/>
        </p:nvCxnSpPr>
        <p:spPr>
          <a:xfrm rot="5400000">
            <a:off x="5653941" y="3493554"/>
            <a:ext cx="584392" cy="159210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3012126-8EA0-48F0-9A98-C54FE6D2453C}"/>
              </a:ext>
            </a:extLst>
          </p:cNvPr>
          <p:cNvCxnSpPr>
            <a:cxnSpLocks/>
            <a:stCxn id="60" idx="2"/>
            <a:endCxn id="21" idx="1"/>
          </p:cNvCxnSpPr>
          <p:nvPr/>
        </p:nvCxnSpPr>
        <p:spPr>
          <a:xfrm rot="16200000" flipH="1">
            <a:off x="4509689" y="4796667"/>
            <a:ext cx="404409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FD68BF1-E294-4431-8FD4-4BB2B510EBD5}"/>
              </a:ext>
            </a:extLst>
          </p:cNvPr>
          <p:cNvCxnSpPr>
            <a:cxnSpLocks/>
            <a:stCxn id="60" idx="2"/>
            <a:endCxn id="38" idx="1"/>
          </p:cNvCxnSpPr>
          <p:nvPr/>
        </p:nvCxnSpPr>
        <p:spPr>
          <a:xfrm rot="16200000" flipH="1">
            <a:off x="4198478" y="5107878"/>
            <a:ext cx="1026830" cy="2209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EC9FC41-9833-4BF0-9A75-C12F84346BC9}"/>
              </a:ext>
            </a:extLst>
          </p:cNvPr>
          <p:cNvSpPr txBox="1"/>
          <p:nvPr/>
        </p:nvSpPr>
        <p:spPr>
          <a:xfrm>
            <a:off x="4822345" y="4825938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Wilke-Chang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D1E6DC-932A-4E15-ACA3-B914BB3A017F}"/>
              </a:ext>
            </a:extLst>
          </p:cNvPr>
          <p:cNvSpPr txBox="1"/>
          <p:nvPr/>
        </p:nvSpPr>
        <p:spPr>
          <a:xfrm>
            <a:off x="4818850" y="548188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Hayduk-Minhass</a:t>
            </a:r>
            <a:endParaRPr lang="en-GB" sz="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89D72A-C6D8-41AB-8DA0-D3ED64C3B38B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2512592" y="4786828"/>
            <a:ext cx="0" cy="3282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CC57B3-73B0-46A4-9AEE-0B391CF99375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2512592" y="3997412"/>
            <a:ext cx="0" cy="3793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AF9FF0-E49D-4CE6-B1CF-A31AA0B8B39A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2512592" y="3408049"/>
            <a:ext cx="0" cy="2693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8A9C95-8ABC-46C0-8C98-34C081517C0C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3088664" y="3837392"/>
            <a:ext cx="4472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27BC4EF-5BFE-4DA8-A09A-AC0FA0085B6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562384" y="2678897"/>
            <a:ext cx="0" cy="307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96A5E16-2745-4DC2-8F00-7D00299CCDBD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>
          <a:xfrm rot="5400000">
            <a:off x="4941943" y="3216950"/>
            <a:ext cx="398157" cy="8427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B7B5228-C671-4F63-8658-7DA26A7BBDBC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3287914" y="2479231"/>
            <a:ext cx="601360" cy="99986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F9D04C-40CA-4932-95B6-DFA22369869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088664" y="2473456"/>
            <a:ext cx="42243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/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solidFill>
                <a:srgbClr val="FFE4C4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𝑑𝑟</m:t>
                        </m:r>
                      </m:den>
                    </m:f>
                  </m:oMath>
                </a14:m>
                <a:endParaRPr lang="en-GB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EA60E01-56F5-4D4A-96A3-FBC73A67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4424804"/>
                <a:ext cx="1005840" cy="3139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1D667B-25E9-46C9-B3D6-F228B203020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447100" y="3279841"/>
            <a:ext cx="489420" cy="2535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42779A5-87FD-40C2-86C5-6FD1E653B7A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447100" y="3533408"/>
            <a:ext cx="489420" cy="3039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C2E204-E0F4-4C1C-98CF-A89660B64FE1}"/>
              </a:ext>
            </a:extLst>
          </p:cNvPr>
          <p:cNvCxnSpPr>
            <a:cxnSpLocks/>
            <a:stCxn id="112" idx="3"/>
            <a:endCxn id="37" idx="1"/>
          </p:cNvCxnSpPr>
          <p:nvPr/>
        </p:nvCxnSpPr>
        <p:spPr>
          <a:xfrm>
            <a:off x="1447100" y="4581803"/>
            <a:ext cx="29667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1510EAF-8ACD-410E-B73A-F675AA68D0CA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V="1">
            <a:off x="1447100" y="2473456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4BDA849-3F01-4C3C-B736-559F46540D7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447100" y="1765229"/>
            <a:ext cx="4894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3C13CF-4051-46FC-B185-13770AEB996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88664" y="1765229"/>
            <a:ext cx="713330" cy="4973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AAAFD0-9D58-476D-B3D2-28108F7369B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1447100" y="1024950"/>
            <a:ext cx="489420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B1ADBD-DAC8-4715-B5BF-AAAB2F102528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2512592" y="1225005"/>
            <a:ext cx="0" cy="271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6535F58-66D6-4A63-AEE2-706179FC55EB}"/>
              </a:ext>
            </a:extLst>
          </p:cNvPr>
          <p:cNvCxnSpPr>
            <a:cxnSpLocks/>
            <a:stCxn id="36" idx="2"/>
            <a:endCxn id="142" idx="0"/>
          </p:cNvCxnSpPr>
          <p:nvPr/>
        </p:nvCxnSpPr>
        <p:spPr>
          <a:xfrm flipH="1">
            <a:off x="2510949" y="5509878"/>
            <a:ext cx="1643" cy="30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1DB820A-B127-4B12-8F0F-2289B052E1E6}"/>
              </a:ext>
            </a:extLst>
          </p:cNvPr>
          <p:cNvSpPr/>
          <p:nvPr/>
        </p:nvSpPr>
        <p:spPr>
          <a:xfrm>
            <a:off x="1802845" y="5812357"/>
            <a:ext cx="1416207" cy="246221"/>
          </a:xfrm>
          <a:prstGeom prst="rect">
            <a:avLst/>
          </a:prstGeom>
          <a:solidFill>
            <a:srgbClr val="FFE4C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 of time iteration</a:t>
            </a:r>
            <a:endParaRPr lang="en-GB" sz="1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71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Props1.xml><?xml version="1.0" encoding="utf-8"?>
<ds:datastoreItem xmlns:ds="http://schemas.openxmlformats.org/officeDocument/2006/customXml" ds:itemID="{9168EA8A-5857-48AE-9D40-134F335D916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140</TotalTime>
  <Words>118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Cambria</vt:lpstr>
      <vt:lpstr>Cambria Math</vt:lpstr>
      <vt:lpstr>Verdana</vt:lpstr>
      <vt:lpstr>PETRONAS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Ahmad Sharif A Rahman (GR&amp;T/PD&amp;T)</dc:creator>
  <cp:keywords>P37r0n45DCS_InternalInternal</cp:keywords>
  <cp:lastModifiedBy>Ahmad Sharif A Rahman (GR&amp;T/PD&amp;T)</cp:lastModifiedBy>
  <cp:revision>10</cp:revision>
  <dcterms:created xsi:type="dcterms:W3CDTF">2020-09-01T02:17:19Z</dcterms:created>
  <dcterms:modified xsi:type="dcterms:W3CDTF">2020-09-01T04:37:57Z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41995484-0920-4501-a373-8e8d79b647e9</vt:lpwstr>
  </property>
  <property fmtid="{D5CDD505-2E9C-101B-9397-08002B2CF9AE}" pid="3" name="bjSaver">
    <vt:lpwstr>VUnp34st/TebEMZ7h5wd7ithQCskIkr6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5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6" name="bjDocumentSecurityLabel">
    <vt:lpwstr>[Internal] </vt:lpwstr>
  </property>
  <property fmtid="{D5CDD505-2E9C-101B-9397-08002B2CF9AE}" pid="7" name="DCSMetadata">
    <vt:lpwstr>P37r0n45DCS_InternalInternal</vt:lpwstr>
  </property>
</Properties>
</file>