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41CC3-011C-5554-930A-D0067B1A46C4}"/>
              </a:ext>
            </a:extLst>
          </p:cNvPr>
          <p:cNvSpPr txBox="1"/>
          <p:nvPr/>
        </p:nvSpPr>
        <p:spPr>
          <a:xfrm>
            <a:off x="196663" y="76217"/>
            <a:ext cx="97945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GB" sz="1800" b="1" i="0" u="none" strike="noStrike" dirty="0">
                <a:solidFill>
                  <a:srgbClr val="FFFFFF"/>
                </a:solidFill>
                <a:effectLst/>
                <a:latin typeface="Lato" panose="020F0502020204030204" pitchFamily="34" charset="0"/>
              </a:rPr>
              <a:t>FUNCTIONALITIES</a:t>
            </a:r>
            <a:endParaRPr lang="en-GB" b="0" dirty="0">
              <a:effectLst/>
            </a:endParaRPr>
          </a:p>
          <a:p>
            <a:pPr>
              <a:buNone/>
            </a:pP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2019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21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21</a:t>
            </a: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(September, 2025)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818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Lato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Sharif  Shaik</cp:lastModifiedBy>
  <cp:revision>13</cp:revision>
  <dcterms:created xsi:type="dcterms:W3CDTF">2023-10-07T01:44:58Z</dcterms:created>
  <dcterms:modified xsi:type="dcterms:W3CDTF">2025-10-22T15:51:38Z</dcterms:modified>
</cp:coreProperties>
</file>