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02 Nov 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3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02 Nov 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2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02 Nov 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0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02 Nov 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0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02 Nov 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3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02 Nov 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4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02 Nov 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8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02 Nov 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8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02 Nov 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0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02 Nov 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1C06-9A1D-4C3A-AB88-18F236863F38}" type="datetimeFigureOut">
              <a:rPr lang="en-US" smtClean="0"/>
              <a:t>02 Nov 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B1C06-9A1D-4C3A-AB88-18F236863F38}" type="datetimeFigureOut">
              <a:rPr lang="en-US" smtClean="0"/>
              <a:t>02 Nov 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0E412-6E39-44ED-9C77-D52CC0C02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3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1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8375" cy="1325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chemeClr val="accent1">
                    <a:lumMod val="75000"/>
                  </a:schemeClr>
                </a:solidFill>
              </a:rPr>
              <a:t>Cyber Security Resume</a:t>
            </a:r>
            <a:endParaRPr lang="en-US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83470" cy="373990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 resume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vulnerability Check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web aps and site vulnerability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 resume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resume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Cyber Security Resume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6" descr="Cyber Security - A concern in the 4.0 ..."/>
          <p:cNvSpPr>
            <a:spLocks noChangeAspect="1" noChangeArrowheads="1"/>
          </p:cNvSpPr>
          <p:nvPr/>
        </p:nvSpPr>
        <p:spPr bwMode="auto">
          <a:xfrm>
            <a:off x="7590937" y="361937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10" descr="Cyber Security - A concern in the 4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8" name="Picture 14" descr="Map out a career change to cyber security | NE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669" y="1825624"/>
            <a:ext cx="5644906" cy="373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3156433" y="5717929"/>
            <a:ext cx="6233746" cy="8176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Now</a:t>
            </a:r>
            <a:endParaRPr lang="en-US" sz="40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35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Cyber Security Resume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MN</dc:creator>
  <cp:lastModifiedBy>MN</cp:lastModifiedBy>
  <cp:revision>2</cp:revision>
  <dcterms:created xsi:type="dcterms:W3CDTF">2024-11-02T09:11:21Z</dcterms:created>
  <dcterms:modified xsi:type="dcterms:W3CDTF">2024-11-02T09:19:35Z</dcterms:modified>
</cp:coreProperties>
</file>