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27"/>
  </p:notesMasterIdLst>
  <p:handoutMasterIdLst>
    <p:handoutMasterId r:id="rId28"/>
  </p:handoutMasterIdLst>
  <p:sldIdLst>
    <p:sldId id="426" r:id="rId3"/>
    <p:sldId id="535" r:id="rId4"/>
    <p:sldId id="538" r:id="rId5"/>
    <p:sldId id="556" r:id="rId6"/>
    <p:sldId id="557" r:id="rId7"/>
    <p:sldId id="558" r:id="rId8"/>
    <p:sldId id="596" r:id="rId9"/>
    <p:sldId id="580" r:id="rId10"/>
    <p:sldId id="597" r:id="rId11"/>
    <p:sldId id="600" r:id="rId12"/>
    <p:sldId id="601" r:id="rId13"/>
    <p:sldId id="579" r:id="rId14"/>
    <p:sldId id="575" r:id="rId15"/>
    <p:sldId id="581" r:id="rId16"/>
    <p:sldId id="576" r:id="rId17"/>
    <p:sldId id="577" r:id="rId18"/>
    <p:sldId id="582" r:id="rId19"/>
    <p:sldId id="583" r:id="rId20"/>
    <p:sldId id="584" r:id="rId21"/>
    <p:sldId id="586" r:id="rId22"/>
    <p:sldId id="587" r:id="rId23"/>
    <p:sldId id="589" r:id="rId24"/>
    <p:sldId id="595" r:id="rId25"/>
    <p:sldId id="471" r:id="rId26"/>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88832" autoAdjust="0"/>
  </p:normalViewPr>
  <p:slideViewPr>
    <p:cSldViewPr showGuides="1">
      <p:cViewPr varScale="1">
        <p:scale>
          <a:sx n="78" d="100"/>
          <a:sy n="78" d="100"/>
        </p:scale>
        <p:origin x="730" y="48"/>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12/8/2023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3.03333E-6" units="1/dev"/>
          <inkml:channelProperty channel="T" name="resolution" value="1" units="1/dev"/>
        </inkml:channelProperties>
      </inkml:inkSource>
      <inkml:timestamp xml:id="ts0" timeString="2023-12-06T20:27:49.752"/>
    </inkml:context>
    <inkml:brush xml:id="br0">
      <inkml:brushProperty name="width" value="0.05292" units="cm"/>
      <inkml:brushProperty name="height" value="0.05292" units="cm"/>
      <inkml:brushProperty name="color" value="#002060"/>
    </inkml:brush>
  </inkml:definitions>
  <inkml:trace contextRef="#ctx0" brushRef="#br0">2878 2446 450 0,'9'0'327'15,"3"0"-206"-15,6 0-38 16,5-1 20-16,1 1-10 16,-2 0-3-16,0 1-28 15,-1-1-23-15,-2-1-14 16,-3 0-11-16,-6 0-2 16,-2 1-6-16,-3-2 1 15,-3 1 4-15,0 1 11 0,-2-1 40 16,0 0-19-16,0-1-2 15,0 1-4-15,0 0 2 16,0 0 0-16,-2-1 5 16,0 2 20-16,2 0-4 15,-1 0-16-15,-1 0 2 16,2 0 5-16,-2 0-7 16,0 2 4-16,1-2-17 15,0 1 10-15,-1 1-17 16,-1-1-8-16,0 2-5 15,-3 1 1-15,-3 4-5 16,1 1-5-16,-2 5 17 16,-2 4-17-16,3 8 16 15,-5 1 6-15,2 6-5 16,1-2-1-16,1-2-6 0,0-3 2 16,-3-4 5-16,2-3 16 15,-4-2 13-15,2-3-8 16,-5-3-7-16,3-2-9 15,-5-1-1-15,1-5-1 16,-3-1 1-16,-1-2-7 16,2-2-4-16,2-4-4 15,3-3 0-15,5-3-8 16,0 1-7-16,6 1-10 16,1 2-16-16,4 2-75 15,6 3-186-15,23-18-444 16</inkml:trace>
  <inkml:trace contextRef="#ctx0" brushRef="#br0" timeOffset="1">3132 2709 794 0,'-4'-1'632'16,"0"1"-477"-16,-2-2 49 0,1 3-30 15,-2 1-60 1,-2 4-45-16,1 3-11 0,-2 7-4 15,-2 3-7-15,3 4 10 16,-1 1-14-16,1 5 7 16,-1 0-22-16,4 1-5 15,0-2-8-15,0-2-2 16,3-4-1-16,3-7-1 16,0-6-11-16,2-4-1 15,4-3-14-15,0-5 8 16,5-3 7-16,3-6 6 15,1-3 12-15,1-3-7 16,0-3-11-16,-6-5-1 16,0-3-13-16,-4 1-11 15,0-1 2-15,-3 3 10 0,1 4-4 16,-3 4 11 0,-1 3 5-16,0 3-8 0,-1 4 7 15,0 1 1-15,-2 4-25 16,2-2-38-16,1 5-44 15,0 0-110-15,0 0-130 16,-2 7-485-16</inkml:trace>
  <inkml:trace contextRef="#ctx0" brushRef="#br0" timeOffset="2">3020 2832 210 0,'1'-1'924'0,"0"1"-801"15,0 0-75-15,3 0 27 16,4 0 13-16,1-1-37 15,5-1-24-15,4-2-27 16,0-1-9-16,34-10-265 16</inkml:trace>
  <inkml:trace contextRef="#ctx0" brushRef="#br0" timeOffset="3">3197 2971 330 0,'-1'-1'600'0,"1"1"-318"16,-1-5-148-16,-2 4 16 15,3 1 10-15,-2 1-10 16,-2 1-30-16,4 1-34 15,-4-1-29-15,1 5-27 16,-2 3-3-16,-2 2 4 16,1 1-1-16,1 0-12 15,2-2 0-15,6-3-7 16,-2-4-11-16,5 0-6 0,1-3-3 16,2-1 9-16,-2-3 8 15,4-1-7-15,-3-3 0 16,-1-2-1-16,-1-2-3 15,-3-2-23-15,-1-1 1 16,-2 4 11-16,-4-1 2 16,3 5 11-16,-3 3-10 15,2 3-2-15,-2 0 12 16,1 3-38-16,0 1-102 16,-2 1-141-16,-6 0-487 15</inkml:trace>
  <inkml:trace contextRef="#ctx0" brushRef="#br0" timeOffset="4">3421 2133 313 0,'-4'-3'1066'15,"3"2"-899"-15,-5-1 53 16,2 2-16-16,-1 4-96 0,-4 5-57 16,-1 6-12-16,-3 9 18 15,-3 7-15-15,2-1-18 16,1 0-6-16,3-5-18 16,0-5 1-16,2-3-1 15,3-3-8-15,2-4-80 16,0-5-92-16,3-2-128 15,6-9-278-15</inkml:trace>
  <inkml:trace contextRef="#ctx0" brushRef="#br0" timeOffset="5">3501 2503 270 0,'-4'-2'1094'0,"3"1"-958"16,-5-1 5-16,6 2 9 15,3 0-27-15,0 0-76 16,2 0-46-16,3 0 23 16,5 0-11-16,5-1 16 15,3-1-20-15,2-1-8 16,-2 1-1-16,-3 1-198 16,17 1-302-16</inkml:trace>
  <inkml:trace contextRef="#ctx0" brushRef="#br0" timeOffset="6">3495 2614 586 0,'-2'1'1042'16,"2"-1"-895"-16,-3 0-48 15,7-1-39-15,1-1-59 16,7-2 23-16,6 2-24 16,6-2-29-16,49-6-447 15</inkml:trace>
  <inkml:trace contextRef="#ctx0" brushRef="#br0" timeOffset="7">4358 1968 952 0,'-5'0'253'0,"1"0"-91"16,-4 0-49-16,-4 4-19 15,1 3 19-15,-3 1-16 0,1 5-17 16,2-2-17 0,-1 5-6-16,2-1-2 0,-2 1-11 15,3 4-11-15,0 2-9 16,0 0-6-16,5 0-6 15,1-4 0-15,3-4-6 16,3-3-5-16,1-6 0 16,5-1 5-16,2-5 12 15,3-4 3-15,2-6 6 16,6 0-7-16,-5-7-5 16,1-1 1-16,-2-1 8 15,-3-4 3-15,-2-6-4 16,-2-4-13-16,-3-3-2 15,-3 0-7-15,-3 3 1 16,-6 0 7-16,-6 8-8 16,-6 3 9-16,-5 6 20 15,-4 4-13-15,-6 6-2 0,-4 6-10 16,-5 4-4-16,5 4 6 16,5 0-7-16,5-1-1 15,10 0-5-15,10-4-30 16,3 1-87-16,8 0-96 15,5-3-48-15,4-3-94 16,28-14-684-16</inkml:trace>
  <inkml:trace contextRef="#ctx0" brushRef="#br0" timeOffset="8">4109 2453 1274 0,'-3'-1'195'0,"3"0"-123"15,-3 0 13-15,3-2 2 16,1 3-15-16,1 0-31 16,4 0-32-16,8-2 0 15,8 0-3-15,4-1 4 16,6-1 5-16,4-2 11 16,8 1 13-16,-1 0 0 15,4-1-17-15,-1 3-5 16,-2 0-5-16,-4 0 1 0,-5 1 7 15,-8 1-8 1,-7-2-3-16,-9 2-8 0,-3 1 0 16,-7 0 11-1,-1 0 0-15,-1 0 2 0,1 0-4 16,0 0-10-16,-2 0-6 16,0 0-126-16,1 1-169 15,-12 2-604-15</inkml:trace>
  <inkml:trace contextRef="#ctx0" brushRef="#br0" timeOffset="9">4186 2676 1214 0,'-4'2'177'0,"-2"1"-121"16,-7 3 46-16,0 3 24 15,-4 6-26-15,2 5 7 16,-2 3-26-16,3 6-12 16,2-2-14-16,7-1-13 15,2-1-13-15,6-6-11 16,0-4 1-16,6-2 1 16,2-7 2-16,2-4 8 15,3-4-7-15,3-6-1 16,1-5-7-16,1-4-9 15,-1-5 6-15,-3-2-4 16,-2-4-7-16,-5-4 1 0,-2-3-1 16,-6-2-1-16,-2-2-7 15,-2 4 6-15,-6 6 1 16,-1 5 0-16,-3 7 1 16,-4 4-1-16,1 4-1 15,2 1 1-15,0 6-19 16,2 2-70-16,0 4-157 15,-24 19-265-15</inkml:trace>
  <inkml:trace contextRef="#ctx0" brushRef="#br0" timeOffset="10">4487 2629 1172 0,'-2'0'207'0,"0"-2"-34"15,-2 1-47-15,0 0 16 16,-2 2-28-16,-3 2-27 16,-2 6-22-16,0 3-32 15,-5 4 9-15,1 7 3 16,2 1-5-16,-1 3-2 16,4 1-14-16,5-4-3 15,3-2-12-15,-1-4-9 16,8-5 1-16,1-4 0 15,5-2 11-15,6-6-3 16,3-6 0-16,3-5-9 16,1-5 0-16,0-3-6 15,0-5 0-15,-3-1-4 16,-4-3 8-16,-4-1-6 0,-4-3 7 16,-1 1-9-16,-5 3 0 15,-2 3 1-15,-2 8 0 16,0 5 8-16,-4 6 1 15,-1 3-24-15,-1 4 0 16,-2 3-39-16,-2 2-68 16,0 5-133-16,-16 19-350 15</inkml:trace>
  <inkml:trace contextRef="#ctx0" brushRef="#br0" timeOffset="11">4409 2712 1395 0,'1'1'147'15,"0"1"-117"-15,5 2-18 16,-1-2 1-16,9 4 7 15,4-3 1-15,6-2-8 16,0-1-13-16,2-4-139 16,34-13-707-16</inkml:trace>
  <inkml:trace contextRef="#ctx0" brushRef="#br0" timeOffset="12">4607 2824 1330 0,'-4'-1'172'0,"3"1"-13"15,-5 0 18-15,1 1-52 16,-4 6-17-16,-3 2-35 16,3 5-13-16,-1 2-22 15,2 3-20-15,2-1-6 16,6-3-3-16,0-2-3 15,4-4 0-15,2-2-5 16,4-2 7-16,1-5 2 16,5-3 2-16,-3-4-12 15,5-4 0-15,-5-2-19 16,0-3 5-16,-4-4 1 0,-5 1-2 16,-2 1 1-1,-4 2 13-15,-2 2 0 0,-3 7-18 16,0 3 19-16,-3 4-9 15,3 3-8-15,-3 4-97 16,0-1-184-16,-5 10-539 16</inkml:trace>
  <inkml:trace contextRef="#ctx0" brushRef="#br0" timeOffset="13">5211 2127 1029 0,'-2'0'336'0,"-1"0"-246"15,-2 1 30-15,-1 1-57 16,2 1 12-16,1 2-5 0,1-1-31 16,2 1-19-16,2 2-7 15,1-1 8-15,5 2 6 16,4-1 3-16,5-3 12 15,5-2-3-15,2-4-6 16,3-2-4-16,-2-1-14 16,-3-2-5-16,-4 2-9 15,-3 1 6-15,-6-1-7 16,-4 3 15-16,-3-1-3 16,0 1 8-16,-2 1-4 15,0 0 11-15,3 0-3 16,-3 0-6-16,0 1-3 0,0 1 0 15,0-1 15-15,0 0-10 16,0 0-2-16,-3 1-3 16,3-1 1-16,0 1-10 15,0-1 6-15,0 0-12 16,0-2 2-16,0 2 9 16,0 0-10-16,0 0-1 15,0 0 1-15,0 0 6 16,0 0-1-16,0 0 2 15,-2 3-7-15,2-1 13 16,0-2-9-16,-2 3-5 16,0 0 0-16,1 3 1 15,-5 6 5-15,1 1 9 16,-2 7 6-16,-1 3-5 16,-3 4 5-16,1 0 8 15,-4-2-11-15,1 0 4 0,1-4 8 16,-2-1 3-16,-3-2-13 15,4-7-1-15,-4 1 7 16,5-3-4-16,-3-3-10 16,3-3-1-16,-3 0-4 15,0 0-1-15,-3-3-5 16,1-1 0-16,3-2 0 16,-1 0 6-16,3-1-7 15,5 0 0-15,-3-5 0 16,2-2 0-16,2 2-7 15,3-4 1-15,1 2-5 16,-1 5-5-16,3 0 2 0,0 3-8 16,0 3-71-1,0 2-144-15,5 1-369 0,16-10-362 16</inkml:trace>
  <inkml:trace contextRef="#ctx0" brushRef="#br0" timeOffset="14">5747 2042 971 0,'-2'-1'285'0,"0"-2"-172"15,-5 2 94-15,0 2-108 16,-4 6 33-16,-7 7 10 16,-5 11-41-16,-4 13-23 15,-18 32-12-15,31-45 6 16,-11 20-6-16,3-5-24 16,7-7-29-16,4-4 5 15,6-3-12-15,4-4 0 16,5-4-6-16,1-5-5 15,5-3-18-15,2-5-71 16,6-1-64-16,3-3-115 16,-2-3-96-16,26-16-651 15</inkml:trace>
  <inkml:trace contextRef="#ctx0" brushRef="#br0" timeOffset="15">5927 2091 1281 0,'0'-1'198'16,"0"1"-21"-16,-2-2 19 0,-1 2-32 16,-3 2-52-16,-3 5-40 15,-5 5-37-15,-1 6 13 16,-3 7-8-16,1 0-10 16,4 4 2-16,-1-2 2 15,5-1-1-15,3-4-13 16,2-4-10-16,3-3-4 15,2-3 1-15,3-3-7 16,1-4 0-16,5-4 1 16,4-4 20-16,3-3-13 15,2-4-8-15,-1-3-19 16,-2-3 5-16,0-4 8 0,-5-1-12 16,1-3-9-16,-6-1 12 15,-2-3 9-15,-1 5 6 16,-1 2 7-16,-2 9-7 15,-1 4 0-15,0 3 0 16,-1 3-11-16,0 0-35 16,0 2-74-16,-2 3-180 15,-15 9-290-15</inkml:trace>
  <inkml:trace contextRef="#ctx0" brushRef="#br0" timeOffset="16">5826 2219 1410 0,'1'0'183'0,"-1"0"-102"15,3-2-54-15,-1 2-12 16,4 0 32-16,5-1-23 16,3 1-11-16,2 1-3 15,1 1-10-15,3-2-140 16,30-9-437-16</inkml:trace>
  <inkml:trace contextRef="#ctx0" brushRef="#br0" timeOffset="17">6001 2319 1120 0,'-2'0'145'0,"1"-1"20"0,-1-1 3 16,1 1 11-16,-3 0 4 15,4 1-60-15,-2 1-44 16,-2 3-35-16,-1 1-31 15,-1 2 4-15,-1 4-16 16,0 3 5-16,1-2-5 16,4-2 0-16,1-1-1 15,1-5 0-15,3 0 0 16,3-1 6-16,4-6 2 16,3 1-8-16,1-2-21 0,-2-4-29 15,-1 0 4-15,-4-2 16 16,-2-2-6-16,-2 1-2 15,-2-1 7-15,-2-2 17 16,0 5 14-16,-4 3 2 16,1 2 19-16,-3 3-21 15,2 3 0-15,-6 2 0 16,2 2-32-16,-1 2-212 16,-1 9-238-16</inkml:trace>
  <inkml:trace contextRef="#ctx0" brushRef="#br0" timeOffset="18">6281 2201 1382 0,'0'0'359'15,"-1"0"-223"-15,-1 2 40 16,1-2-116-16,-3 5-38 16,-1 3-14-16,-2 2-8 0,-3 4 0 15,2 1-150-15,-16 16-494 16</inkml:trace>
  <inkml:trace contextRef="#ctx0" brushRef="#br0" timeOffset="19">6533 2055 1466 0,'-1'0'189'0,"0"-3"-40"16,-7 1-11-16,-1 4-66 15,-4 3 15-15,-4 5-20 16,-2 7-26-16,0 7-14 16,0 3-8-16,3 1 2 15,1 1 9-15,6-2-4 16,2-6-4-16,6-3-5 16,2-4-17-16,6-5 1 15,2-4-1-15,6-2 2 0,3-4 11 16,5-3-5-1,1-4-8-15,1-3-2 0,-3-3-28 16,-2-5 6-16,-5-3-4 16,-3-3 8-16,-3-3-1 15,-1-2-6-15,-6 3 15 16,0 2 11-16,-3 6 0 16,0 6 1-16,0 7-7 15,0 4-32-15,-4 5-78 16,-4 3-98-16,1 2-79 15,-24 23-474-15</inkml:trace>
  <inkml:trace contextRef="#ctx0" brushRef="#br0" timeOffset="20">6446 2149 1386 0,'0'1'151'16,"0"3"-122"-16,3 0-17 15,1 4 24-15,3 1 6 16,7 0 6-16,0-3-14 16,7-1-4-16,2-4-30 15,2-3-90-15,29-13-438 16</inkml:trace>
  <inkml:trace contextRef="#ctx0" brushRef="#br0" timeOffset="21">6717 2226 798 0,'-2'-2'763'0,"2"2"-576"16,0-2 74-16,0-1-63 15,2 3-40-15,-1 0-25 16,-1 0-43-16,0 0-49 16,0 1-23-16,-1 1-18 15,-1 3-1-15,-1 5 1 16,-2 4 1-16,1 3 0 15,-2 1 7-15,3-4-8 16,-1 0-80-16,0-6-103 0,4-2-195 16,2-3-322-16</inkml:trace>
  <inkml:trace contextRef="#ctx0" brushRef="#br0" timeOffset="22">6867 1811 509 0,'-1'0'1078'0,"0"-2"-904"15,1-1 51-15,0 3-79 16,0 0-50-16,0 3-74 16,0 7-11-16,1 10-10 15,1 12 19-15,0 10-7 16,2 34 8-16,-2 14 5 16,3 10-7-16,-5-30-7 15,-5-48-5-15,-1 0-6 16,-3-2-2-16,-12 20-16 15,-12-3-237-15,-96 27-442 16</inkml:trace>
  <inkml:trace contextRef="#ctx0" brushRef="#br0" timeOffset="23">4696 3334 1650 0,'-1'-2'197'16,"1"-1"-77"-16,-1 1 27 16,-1 1-24-16,2 1-35 0,0 1-34 15,0-1-31 1,0 7-23-16,0 3 18 0,-1 8 20 16,-4 3-13-16,1 3-7 15,-1 1-10-15,0 2-7 16,-2-5-1-16,1 1 1 15,0-5-1-15,0-4-73 16,2-3-134-16,1-3-176 16,-9 4-315-16</inkml:trace>
  <inkml:trace contextRef="#ctx0" brushRef="#br0" timeOffset="24">4438 3671 1603 0,'-2'0'183'0,"1"0"-8"16,0 0-89-16,2-1-43 15,6 0-14-15,5-1 2 16,12-6-11-16,6 1-14 16,5-4-5-16,3 2 0 15,0-2 0-15,-1 3-1 16,-2 0-8-16,-1 2-111 0,-6 0-133 16,18-1-266-16</inkml:trace>
  <inkml:trace contextRef="#ctx0" brushRef="#br0" timeOffset="25">4473 3762 1332 0,'1'-1'159'16,"0"-1"-15"-16,2-3-102 15,2 1-6-15,2 0 19 16,2 0-13-16,0-1-18 15,1 3 0-15,-2 0-13 16,-2 4-10-16,-2 1 5 16,-3 5 30-16,-2 6 17 15,-3 5-14-15,-6 3 0 0,-6 3 1 16,-2 0 11 0,-3-4-1-16,0-2 4 0,-3-5-6 15,4-1-12-15,0-6-2 16,3 0 1-16,5-4-8 15,2-2-8-15,4-1-2 16,2-1-13-16,2-3-4 16,2-1-9-16,2-2 9 15,2-2 0-15,6 0-11 16,1-1-2-16,2 3 12 16,3 0-10-16,-1 2 10 15,0 3-1-15,-2 4-7 16,1 0 8-16,0 3-8 15,1 2 9-15,-1 1 0 16,1 0 1-16,0-1-1 0,0-2-1 16,-4-3-65-16,6-2-89 15,-3-2-91-15,27-13-202 16</inkml:trace>
  <inkml:trace contextRef="#ctx0" brushRef="#br0" timeOffset="26">4714 3733 1363 0,'2'-1'161'0,"0"-2"-23"16,1-1-42-16,2 2 15 16,-5 2 10-16,1 2-28 15,-1 2-40-15,2 4 29 16,-2 5-26-16,-3 5-13 16,-2 2-2-16,0-1-8 15,-3-3 0-15,0-3-9 16,2-5-2-16,1-1-10 15,1-5 5-15,1 1-5 0,2-4-7 16,2-1-5-16,2 0-28 16,1-2 28-16,-1-4 1 15,3-1 0-15,4-2-1 16,2-3-10-16,1 0-7 16,3-2-2-16,0 2-2 15,2 3 0-15,-2 4 3 16,-2 1 10-16,-3 4 8 15,-2 4-2-15,-6 2-5 16,1 1 6-16,-2 2 1 16,-2 5 15-16,0 0 0 15,-2-1 5-15,0 0-4 16,-2-3-4-16,4-4-4 16,0-2-2-16,-1 1 1 0,2-5-5 15,-1 1-2-15,0-1-22 16,4-2 17-1,2-3 5-15,2-2 1 0,3-3-1 16,3 0 0-16,-2 1 0 16,0 1-6-16,-1 3 5 15,-3 5-5-15,0 2 5 16,-3 4-13-16,-3 2 10 16,-2 7 4-16,0 4 16 15,-1 1-5-15,-2 3-5 16,1-6-6-16,-1-2 0 15,-2-4-164-15,-10 2-387 16</inkml:trace>
  <inkml:trace contextRef="#ctx0" brushRef="#br0" timeOffset="27">5500 3344 1265 0,'0'0'153'16,"0"0"-84"-16,3 0-22 15,2-2-29-15,10 2 40 16,6-2 14-16,11-2-13 16,6 0-8-16,1-2-9 15,0 0-3-15,-2 1-3 16,-4-1-17-16,-6 2-5 15,-3 1-4-15,-5-1-2 16,-8 2 2-16,-2 0-10 16,-8 4-197-16,-24 12-421 0</inkml:trace>
  <inkml:trace contextRef="#ctx0" brushRef="#br0" timeOffset="28">5508 3362 1286 0,'-8'4'171'15,"-4"2"-85"-15,-9 6-1 0,2 3 1 16,-1 0 26-16,8 2-40 15,3-2-39-15,7-2-13 16,4 1-14-16,3-4 3 16,5-2-9-16,2-3 9 15,8-2 0-15,1-4 3 16,6-3-3-16,2-2-8 16,0-1 0-16,-1 1 0 15,-4 0 0-15,0 1 1 16,-4 1 4-16,-3 1-5 15,-5-1 5-15,-5 3 0 16,-4 1 0-16,-3 0 3 16,-5 4 6-16,-2 2 1 15,-4 6-4-15,-5 3-3 16,0 5 2-16,-4 0-10 0,1-1 8 16,0 2-8-16,-1-4 5 15,-1-1 0-15,2-1 0 16,2-2 6-16,0-2-1 15,8 1 1-15,1-3-3 16,6-2-8-16,0 0 0 16,7 0-1-16,2-2 1 15,7 1 0-15,3-2 5 16,8-2 6-16,4-4 0 16,4-2-10-16,2-2 4 15,0-2-5-15,1 0-1 16,-2 1 1-16,-1-2 0 0,-4 2 0 15,-1 0-1 1,-2 1 1-16,-6 2 0 0,-5 1-1 16,-7 0 1-16,-7 3-1 15,-4 0-12-15,-2 3-199 16,-29 5-474-16</inkml:trace>
  <inkml:trace contextRef="#ctx0" brushRef="#br0" timeOffset="29">6612 3248 868 0,'4'-3'291'0,"-4"1"-204"16,3-4 63-16,0 1 10 16,-3 4 10-16,0 1-32 15,0 1-20-15,0-1-25 16,0 3-30-16,-1 2-10 16,-3 4-13-16,-1 6 22 15,-2 8-8-15,-5 5-2 16,1 1-14-16,0 1-14 15,2-3-8-15,2-2-7 0,1-5-3 16,1-6 6 0,2-4-11-16,2-3 5 0,-1-6-5 15,4-1-1-15,-1 0-17 16,1-1-10-16,-2-1 27 16,2 0 15-16,3-3 6 15,5-1-3-15,0-3-9 16,5-1 1-16,-1-4-4 15,3-1-4-15,-3 0-1 16,1 2 0-16,-3 0 5 16,-1 4-5-16,-1 2-1 15,-4 3-1-15,-2-1 1 16,-2 5 0-16,-2 0-1 0,0 0-5 16,0 1-2-16,0 4 1 15,0-1 7-15,0 6 16 16,0 3 1-16,0 1-7 15,0 2-8-15,1-4-1 16,2-3 5-16,-3 1-4 16,0-4-1-16,0 2 7 15,0 0-2-15,0 2-6 16,-2 0 0-16,1 2 1 16,1-1-1-16,0-2-1 15,1 0-8-15,1-4-51 16,1-3-132-16,20-8-298 15</inkml:trace>
  <inkml:trace contextRef="#ctx0" brushRef="#br0" timeOffset="30">6899 3439 1316 0,'-1'0'190'15,"1"1"-23"-15,-5 1 5 16,-1 1-85-16,-5 4-16 16,0 5 11-16,-5 5 10 15,-2 9-32-15,1 4-8 16,1 0 1-16,0 2-13 16,3-2 8-16,6-4-7 15,-1-2-23-15,6-6-10 0,2-4-8 16,2-7-1-16,1-2-10 15,5-5 11-15,4-3 8 16,0-2-2-16,6-6-5 16,-1-5 0-16,-2-1-1 15,0-4-6-15,-3-3-6 16,-2-5-8-16,1-1-4 16,-2 1 9-16,0 1 5 15,-2 5 1-15,0 6 9 16,-5 6 0-16,-2 4 1 15,1 4-1-15,-2 2-8 16,1 2-32-16,-2 1-64 16,0-1-125-16,-13 14-345 0</inkml:trace>
  <inkml:trace contextRef="#ctx0" brushRef="#br0" timeOffset="31">6803 3586 1354 0,'0'0'272'0,"0"0"-220"0,2 2-49 16,1-2 3-16,8 1 8 15,1 1-14-15,5-4-35 16,31-7-272-16</inkml:trace>
  <inkml:trace contextRef="#ctx0" brushRef="#br0" timeOffset="32">7265 3275 1332 0,'1'-3'213'16,"1"1"-149"-16,5-5-14 16,1 1-8-16,4-3 13 15,0 4-7-15,2 2 18 16,-2 0-27-16,-2 5 3 0,-5 3 24 15,-3 7 12 1,-4 3 15-16,-4 8-36 0,-8 5-19 16,-1 3-11-16,-5-1-9 15,2-7-2-15,0-3 7 16,5-7-2-16,5-6-6 16,3-2-4-16,1-5-11 15,8-2-24-15,1-1 24 16,2-5 4-16,4-1 4 15,7-6-8-15,2-2 0 16,1-3-6-16,-1-2-7 16,1 1-7-16,-2 0 13 15,-4 0-2-15,-2 3 9 16,-6 2 0-16,-1 3 2 16,-4 3 5-16,-2 4 7 0,-3 4 29 15,-2 1 31 1,-2 2-40-16,-3 4-20 0,-2 6-2 15,-2 5-6-15,3 3-5 16,1 4-1-16,3 0-1 16,4-2 0-16,3-4-12 15,3-3-2-15,4-4-35 16,5-5-73-16,4-2-70 16,3-8-145-16,48-25-836 15</inkml:trace>
  <inkml:trace contextRef="#ctx0" brushRef="#br0" timeOffset="33">7662 2723 553 0,'-2'-3'1150'15,"1"2"-990"-15,-3-2 64 16,-2 3-68-16,-5 5-62 16,-6 8-29-16,-2 9-10 15,-4 10 5-15,3 4-18 0,3 4-22 16,5-2-14-16,4-2-5 15,6-3-2-15,4-7 0 16,8-6-9-16,1-8 1 16,5-5-75-16,1-2-42 15,2-5-72-15,-4 0-86 16,14-3-299-16</inkml:trace>
  <inkml:trace contextRef="#ctx0" brushRef="#br0" timeOffset="34">7736 2900 1540 0,'0'0'195'0,"0"0"-9"15,0 0-59-15,-1 3-68 16,-1 4-31-16,-3 6 8 16,-1 5-7-16,1 5-22 15,-1 2-5-15,2-3-2 16,0-4-67-16,2-4-264 16,-2 4-289-16</inkml:trace>
  <inkml:trace contextRef="#ctx0" brushRef="#br0" timeOffset="35">7759 2818 590 0,'0'0'1011'15,"0"0"-865"-15,0-2 43 16,2 2-81-16,-2 0-62 15,0 0-43-15,0 0-3 16,0 2-82-16,0 4-200 16,0 5-1176-16</inkml:trace>
  <inkml:trace contextRef="#ctx0" brushRef="#br0" timeOffset="36">7851 2807 1657 0,'1'0'233'16,"1"0"-56"-16,0 0-48 15,0 4-39-15,2 4 9 16,1 9-27-16,0 10-32 0,-1 7-13 15,-2 6-3-15,-2 1-13 16,-6 0-5-16,-8-4-6 16,-8-4-74-1,-8-2-205-15,-78 32-374 0</inkml:trace>
  <inkml:trace contextRef="#ctx0" brushRef="#br0" timeOffset="37">7254 3071 1440 0,'0'0'164'16,"0"0"-44"-16,-1-1 52 16,0 2-28-16,-4 9-58 15,-5 8-19-15,-5 14 19 16,-12 38-5-16,3 16-3 15,7 1-18-15,5-34-23 16,11-32-7-16,1-1-19 16,1-2-11-16,8 17-12 0,6-9-126 15,14-9-225-15,73-9-542 16</inkml:trace>
  <inkml:trace contextRef="#ctx0" brushRef="#br0" timeOffset="38">8100 3105 1172 0,'-1'-1'377'0,"1"0"-263"16,-3 0 82-16,2 1-41 16,2 0-53-16,-1 1-39 15,4 5-39-15,-3 7 16 16,1 10 31-16,-1 10-22 16,0 4-14-16,-2 6-7 15,-2 0-1-15,-5-3-9 0,-2 0-1 16,-9-4-9-1,-10-5-8-15,-8-2-162 0,-8-7-293 16,-73 19-189-16</inkml:trace>
  <inkml:trace contextRef="#ctx0" brushRef="#br0" timeOffset="39">8404 3336 1550 0,'0'0'344'0,"-2"-2"-227"16,2 2 42-16,2 0-53 0,-1 0-14 16,1 0-55-16,4-1-13 15,7 0-1-15,2-3-23 16,8 0-36-16,3-1-138 16,48-12-358-16</inkml:trace>
  <inkml:trace contextRef="#ctx0" brushRef="#br0" timeOffset="40">8822 3179 1251 0,'1'-1'450'0,"-1"-1"-394"15,0-1 41-15,0 2 25 16,2 0-11-16,-2 1-48 15,0 1-32-15,0 2-22 16,2 1 9-16,2 4 38 16,1 4-14-16,2 0-11 15,3 1-2-15,2-3-8 16,2-1-5-16,2-6-4 0,-4-1-6 16,1-4 0-1,-2-1 2-15,0-3-7 0,0-4 8 16,-1-3-7-16,2-1-2 15,-1 0-15-15,1 0-9 16,-4 3 12-16,-2 1 5 16,-3 4 7-16,-1 5 1 15,-2 1-1-15,0 0 1 16,-2 1-1-16,2-1-12 16,-1 1 6-16,0 0 4 15,0 1 1-15,-2 0 1 16,3 0 1-16,-1-1 1 15,-1 2-1-15,2-1 0 16,-3 0 13-16,3 1-7 16,-1-1 2-16,-1 4-1 0,-1 0 8 15,-2 3 2-15,-3 7 2 16,-1 5 1-16,-3 7-2 16,1 1 4-16,-1 6-4 15,-2 0 2-15,2-3-6 16,1-2-3-16,3-4-1 15,-2-4 2-15,1-3 4 16,1-7-2-16,2-2-6 16,-3-5-2-16,2-2 2 15,1 0-1-15,-1-1-7 16,-3-2 5-16,2-2-5 16,0-1-1-16,2-2-5 15,1-4-19-15,3-1-11 0,2-2 20 16,2-3-1-16,5 0-1 15,2 0-17-15,2 2-10 16,3 3 11-16,0 3 0 16,0 2-1-16,-1 1-2 15,0 3 6-15,-2 1-29 16,0-2-169-16,16-4-288 16</inkml:trace>
  <inkml:trace contextRef="#ctx0" brushRef="#br0" timeOffset="41">9311 2753 1480 0,'-5'-1'231'0,"-3"2"-147"15,-6 5 78-15,-6 8-58 16,-6 10-20-16,3 9-12 16,-1 4-29-16,6 4-19 0,4-2-12 15,5-5-11-15,5-4 10 16,5-9-11-16,5-5 0 15,6-8-15-15,1-1-137 16,6-3-134-16,30-4-250 16</inkml:trace>
  <inkml:trace contextRef="#ctx0" brushRef="#br0" timeOffset="42">9331 2897 1293 0,'0'-3'195'0,"2"2"-118"15,0-5-8-15,-1 3 4 16,2 3 19-16,0-2-23 16,0 1-21-16,0 1-14 15,-2 0 2-15,2 0 9 16,-3 1 5-16,0 1-4 0,0-2-13 15,-1 0-9-15,1 0 2 16,0 0-14-16,0 0 0 16,0 0-6-16,0 0 0 15,0 0-6-15,0 0 7 16,0 0-6-16,1-2 0 16,-1 1 7-16,1 1 4 15,-1 0 7-15,0 0 2 16,0-1-1-16,0 1 7 15,0 0 3-15,-1 0 3 16,1 1-2-16,-1 0 2 16,-1 1-16-16,0 3-11 0,-6 6 6 15,2 4-5 1,-4 8 2-16,1 1-8 0,3-1 0 16,2-3 0-1,2-4-1-15,-2-5 0 0,3-4-7 16,1-3-101-16,0-4-144 15,0-2-333-15,3-16-544 16</inkml:trace>
  <inkml:trace contextRef="#ctx0" brushRef="#br0" timeOffset="43">9405 2773 1461 0,'0'-3'255'0,"1"3"18"16,0-4-81-16,2 0-82 15,-3 2-64-15,1 1-29 16,0-1-17-16,-1 1-16 16,1 4-211-16,1 6-445 15</inkml:trace>
  <inkml:trace contextRef="#ctx0" brushRef="#br0" timeOffset="44">9543 2711 1097 0,'2'-4'362'15,"-2"2"-208"-15,2-3 41 16,1 3-31-16,-2 2-29 15,0 0-45-15,2 7-27 16,-1 8 27-16,3 11-29 16,-5 11-10-16,-7 37-15 0,-9 13-6 15,-2-6-4-15,8-60-16 16,-1 0-10-16,-5-5-25 16,-19 18-308-16,-88 24-777 15</inkml:trace>
  <inkml:trace contextRef="#ctx0" brushRef="#br0" timeOffset="45">9829 2791 1092 0,'-1'-3'153'16,"0"3"-54"-16,-1-5 46 16,-1 3-20-16,2-1 1 15,-1 2-14-15,0 0-32 16,2 0-10-16,0 1-17 16,0 0-16-16,0 0-10 15,0 0-7-15,2 0-7 16,-2 0-1-16,1 1-3 15,0 0-1-15,0 3-2 16,4 1 34-16,5 3 10 0,-1 7-11 16,1 7 9-1,3 11-3-15,2 35 0 0,-3 28-6 16,-15 2-6-16,-6-33-8 16,-2-3 1-16,-6-2-8 15,-1-4-11-15,-8-1-5 16,10-33 8-16,2-1 4 15,-1-4-14-15,-15 15 1 16,3-5 7-16,0-6-7 16,4-7 6-16,4-3-5 15,4-4-1-15,2-4 0 16,7-1 6-16,4-1-6 16,2-1-1-16,0-1 0 15,0 1-13-15,1-1-34 16,-1 0-20-16,1 1-61 15,-1-4-38-15,2-3-415 16,-2-24-648-16</inkml:trace>
  <inkml:trace contextRef="#ctx0" brushRef="#br0" timeOffset="46">6397 3135 1337 0,'-7'7'181'0,"-3"3"-103"15,-8 16 60-15,-2 10 27 16,-7 43-19-16,4 18-11 16,12-2-12-16,8-36-32 15,7-4-13-15,-2-33-18 16,3-1-19-16,0-1-13 16,4 17-11-16,3-6-7 15,1-7-1-15,-1-4-7 0,-1-6 4 16,0-5-5-16,-1-2-1 15,1-3 1-15,-4-1 0 16,-1-2 0-16,-3 1-1 16,-3-2-1-16,2 0-5 15,-4 0-1-15,2 0 7 16,-1 0-2-16,1 0-5 16,0-1-14-16,0 1-14 15,0 0-34-15,1 0-63 16,-1-1-111-16,8-10-250 15</inkml:trace>
  <inkml:trace contextRef="#ctx0" brushRef="#br0" timeOffset="47">3953 4738 1501 0,'-2'0'197'16,"0"-1"-29"-16,0 0 57 15,2 1-96-15,0-1-29 16,2 0-16-16,2 0-27 0,4-1-18 16,3-1-25-1,5 0-5-15,1-1-8 0,4 0 1 16,1 1-1-16,-3 0-1 16,2 1 0-16,-4 1-62 15,-2 0-47-15,-2 1-122 16,-2 2-291-16,-5 6-811 15</inkml:trace>
  <inkml:trace contextRef="#ctx0" brushRef="#br0" timeOffset="48">3922 4839 1521 0,'0'0'201'16,"3"0"-18"-16,-3 0-50 15,5 0-41-15,4 0 46 16,7-3-14-16,5 1-55 16,7-3-37-16,0-1-31 15,-1 3-1-15,-3-2-118 16,-2 4-152-16,18-5-455 15</inkml:trace>
  <inkml:trace contextRef="#ctx0" brushRef="#br0" timeOffset="49">3431 3739 1087 0,'-3'0'192'0,"1"-1"-50"16,-1 1 50-16,1 0-49 15,2 0-32-15,0-1-23 16,2 2-32-16,-1-1-22 16,1 0-4-16,1 0 9 15,2-1 14-15,3 1 4 16,2 0-6-16,3-2-8 0,1-1-13 16,3 0-18-1,1-1-6-15,-2-1-5 0,-3 3-1 16,0 1 0-16,-6 1-8 15,-1-1-25-15,-1 2-45 16,-5-1-102-16,0 3-109 16,-13 15-62-16</inkml:trace>
  <inkml:trace contextRef="#ctx0" brushRef="#br0" timeOffset="50">3421 3874 1174 0,'0'0'264'0,"0"-2"-168"16,3 4-13-16,2-4-8 16,5 2 97-16,2 0-20 15,5-2-47-15,2-2-35 16,1-1-37-16,3 0-20 15,-3 0-13-15,-6 1-104 16,2 1-166-16,7-3-264 16</inkml:trace>
  <inkml:trace contextRef="#ctx0" brushRef="#br0" timeOffset="51">4062 3252 1312 0,'-8'-3'177'16,"3"2"-75"-16,-12 1 47 15,0 5-32-15,-5 5 19 16,-2 5-20-16,-2 9-28 16,-1 6-26-16,2 4-2 15,2 4-23-15,4-2-4 16,3-1-4-16,5-6-7 0,2-7 1 15,7-6-13-15,2-7-4 16,2-3-5-16,6-4 0 16,4-4 21-16,6-5 7 15,8-5-2-15,4-4-14 16,3-8-11-16,1 0 7 16,0-5-3-16,-4-3-5 15,-6-2 10-15,-9-4-4 16,-7 3-5-16,-5-1-2 15,-6-2 1-15,-3 6 0 16,-6-1-1-16,-1 4 1 16,-3 2 0-16,1 5 5 15,0 4 4-15,1 6-10 16,2 3 0-16,2 5 6 16,2 1-6-16,1 3-7 0,-1 3-23 15,1 0-53-15,1 3-50 16,1 3-127-16,0 3-233 15,-7 25-486-15</inkml:trace>
  <inkml:trace contextRef="#ctx0" brushRef="#br0" timeOffset="52">3818 3738 1489 0,'-1'0'204'16,"1"0"-106"-16,0 0 7 15,6-1-63-15,4-3 40 16,8-2 5-16,11-4-39 16,7-3-27-16,11-3-21 15,28-7 8-15,8-3-8 16,-1 4 0-16,-59 15-39 16,-3 3-93-16,-1 0-138 15,52-7-356-15</inkml:trace>
  <inkml:trace contextRef="#ctx0" brushRef="#br0" timeOffset="53">3821 3997 1220 0,'-6'0'198'0,"2"2"16"0,-7 3-44 15,-2 1 2-15,-3 4 1 16,-2 7-43-16,-2 6-25 16,1 5-30-16,2 4-10 15,3 0-28-15,6 0-11 16,7-6-14-16,4-3-3 16,8-7-9-16,0-4 1 15,6-7 5-15,1-6 6 16,3-7-3-16,1-7-9 15,1-6 0-15,0-7-1 0,-6-5-12 16,0-5 12 0,-2-5-13-16,-7-4 1 15,-4-1-1-15,-6 2 8 0,-5 5 6 16,-6 6 7 0,-3 12-6-16,-3 7 7 0,1 6 11 15,1 6-19-15,2 4-4 16,4 3-97-16,0 5-127 15,-5 19-376-15</inkml:trace>
  <inkml:trace contextRef="#ctx0" brushRef="#br0" timeOffset="54">4036 3935 1272 0,'-2'-1'176'16,"0"-1"-16"-16,-3 2 31 15,1 2-67-15,-6 3-13 16,-1 5 0-16,-4 4-15 16,-3 7-10-16,2 5-11 15,-2 3-21-15,3 4 6 16,3-3-17-16,5-1-14 16,1-2-14-16,6-5-3 15,3-4-12-15,2-7 0 0,0-3 0 16,5-4-1-1,0-4 0-15,2-6-5 0,3-5 5 16,1-5-5-16,1-5-12 16,-1-3 0-16,1-4-6 15,-4-3-19-15,-1-2-14 16,-3-3 6-16,0 3 34 16,-3 3 3-16,-3 7 14 15,-1 8 0-15,-2 6 0 16,-4 6 1-16,3 3-1 15,-2 2-45-15,-2 1-36 16,-3 8-157-16,-2 0-235 16,-19 26-545-16</inkml:trace>
  <inkml:trace contextRef="#ctx0" brushRef="#br0" timeOffset="55">3942 4095 1206 0,'0'-2'204'0,"3"2"-89"16,1 0-5-16,8-1-14 15,-2-1-21-15,6 0-18 16,1 0-35-16,4-2-22 15,-2 1-10-15,1-1-221 0,15-11-406 16</inkml:trace>
  <inkml:trace contextRef="#ctx0" brushRef="#br0" timeOffset="56">4193 4121 381 0,'-1'-1'985'0,"-1"1"-835"16,0 0 56-16,-2 1-76 15,0 1-7-15,-2 3-19 16,0 1-31-16,-1 5-19 16,-1 2-16-16,3 2-16 15,0 0 2-15,1-2-1 16,3 1-10-16,2-4-2 15,1-1-10-15,2-4-1 16,-1-2 1-16,0-1-1 16,1-1 2-16,0-2-1 15,0 1 0-15,-2-2 6 16,3-3-1-16,-2 0 0 16,4-4-5-16,-1 1-1 15,1-3-11-15,0 0-2 0,-1 2-13 16,-2-1 4-16,-3 2 16 15,0 3 5-15,2 0 1 16,-3 2 1-16,-3 0 8 16,3 0-8-16,-1 0 10 15,-3 1-4-15,3-2-5 16,-3 2-2-16,0 0 0 16,-1-1-15-16,0 3-25 15,1 0-73-15,1 2-184 16,-14-4-706-16</inkml:trace>
  <inkml:trace contextRef="#ctx0" brushRef="#br0" timeOffset="57">4456 3267 1031 0,'-2'-3'168'16,"-1"2"-54"-16,0-3 27 16,-1 2-15-1,1 2-11-15,-2-1-14 0,-1 2-17 16,-3 0-39-16,-1 3-21 16,1 4 3-16,-4-1 6 15,4 4-11-15,-1 3-10 16,-1 3-1-16,1 1-1 15,3 3-9-15,2-1 1 16,1-1-1-16,4 0-1 16,0-5-5-16,3-4-1 15,3-2-2-15,0-3 7 0,3-1-5 16,-1-1-12 0,3-3 2-16,-3 1 14 0,2 0 1 15,-3 1-1-15,-1 1-4 16,1 1-6-16,-4 3 12 15,-3 4 6-15,-1 4 0 16,-5 4-6-16,-1 1 12 16,-4 1-4-16,1 3 1 15,-2-5 0-15,1 0 13 16,0-4 2-16,3-3-4 16,-3-3-1-16,4-4-1 15,1 0 5-15,-2-2-13 16,3 1 1-16,1-3-10 15,2-1 7-15,1 0-2 16,-2 0-5-16,2-1 0 16,0-1 1-16,1 1-2 0,0 0-8 15,0 1-2-15,0-1-1 16,1 0-16-16,0 1 11 16,1 0 5-16,-1 0 5 15,-1 0 0-15,1 1-4 16,-1 1 1-16,1 2 9 15,0 0 0-15,1 3 6 16,-2 3 9-16,-3 5-2 16,1 4 4-16,-3 5-10 15,-1-2 4-15,-2 1 8 16,0-1 29-16,1 0-10 16,-2-1-2-16,0 0 0 0,2-4-11 15,2 1-1-15,2-3-6 16,1 1-1-16,2-1-5 15,1 2-5-15,1-3-1 16,1 2-5-16,3 0 5 16,-3 2-6-16,7 0 2 15,-4-1 5-15,1 0-5 16,1 1-2-16,1-3 0 16,0-2-1-16,1-3-8 15,-1-3 3-15,0-2-56 16,-4-3-110-16,0-2-94 15,16-20-294-15</inkml:trace>
  <inkml:trace contextRef="#ctx0" brushRef="#br0" timeOffset="58">10092 2654 926 0,'-1'-1'358'0,"1"-2"-232"16,-2 1 72-16,1 0-9 16,0 1-19-16,1 2-37 15,-3-1-50-15,0 5-43 16,-5 5-16-16,-5 5-4 16,-3 9 8-16,0 6 11 15,0 5-4-15,1-3-11 16,3 2-3-16,5-6-3 15,3-1-6-15,4-5-12 16,3-7 0-16,4-1-1 16,5-4 1-16,4-4-2 15,2-3 2-15,1-3-6 0,-2-2-6 16,-2-1 5 0,-4 0 5-16,-5 0 2 0,0-1 0 15,-5 0 1-15,0 1 13 16,-1 0-7-16,0 1 1 15,0 0-1-15,0 2 5 16,0 1 2-16,-1-1 5 16,0 1 13-16,-1 1-14 15,-3 2 1-15,-1 4-11 16,-4 3-8-16,0 6 0 16,3 4-1-16,-1 2 0 15,3 5 0-15,-2 0 1 16,3 1 0-16,0 3 0 15,1 1 9-15,0 1-7 0,1-4-1 16,-1 1 0-16,1-3 0 16,-1-3 5-16,0-2-5 15,3-3-1-15,-3-1 1 16,2 0 0-16,1-3-1 16,-1-2 0-16,1 0-1 15,-2-3 1-15,1 0 0 16,-1-3 0-16,-3 1 6 15,-5-3-6-15,0 0-6 16,-2 0-10-16,2-2-7 16,3-1-49-16,3-3-45 15,1 0-115-15,10-15-362 16</inkml:trace>
  <inkml:trace contextRef="#ctx0" brushRef="#br0" timeOffset="59">4726 4405 1288 0,'0'-2'219'0,"0"0"-89"16,-1-2 115-16,0 3-46 16,-2 0-43-16,3 2-46 15,0 0-41-15,0 0-30 16,0 5-38-16,0 2 27 15,-1 5-5-15,-1 6-2 16,-2 5-12-16,-4-2-2 16,2 2 1-16,-2 0-8 15,1-1-10-15,-3-4-104 16,2-3-59-16,0-3-128 0,-4 4-354 16</inkml:trace>
  <inkml:trace contextRef="#ctx0" brushRef="#br0" timeOffset="60">4528 4698 1367 0,'-3'-1'229'0,"2"0"-67"15,-1 0 27-15,3-1-94 16,3 0-23-16,5 0-48 16,8-4-14-16,9 1-1 15,6-2-2-15,4 1-6 16,8-1-1-16,0-2 0 15,3 1-93-15,-1 0-184 16,44-8-486-16</inkml:trace>
  <inkml:trace contextRef="#ctx0" brushRef="#br0" timeOffset="61">4566 4808 1090 0,'0'-4'299'15,"2"1"-206"-15,0-4 27 16,4-1-68-16,0 1 44 15,3 1-15-15,-3 0-30 16,4 3-16-16,-4 1-13 16,-2 2-4-16,-2 2-3 15,0 3 9-15,0 5 29 16,-2 3 34-16,-4 9-44 16,-2 3-10-16,-4 2-7 0,-1 1 2 15,-2-2-2 1,-2-4 7-16,-2-4 1 0,-1-2 11 15,1-3 0-15,0-4-16 16,0-1-4-16,2-3-11 16,1-2-2-16,6 0-2 15,0-3 1-15,2-1-3 16,1-4-8-16,4 3-10 16,2-4 5-16,2-1 5 15,2-3 7-15,2-1-7 16,4-3-9-16,2 4 2 15,1 0-7-15,-1 2 14 16,1 5-8-16,-2 2 8 16,2 1-7-16,-1 4 5 0,3 2 1 15,-3-1-1-15,4 2 2 16,-1-1 0-16,0-2 0 16,1-2-7-16,-1-3-61 15,2-1-55-15,-2-4-105 16,0-3-96-16,11-25-399 15</inkml:trace>
  <inkml:trace contextRef="#ctx0" brushRef="#br0" timeOffset="62">4794 4778 542 0,'1'-5'739'0,"0"5"-618"0,1-6 74 16,-1 5-22-16,1 1 25 15,-2 0-51-15,-2 1-66 16,2 5-42-16,-1 4 48 15,-2 5-17-15,-2 2-11 16,-2 1-16-16,2-2-11 16,-2 0-13-16,0-4-7 15,2-5 2-15,0 0-8 16,2-4-6-16,1-3 9 16,4-1-9-16,-2-1-30 0,3-5 30 15,0 0 0 1,2-7 0-16,4-2-1 0,0-1-8 15,5 2-9-15,2-2-12 16,0 5 6-16,0-1 15 16,3 6-6-16,-2 0 0 15,-5 6 4-15,0 2 4 16,-6 4 5-16,-1 2 1 16,0 4-5-16,-2 2 6 15,-1 0 12-15,-2-1-1 16,0-3-1-16,-2-2 1 15,2-4-10-15,-1 0 14 16,1-3-2-16,0 0-4 16,1-3-9-16,1 0-24 0,1-1 16 15,0-6 2-15,3-1-6 16,1-5-16-16,3 0-1 16,4 0-1-16,-2 3 0 15,1 1 17-15,-2 7 2 16,-2 3-1-16,-6 4 6 15,2 3 5-15,-2 7 1 16,-3 5 15-16,-2 6 9 16,-1 2-11-16,0-3-11 15,0 1-2-15,-2-6-31 16,-2-4-155-16,-1-5-108 16,-20-4-581-16</inkml:trace>
  <inkml:trace contextRef="#ctx0" brushRef="#br0" timeOffset="63">5647 4331 1188 0,'-1'0'168'16,"-2"0"-70"-16,0 2 25 15,3-1-33-15,1 0-29 16,6 2-4-16,6-2 68 15,8-1-4-15,9 0-41 16,5-3-29-16,-1 0-17 0,5 1-7 16,-1 0-4-16,-3 0-10 15,-3-1-1-15,-5-1-3 16,-6 2-9-16,-9-1-7 16,-6 1-80-16,-6 2-124 15,-6 2-244-15,-37 7-835 16</inkml:trace>
  <inkml:trace contextRef="#ctx0" brushRef="#br0" timeOffset="64">5731 4369 1171 0,'-6'1'285'0,"-1"2"-209"16,-9 1 26-16,-1 5 6 16,-5 3 33-16,1 6-9 15,0 1-40-15,3 1-35 16,6-3-33-16,5 1-11 16,4-3-5-16,4-6-7 15,4-1-1-15,4-1 6 16,7-4 3-16,1-2-9 15,11-2-14-15,0-3 7 16,1-2-1-16,-1 1 7 0,-4 0 1 16,1-1-1-16,-1 0 1 15,-3 1 0-15,-4 0 1 16,-7 2 7-16,-4 2 1 16,-6 1 7-16,0 2 14 15,-6 3-13-15,-2 5 4 16,-5 7-12-16,-4 5 3 15,-4 1-5-15,-2-1 1 16,4 0-7-16,1-4 7 16,1-2-8-16,5-4 2 15,3-2-1-15,5-1-1 16,2-5 0-16,4 0-13 16,2 0 6-16,8-2 7 15,3-1 7-15,9-1 2 16,5-3-3-16,3-4-5 15,2 2-1-15,-2-1-17 0,0-2-2 16,-7 2-8-16,-6-1-60 16,-9 4-104-16,-7 0-127 15,-24-2-746-15</inkml:trace>
  <inkml:trace contextRef="#ctx0" brushRef="#br0" timeOffset="65">6512 4283 1321 0,'-1'-3'249'16,"1"0"-169"-16,-2-4 88 15,2 3-45-15,2 3-24 16,-1-1-20-16,0 2-34 15,0 0-24-15,-1 2-12 16,0-1-9-16,-1 5 2 16,-1 5 50-16,-2 4 10 15,-2 5-32-15,-5 2 6 0,2 1-2 16,-5-1-5-16,0-1 1 16,-3-3 4-16,-3 1 1 15,2-7-1-15,0-1-8 16,4-3-17-16,-1-3 7 15,4-3-7-15,2-2 0 16,3-2-9-16,1-2-13 16,0-2-2-16,3-2 15 15,2-1 2-15,0 0 6 16,0-1-7-16,4 1-1 16,-1 2 0-16,2 2-5 15,1-1 4-15,2 3-5 16,1-2-4-16,-3 4-8 0,2 2 17 15,2 4-1 1,-1 1-8-16,3 4 10 0,3 0 9 16,1 4 6-16,1-4-6 15,0-1-8-15,1-2 7 16,-4-4-2-16,-3-1-5 16,-3-2-1-16,0-2 0 15,-2 1 0-15,2-2-7 16,-4-1-8-16,-3 0-11 15,0 2-40-15,-1 0-96 16,-2-6-324-16</inkml:trace>
  <inkml:trace contextRef="#ctx0" brushRef="#br0" timeOffset="66">7146 4053 184 0,'0'-4'1427'15,"0"1"-1258"-15,-4-4-22 16,4 3 23-16,0 3-43 16,-1 1-1-16,1 0-36 0,-3 5-30 15,1 1-43-15,-5 9 8 16,-3 9-7-16,-3 9-6 15,0 4 6-15,2-1-4 16,1-3-7-16,2-5-1 16,3-7 0-16,1-6-6 15,1-6 0-15,3-6-6 16,3-3-14-16,-3-1 1 16,4 0 19-16,2-4 19 15,6-4-9-15,1-3-2 16,2 2 5-16,-1-2-13 15,-3 2 0-15,0 1 0 16,0 0 6-16,-3 3-6 0,-2 3 0 16,-3 1-5-1,-3 2 5-15,0 3-12 0,2 1 3 16,-2 5 9-16,6 4 8 16,-2 3-1-16,2 0-7 15,2 0-3-15,1-2-7 16,3-3-8-16,-1-4-65 15,1-2-40-15,-1-5-183 16,15-18-378-16</inkml:trace>
  <inkml:trace contextRef="#ctx0" brushRef="#br0" timeOffset="67">7372 4324 590 0,'-2'0'1104'15,"-1"0"-958"-15,-3 1 20 16,1 2-68-16,-6 4-25 15,-4 8 32-15,-2 8-18 16,-3 5-12-16,-1 4-36 16,3 3-1-16,5-3-23 15,3-4-15-15,6-5 0 16,4-6-1-16,4-6-26 16,7-6 17-16,1-5 10 15,6-4 1-15,3-6-1 0,3-5-7 16,1-6-15-1,-3-4-5-15,-2-3 12 0,-2-2-2 16,-4-3 10-16,-4-3-7 16,-4 3 5-16,-4 2 8 15,-2 6 1-15,-3 6 0 16,0 8 1-16,-2 5-1 16,1 4-1-16,-1 3-38 15,-3 2-27-15,1 3-117 16,-2 1-182-16,-20 19-513 15</inkml:trace>
  <inkml:trace contextRef="#ctx0" brushRef="#br0" timeOffset="68">7328 4380 1298 0,'0'0'200'0,"2"0"-110"16,1 2 0-16,-1 4 18 0,5-1 67 15,1 5-82-15,6-3-39 16,3 2-34-16,0-4-20 15,-2-2-195-15,16-10-305 16</inkml:trace>
  <inkml:trace contextRef="#ctx0" brushRef="#br0" timeOffset="69">7703 4102 225 0,'0'-2'1384'0,"0"0"-1198"15,0 0-7-15,3-2-41 16,2 0-77-16,1-2-19 0,5 2-18 16,0 0-4-16,2 2 1 15,-2 2-2-15,-2 3-7 16,-2 2 9-16,-4 5 14 15,-1 5 10-15,-5 4 6 16,-3 2-24-16,-3 6-8 16,-4-6 1-16,-1-1-10 15,0-5-9-15,0-4 5 16,4-3-5-16,6-5 7 16,2-2-8-16,3-2-18 15,1-2-16-15,3-2 34 16,5-5-1-16,5-5 1 15,2-4 0-15,1-1-13 16,1-1 1-16,0 1 3 16,-2-2-2-16,0 3 10 15,-6 3 0-15,-1 4 1 0,-6 4 0 16,0 2 6-16,-3 3 9 16,-1 3 18-16,-1 1 22 15,-3 1-8-15,-4 4-17 16,-1 2-12-16,-4 6-12 15,-4 7 0-15,2 0 10 16,4 2-13-16,1-1-2 16,5-4-1-16,2-4 0 15,6-1-16-15,4-6-11 16,3 0-41-16,7-5-25 0,5-4-61 16,2-5-310-16,42-17-252 15</inkml:trace>
  <inkml:trace contextRef="#ctx0" brushRef="#br0" timeOffset="70">8058 3727 793 0,'-2'-1'817'15,"2"0"-710"-15,-4 1 115 16,2-2-42-16,-2 4-41 16,-1-1-20-16,0 5-34 15,-4 1-34-15,0 7-6 16,-3 6-19-16,2 2 2 16,-1 2-10-16,2 0-12 15,4 0 9-15,1-1-15 16,4-2 2-16,4-3-1 15,0-3-2-15,3-4-5 16,1-3-81-16,0-3-39 0,-1-4-17 16,1-1-193-16,10-16-282 15</inkml:trace>
  <inkml:trace contextRef="#ctx0" brushRef="#br0" timeOffset="71">8169 3774 1213 0,'-1'0'375'16,"1"-1"-161"-16,0 0 74 0,0 0-108 15,0 2-43-15,0 0-37 16,-1 1-62-16,-3 5-37 16,1 6 20-16,-2 1-19 15,-1 3 10-15,1-2-11 16,1 0-1-16,0-2-7 16,2-1 7-16,2-5-44 15,-2-1-107-15,2-1-122 16,0-4-216-16,4-10-307 15</inkml:trace>
  <inkml:trace contextRef="#ctx0" brushRef="#br0" timeOffset="72">8195 3632 558 0,'0'-3'1092'15,"1"0"-937"-15,-1-2 107 16,0 2-76-16,0 2-100 16,0-1-41-16,0 1-30 15,0 2-15-15,0 1-13 16,0 1-155-16,0 3-314 16,-1 21-176-16</inkml:trace>
  <inkml:trace contextRef="#ctx0" brushRef="#br0" timeOffset="73">8313 3670 1475 0,'0'-1'269'0,"0"1"-29"0,3 0-9 16,-3 0-107 0,1 0-61-16,1 3-22 0,1 5-1 15,3 4 31-15,0 8-28 16,3 9-11-16,-6 3-13 16,-1 2 5-16,-2-2-13 15,-8-1-11-15,-4-3 0 16,-9-3-74-16,-8-1-193 15,-63 21-335-15</inkml:trace>
  <inkml:trace contextRef="#ctx0" brushRef="#br0" timeOffset="74">7740 3834 1409 0,'-2'0'202'16,"-3"2"29"-16,-6 2-31 16,-2 8-74-16,-6 10 3 15,-1 11-23-15,-15 40 5 16,0 14-22-16,11-2-29 16,22-62-5-16,-1 1-26 15,5-3-28-15,1 20 1 16,6-5-2-16,6-5-33 15,6-8-86-15,2-5-116 16,47-2-488-16</inkml:trace>
  <inkml:trace contextRef="#ctx0" brushRef="#br0" timeOffset="75">8599 3807 162 0,'1'0'1290'0,"1"-2"-1119"15,-2 2 54-15,0 0-8 16,0 2-97-16,0 7-22 16,0 9 52-16,-3 13-30 15,-2 11-38-15,-9 34-23 16,-2 8-25-16,8-59-10 15,1 2-9-15,-13 23-15 16,-6-2-4-16,-13-2-106 16,-35 16-244-16,-52-5-612 0</inkml:trace>
  <inkml:trace contextRef="#ctx0" brushRef="#br0" timeOffset="76">8834 4142 588 0,'0'0'1048'15,"0"-2"-875"-15,0 1 73 16,1 1-77-16,1-1-88 16,2 1-36-16,4-1-9 15,7-2 12-15,4 0-13 16,4 1-14-16,1-1-3 15,-2 1-5-15,-5 1-5 16,-5 0-8-16,-7 1 1 16,0-1 0-16,-5 2-1 0,-1-1-36 15,-3 1-122-15,-1 0-94 16,-23 1-542-16</inkml:trace>
  <inkml:trace contextRef="#ctx0" brushRef="#br0" timeOffset="77">9355 4001 1326 0,'0'-2'347'0,"0"2"-184"15,0-2 91-15,0 2-113 16,2 0-84-16,-2 0-26 16,6 1-17-16,-1 3-1 0,3-1 29 15,4 4 3-15,0-1-12 16,1 2-10-16,1-2-7 15,-3-1-2-15,0-3-14 16,-2-1 11-16,-1-2-10 16,0-3 11-16,1 0-6 15,-3-2 2-15,0-1-8 16,2-3 8-16,0-1-7 16,-1-1-1-16,-2 3-6 15,0-1 5-15,1 1-7 16,-1 3-2-16,-2 0 9 15,0 3-5-15,-3 0 5 16,2 2 1-16,-2 2 1 16,0-1 0-16,-2 1 5 0,2-1-5 15,-1 0-1-15,1 2-1 16,0-2-14-16,0 0 6 16,-1 2 9-16,1-2 12 15,0 0-12-15,-1 1 12 16,1-1-12-16,0 2 1 15,-1-1 0-15,-1-1 7 16,-2 2-1-16,1 2 8 16,-3 3-13-16,-4 3 4 15,-3 4 1-15,-1 9 10 16,-3 3-10-16,0 6 13 16,0 4-8-16,0 2-3 15,3 1-3-15,-1-1 0 0,1-3-5 16,0-2 0-1,-1-3-1-15,2-4 0 0,-1-5 2 16,-1-4 5-16,0-3-6 16,2-4 5-16,1-4-6 15,-2-1 1-15,3-4-1 16,-2-4-14-16,4-2-22 16,1-4-28-16,2-4 22 15,6-7 3-15,1-5-2 16,7-2 20-16,2 1 0 15,2 2 5-15,3 5-10 16,2 3-14-16,1 3-4 0,2 2-7 16,-2 4 20-1,-1 2 10-15,-2 3-2 16,-2 0-52-16,-1 1-154 16,16-4-333-16</inkml:trace>
  <inkml:trace contextRef="#ctx0" brushRef="#br0" timeOffset="78">9782 3723 1013 0,'2'-6'204'16,"2"0"-61"-16,-1-5-1 15,0 1 52-15,-1 3-1 16,0 1-17-16,-2 2-29 15,0 1-44-15,-2 2 13 16,2 1-11-16,-2 1-33 16,0 1-21-16,-1 2-29 15,-4 5-11-15,-6 6-1 16,-2 8 1-16,-3 6 7 16,0 1 4-16,3 0-16 15,4-2-6-15,6-4 0 16,4-2 0-16,2-6-6 15,1-2-32-15,3-2-97 0,0-1-138 16,-1-1-339-16,-3 7-290 16</inkml:trace>
  <inkml:trace contextRef="#ctx0" brushRef="#br0" timeOffset="79">9881 3779 1515 0,'0'0'264'16,"1"0"-93"-16,-1 0 14 15,0 0-68-15,0 3-47 16,-1 4-13-16,-2 5 15 16,-1 3-22-16,-1 3-38 15,0 0 1-15,-1 0-11 16,2-2-2-16,0-2 0 16,0-3-23-16,2-3-87 15,1-2-91-15,-2-3-109 16,3-2-187-16,-5-12-688 0</inkml:trace>
  <inkml:trace contextRef="#ctx0" brushRef="#br0" timeOffset="80">9898 3680 1403 0,'2'-3'207'16,"-2"2"-40"-16,2-2 22 16,-2 1-80-16,2 2-41 15,-2 0-38-15,-2 1-30 16,2 0-55-16,0 5-305 16,-7 13-470-16</inkml:trace>
  <inkml:trace contextRef="#ctx0" brushRef="#br0" timeOffset="81">10009 3696 1384 0,'1'-2'375'16,"-1"2"-193"-16,0 0 20 15,2 0-62-15,-4 2-73 16,4 3-31-16,-4 6 6 16,1 10 33-16,-1 7-30 15,0 6-6-15,-3 1-21 16,-3-3-18-16,-2 0-8 0,-8 0-219 16,-59 32-434-1</inkml:trace>
  <inkml:trace contextRef="#ctx0" brushRef="#br0" timeOffset="82">6422 4235 822 0,'-1'0'141'16,"1"0"-6"-16,0 0-15 15,0 0 11-15,-1 0 17 16,1 0-35-16,0 0-25 16,1 0-22-16,-2-1-4 15,2 1-10-15,-1 0-19 16,0 0-3-16,0 0-10 15,0 0-4-15,0 0 2 16,0 0 0-16,0-1-6 16,0 2 12-16,0-1 20 0,0 0-13 15,0 0-16 1,5-3-13-16,-4 2 11 0,1-1-13 16,-1 2 1-16,1-2 0 15,0 0 5-15,1 1-5 16,1-1 9-16,2 0-9 15,-3 0-1-15,2 0 0 16,-2 0 7-16,2 1-6 16,2-2 0-16,-1 1 7 15,-1 2 2-15,2-3-9 16,-1 3 8-16,-1-2-6 16,0 1 3-16,-1 1-5 15,-3 0-1-15,3 0 0 16,-2 0 0-16,0 1 8 15,-2-1-8-15,2 2-5 0,-2-2 0 16,0 2 5-16,0-1 0 16,0 2 11-16,0 2 5 15,0 0 2-15,0 0 0 16,0 1-7-16,0-2-11 16,0 1 0-16,0 0 0 15,1 0 0-15,-1 0 0 16,0-1-66-16,0 0-66 15,3-1-108-15,-7 3-276 16</inkml:trace>
  <inkml:trace contextRef="#ctx0" brushRef="#br0" timeOffset="83">6967 3971 1045 0,'2'-1'166'16,"-2"1"-64"-16,0-1 20 15,2 1-23-15,-2 0-20 16,1 0-13-16,-1 0-9 16,0 0-22-16,-1 0 8 15,1 0 4-15,0 0 5 0,0 0-8 16,1 0-13-1,-1 0-10-15,0 0-6 0,0 0-6 16,-1 0-3 0,1 0 8-16,0 0-7 0,0 0-6 15,0 0 14-15,0 0-13 16,0 0 7-16,0 0 3 16,0 0 1-16,0 0-12 15,0 0 0-15,0 0 11 16,0 0-5-16,0 0-5 15,0 0 10-15,0 0-2 16,0 0 2-16,0 0 9 16,0 0-4-16,0 0-7 15,0 0 8-15,0 0 2 16,0 0 2-16,0 0 13 16,0 0-1-16,0 0-16 0,0 0-1 15,-5 2-2-15,5-1 0 16,-5 0-2-16,2 1-2 15,-4 2-1-15,-2 1-2 16,-4 6 14-16,-1 4 13 16,-3 5-4-16,-1 10-2 15,-4 10-4-15,-12 39-8 16,2 14 7-16,17 1-14 16,15-32-4-16,6-5 9 15,6-3-3-15,-2-30-10 16,1-3 4-16,1-4 0 15,10 20-5-15,4-11 5 0,0-3-4 16,-1-7 14-16,-3-7-10 16,-2 0-6-16,-4-5 0 15,-1-3 0-15,-7-1 0 16,-4-1 1-16,0 1 8 16,-5 0-8-16,1 0 11 15,-3 0-4-15,2 0-8 16,1 1-11-16,-1-1-15 15,1 2-13-15,-2-2-64 16,2 0-85-16,-2 0-312 16,-11-3-687-16</inkml:trace>
  <inkml:trace contextRef="#ctx0" brushRef="#br0" timeOffset="84">10242 3791 968 0,'-2'-2'171'0,"2"1"-24"15,-1-2 30-15,-1 0-35 16,2 2-2-16,0-1-4 16,0 2-35-16,0-2-19 15,0 2-8-15,0-2-5 16,0 4-21-16,0-2-9 15,0 1-6-15,0 0-2 0,0-1-8 16,0 2-11-16,0 2-11 16,0 6 28-16,2 4 13 15,-4 11 1-15,1 10 2 16,-4 34 6-16,-11 27-15 16,-12 10-13-16,6-36-11 15,-4-8-5-15,0-8-7 16,10-33-1-16,2-2 0 15,-3-3 1-15,-14 18 1 16,-4-7 7-16,1-8-8 16,3-4 1-16,2-5 5 15,5-4-5-15,5-3 5 16,2-2-6-16,8-1 2 0,2-1-1 16,5 0-1-1,2-1-1-15,1 2 0 0,0 0-11 16,2 0 3-1,-1-3-18-15,0 1-45 0,1-1-94 16,1-5-368-16,0-18-502 16</inkml:trace>
  <inkml:trace contextRef="#ctx0" brushRef="#br0" timeOffset="85">10707 3767 1445 0,'-7'4'218'16,"-2"-1"-140"-16,-8 4 88 15,0 3-23-15,0 2-10 16,2 4-26-16,2 2-32 15,0 0-20-15,5 2-14 16,0 3-16-16,5-5-11 16,4 0-6-16,3-4-7 15,2-6 4-15,1-3 12 16,1-3-16-16,1-4 7 16,3-4 5-16,3-2-1 0,-1-5-6 15,3-6 0-15,-3-2-6 16,3-3 0-16,-5-5-6 15,2-5 5-15,-3-6-8 16,-4-4 9-16,-1 1-9 16,-6 0 9-16,-3 7 0 15,-7 6 13-15,-3 7-11 16,-7 5 11-16,-3 7 22 16,-1 2-19-16,-1 7-14 15,4 2 10-15,5 2-12 16,3 0 0-16,5 1-6 15,4-2 0-15,3 4-8 16,2-3-67-16,3 1-64 0,0 0-79 16,3-1-130-16,13 3-234 15</inkml:trace>
  <inkml:trace contextRef="#ctx0" brushRef="#br0" timeOffset="86">10438 4175 959 0,'-1'-1'784'0,"1"0"-714"15,-2-2-16-15,7 0-4 16,5-1-43-16,8-1 11 16,8 0 15-16,10 2 2 15,8-5-1-15,32-3-4 16,4 0-13-16,2 0-1 0,-57 6 2 16,-4 3 0-1,-2-2-17-15,15-1 1 0,-7 0-2 16,-12 3 0-16,-7 0-81 15,-5 2-135-15,-17 13-232 16</inkml:trace>
  <inkml:trace contextRef="#ctx0" brushRef="#br0" timeOffset="87">10624 4296 1445 0,'-5'-1'167'0,"-2"2"10"0,-7 0 15 15,-5 3-56 1,-6 7 5-16,-5 6 5 0,-2 8-29 15,-1 6-44-15,5 4-26 16,4 1-20-16,8-2-17 16,9-6-9-16,9-6 11 15,3-7-6-15,9-4 0 16,3-7-5-16,8-6 0 16,4-6-1-16,2-8-12 15,3-6 3-15,-2-4-6 16,-2-6 1-16,-5-8 1 15,-5-2 4-15,-5-5-9 16,-4-1 16-16,-5 0 1 0,-5 5 1 16,-3 9 0-16,-3 8 1 15,-4 7 9-15,1 7-4 16,1 7-6 0,-1 1-10-16,1 4-47 0,2 4-96 15,-1 3-197-15,-9 15-521 16</inkml:trace>
  <inkml:trace contextRef="#ctx0" brushRef="#br0" timeOffset="88">10905 4312 591 0,'0'-3'772'16,"0"1"-668"-16,0-4 82 15,-3 3 40-15,3 2-29 16,-2 1-31-16,1 0-34 16,0 1-36-16,-3 2-40 15,-3 6-17-15,-4 5-14 16,-3 6 19-16,-2 7 8 0,-1 5-14 15,4 0-11-15,2-1-9 16,4-1-12-16,5-6 3 16,3-6-8-16,3-4-1 15,5-5-5-15,2-7 5 16,5-2 0-16,1-10 1 16,4-1 0-16,0-8-1 15,-1-3-11-15,-3-2 1 16,-1-2-2-16,-6-4 6 15,-2-1-2-15,-3 2 8 16,-3 3 1-16,-2 6-1 16,-2 6 10-16,-3 4-10 15,2 2 0-15,-3 5-2 0,-2 1-10 16,-1 2-16 0,1 2 7-16,-3 3-32 0,-1 2-94 15,1 2-190-15,-1 3-236 16,-13 17-256-16</inkml:trace>
  <inkml:trace contextRef="#ctx0" brushRef="#br0" timeOffset="89">10816 4398 1251 0,'0'0'468'0,"0"0"-390"0,2 0 73 16,0 0-40-16,1 0-64 16,3 3-19-16,7-3 13 15,0 0-13-15,5 0-28 16,2-3 0-16,1-1-211 16,38-5-320-16</inkml:trace>
  <inkml:trace contextRef="#ctx0" brushRef="#br0" timeOffset="90">11040 4563 1402 0,'-1'0'348'0,"0"0"-206"0,0 0 34 16,-1 0-73-1,-3 4-20-15,1 0-17 0,-4 7-14 16,1 1-10-16,2 2-10 16,0 1-14-16,4-5-11 15,1 2-7-15,3-7 0 16,1-1-1-16,3-1-1 16,3-5-8-16,2 1-8 15,-1-7-8-15,-1-1-4 16,0-2 3-16,-4-3-4 15,0 0-26-15,-4-2-2 16,-1 0 4-16,-3 0 31 16,-2 1 1-16,-1 6 23 15,1 4 1-15,-4 4-1 0,-2 3-13 16,-1 4-30 0,0 1-245-16,-18 18-502 0</inkml:trace>
  <inkml:trace contextRef="#ctx0" brushRef="#br0" timeOffset="91">11768 3781 1437 0,'0'-2'351'0,"0"2"-246"16,-2-4 87-16,2 3-6 15,0 2-62-15,0-1-28 16,0 3-24-16,-3 0-43 15,1 7-4-15,-3 4 5 16,-2 7-7-16,-2 5-7 16,3 1 2-16,-3 1-3 15,3 0-4-15,2-6-11 0,1-2 0 16,-1-5 2-16,2-5-1 16,1-4-1-16,1-4 0 15,0 0-11-15,0-2 1 16,1-2 9-16,2 2 0 15,3-2 1-15,3-2 0 16,4 1 6-16,1-5-6 16,1 0 0-16,0 0 0 15,2-3-5-15,1 0 4 16,-4 0-1-16,1 1 2 16,-6-1 0-16,0 2 0 0,-3 2 0 15,-2 4 0 1,-2 0 0-16,-1 2 0 0,-1 1 0 15,2 0-1-15,-2 0 1 16,0 0 0-16,0 0-1 16,0 0-5-16,0 0 6 15,0 0-6-15,0 0 5 16,0 0 0-16,0 0 1 16,0 0 0-16,0 0 1 15,0 0 0-15,0 0 1 16,0 0-1-16,0 0 5 15,0 0-5-15,0 0-1 16,0 0 1-16,0 0 5 16,0 0 0-16,0 0-5 15,0 0 5-15,0 0-5 0,0 0 1 16,0 0 8-16,0 0-8 16,0 0 5-16,-4 2-1 15,-1 3 12-15,-5 2-6 16,-2 8 3-16,-4 5 0 15,1 4 0-15,1 5 2 16,3 1-17-16,3 0 0 16,3-4 0-16,4-3-6 15,2-4-18-15,4-6-51 16,2-4-129-16,19-5-487 16</inkml:trace>
  <inkml:trace contextRef="#ctx0" brushRef="#br0" timeOffset="92">12000 4115 1388 0,'-2'-2'343'16,"0"2"-199"-16,-4-1 108 15,-2 4-115-15,-4 5-47 0,-4 3 18 16,-3 7-15 0,-2 5-27-16,3 6-32 0,0-1-13 15,8-3-12-15,2 0-8 16,7-6-1-16,2-2 0 16,6-7-9-16,2-3 8 15,5-3-8-15,4-5-1 16,3-6-16-16,2-2-8 15,-2-6-13-15,-1-5 10 16,-2-1-4-16,-1-3-23 16,-6-4 20-16,-1-4 16 15,-4 0-7-15,-2-1 31 16,-2 11 4-16,-4 6 15 16,-1 9-5-16,-3 2 3 15,0 5-13-15,-2 1-10 0,-2 5-4 16,-1 0-67-16,1 4-168 15,-1 0-239-15,-14 19-333 16</inkml:trace>
  <inkml:trace contextRef="#ctx0" brushRef="#br0" timeOffset="93">11921 4188 528 0,'0'4'902'0,"2"-2"-793"15,0 6 35-15,0 2-3 16,3-1-58-16,1 1-41 16,4-4-20-16,1-1-22 15,1-3-22-15,3-2-265 16,16-18-987-16</inkml:trace>
  <inkml:trace contextRef="#ctx0" brushRef="#br0" timeOffset="94">12338 3903 1605 0,'2'-2'190'0,"1"0"-101"15,0-3 53-15,4 1-28 16,1 0-24-16,0 0-16 0,6 0-23 16,-2 4-26-16,3 1 4 15,-1 4 1 1,-1 2 0-16,-5 2 0 0,-4 5 1 16,-4 0 4-16,-2 5-10 15,-4-3-4-15,-4 1-19 16,-1-2 22-16,1-5-23 15,0-2 8-15,3-3-8 16,4-3 7-16,2-2-8 16,1-2 0-16,1 0-8 15,4-2-4-15,0-4 12 16,7-6-9-16,0 0 8 0,5-1-21 16,1-4-17-1,0 2 12-15,1-1-2 0,-3 2 1 16,-2 0 15-16,-5 6 13 15,-6 3 1-15,-2 2 17 16,-3 4-5 0,-3 1 17-16,-3 1 21 0,-8 4-24 15,1 6 5-15,-5 3-8 16,-1 4-8-16,3 4 2 16,4 3-7-16,2-4-7 15,6-1-4-15,6-2-15 16,4-7 15-16,6 1-25 15,5-7-4-15,6-1-83 16,4-6-131-16,1-4-314 16,25-20-649-16</inkml:trace>
  <inkml:trace contextRef="#ctx0" brushRef="#br0" timeOffset="95">12688 3403 1634 0,'-3'0'305'0,"0"0"-202"16,-9 1 52-16,2 6-49 15,-3 5-5-15,-1 7-14 16,-1 6-14-16,2 4-23 16,2 4-20-16,4-2-17 15,3 0-11-15,4-5-1 16,4-4-1-16,0-2-10 15,4-4-77-15,0-3-8 16,1 0-74-16,2-3-212 0,11 4-428 16</inkml:trace>
  <inkml:trace contextRef="#ctx0" brushRef="#br0" timeOffset="96">12779 3556 1753 0,'-1'1'228'0,"1"-1"-81"15,0 2-16-15,-3 6-76 16,0 1 14-16,-2 6-18 0,-1 1-27 15,0 3-15-15,1-3-9 16,1 4-39-16,2-8-112 16,-2-2-158-16,1 0-229 15</inkml:trace>
  <inkml:trace contextRef="#ctx0" brushRef="#br0" timeOffset="97">12805 3485 1118 0,'1'-1'711'0,"-1"0"-588"0,1-1 54 16,0 1-48-16,1-1-89 16,-2 2-40-16,1 0-4 15,-1 0-110-15,1 3-373 16,-1 5-605-16</inkml:trace>
  <inkml:trace contextRef="#ctx0" brushRef="#br0" timeOffset="98">12936 3468 1500 0,'-1'0'514'0,"1"1"-425"0,-1 5 65 16,-2 4-13-16,3 9-22 15,-2 4-40-15,-1 7-37 16,3 2-19-16,-3 2-13 16,-4 0-4-16,-4 0-6 15,-7 0-87-15,-8-5-264 16,-74 28-510-16</inkml:trace>
  <inkml:trace contextRef="#ctx0" brushRef="#br0" timeOffset="99">12328 3585 1102 0,'0'-1'159'0,"-1"-3"-79"15,1 3 97 1,0 0-54-16,0 1-8 0,0 0 1 16,0 0-49-16,0 0-22 15,0 0-9-15,0 0-7 16,0 0-11-16,1 0 16 16,-2 0-5-16,1 0-1 15,0 0 1-15,0 0 1 16,0 0-15-16,0 0-3 15,0 0 6-15,0 0-5 16,0 0 10-16,0 0 1 16,0 0 9-16,0 0 0 15,0 0 1-15,0 0-4 16,0 0 6-16,0 0 14 16,0 0-5-16,0 0-9 0,-6 2-9 15,-2 6-9-15,-3 3-6 16,-5 10 18-16,-4 14-9 15,-15 42 6-15,-3 25-5 16,14-11-4-16,19-33-9 16,7-7-4-16,3-30-4 15,4 1-2-15,3-4-56 16,9 16-33-16,8-8-180 16,39 4-485-16</inkml:trace>
  <inkml:trace contextRef="#ctx0" brushRef="#br0" timeOffset="100">13017 3666 1251 0,'0'-1'377'0,"0"1"-235"16,0-2 50-16,1 2-3 15,-2 2-66-15,1 2-45 16,-1 7 3-16,0 10 15 15,-2 10-34-15,-1 11-31 16,-2 0 4-16,-2 6-20 16,-3-2-6-16,-2 0-3 15,-4 0-6-15,-5-3-23 16,-7-5-136-16,-5-1-306 16,-69 30-375-16</inkml:trace>
  <inkml:trace contextRef="#ctx0" brushRef="#br0" timeOffset="101">11600 3574 1344 0,'0'-2'265'16,"0"2"-68"-16,-1 0 88 16,-3 4-113-16,-3 8-74 15,-6 12 4-15,-16 41 3 0,-9 43-27 16,5 7-12-16,17-38-20 16,2 4-11-16,4-5-13 15,4-6-1-15,11-8-15 16,1-4-6-16,7-7-13 15,-2-29-55-15,1-3-26 16,3-4-137-16,13 15-347 16,46 4-355-16</inkml:trace>
  <inkml:trace contextRef="#ctx0" brushRef="#br0" timeOffset="102">13274 3983 598 0,'-2'0'620'15,"0"0"-499"-15,0 0 37 16,-2 0 34-16,2 0-11 16,-2 0-2-16,1 0-34 15,0 1-22-15,0-1-13 16,1 1-40-16,-3-1-5 0,2 3-16 16,1-3-20-16,1 0-11 15,0 0-17-15,1 0 6 16,0 1-5-16,1-2-1 15,0 1 9-15,3 0 1 16,2 0-10-16,5 0 6 16,3-3-5-16,3 2-1 15,0-1 5-15,-1 0-5 16,-1 1 0-16,-2-1-1 16,-3 1 0-16,-2 1 3 15,-5-1-3-15,-1 1 0 0,-2 0 1 16,0 0 0-1,0 0 1-15,0 0-1 0,0 0-1 16,0 0-1-16,0 0-32 16,-2 1-47-16,2-1-116 15,-2 1-314-15,-7 6-137 16</inkml:trace>
  <inkml:trace contextRef="#ctx0" brushRef="#br0" timeOffset="103">13550 3886 770 0,'-2'0'922'0,"2"-3"-785"16,-2-1 59-16,3 3-14 16,-1 1-76-16,0 0-25 15,1 0-22-15,-2 3-20 16,1 2-24-16,-1 0 25 0,-3 6 10 16,4 2-11-16,0 0-23 15,4-2-5-15,-2-1-5 16,5-4-5-16,0-3 0 15,2 0 6-15,3-7-6 16,-1 1 0-16,3-4-1 16,0-4-10-16,-1-2-7 15,0 0-4-15,-1 0 0 16,-2-1-1-16,0 1 11 16,-3 2 11-16,-2 5-6 15,-4 1 6-15,1 2 1 16,-2 2 5-16,0 1-5 15,0 1 0-15,-2-1 0 16,2 2-1-16,0-1-6 16,-2 2 2-16,-2 1 4 0,-1 2 13 15,-3 5 5-15,0 3-6 16,-2 1 5-16,-2 6-4 16,-2 5 5-16,-2 5 6 15,1 4-12-15,-1 4 0 16,-2 0-3-16,3-1-3 15,-3-2-4-15,1-9 5 16,3-5-5-16,-2-3 5 16,3-8-5-16,-3-4-2 15,5-2 12-15,-2-5-12 16,3-3-5-16,1-2-11 16,1-6-10-16,5-3 5 15,3-3 5-15,3-5-11 16,3-2-3-16,3 2 7 15,2 4-2-15,2 4 4 0,-1 4 4 16,0 6 5-16,-3 1 6 16,-1 3 0-16,0 0 5 15,0 3-1-15,-1 0 1 16,2-1 1-16,0 0-1 16,0 1-27-16,2-4-169 15,-4-5-279-15,8-18-490 16</inkml:trace>
  <inkml:trace contextRef="#ctx0" brushRef="#br0" timeOffset="104">13887 3436 1578 0,'-2'-2'230'0,"1"2"-50"0,0-2 48 15,-1 2-27-15,-3 2-83 16,-7 10-64-16,-2 6-3 15,-7 12-12-15,0 6-7 16,4 5-17-16,3-2-5 16,5-2-8-16,4-7-2 15,4-5 0-15,4-7-23 16,3-6-71-16,0-3-49 16,3-4-70-16,3-4-240 15,10-15-303-15</inkml:trace>
  <inkml:trace contextRef="#ctx0" brushRef="#br0" timeOffset="105">13946 3585 1482 0,'0'0'303'0,"0"0"-66"16,0 1-12-16,0 1-90 16,0 2-66-16,-1 6 18 15,-3 5-13-15,0 7-41 16,-3 2-11-16,1 1-20 16,0-1-1-16,0-4 6 0,1-3-7 15,0-6-73 1,3-4-115-16,1-2-100 0,-1-5-85 15,0-13-322 1</inkml:trace>
  <inkml:trace contextRef="#ctx0" brushRef="#br0" timeOffset="106">13973 3529 1375 0,'2'-2'326'0,"-2"1"-58"16,0-3-1-16,3 1-61 16,-2 0-83-16,0 0-62 0,1 3-46 15,-2-1-8-15,0 1-7 16,0 0-57-16,-2 1-156 16,1 4-347-16,-6 11-188 15</inkml:trace>
  <inkml:trace contextRef="#ctx0" brushRef="#br0" timeOffset="107">14122 3498 1041 0,'1'-2'264'0,"-1"1"-49"0,0-3 37 15,1 2-17 1,1 1-53-16,-2 1-56 0,0 0-30 16,0 1-26-16,-3 2-28 15,1 7 2-15,-4 4 8 16,-4 11-13-16,0 8-21 16,-5 8-9-16,1 6-3 15,-4 0-6-15,-1-3-1 16,-3-3-152-16,-9-8-381 15,-63 9-1085-15</inkml:trace>
  <inkml:trace contextRef="#ctx0" brushRef="#br0" timeOffset="108">14299 3610 959 0,'-1'-3'225'0,"1"2"-96"0,-1-3 43 15,0 1-10-15,1-3-12 16,0 4-46-16,0-1-26 16,0 1 15-16,0 2-29 15,0 0-10-15,-1 0-15 16,1 0-9-16,0 0-7 15,0 0-5-15,0 0 0 16,0 0-17-16,0 0 14 16,1 2-4-16,-1-2-2 15,0 0 0-15,0 0 7 16,-1-2-1-16,1 2 3 16,0 0-12-16,0 0 0 0,0 0-4 15,0 0-1-15,0 0 5 16,0 0-5-16,0 0 0 15,0 0 1-15,0 0 14 16,0 0 7-16,0 0-5 16,0 0 1-16,0 0-4 15,0 0-6-15,0 0 0 16,0 5-8-16,0-3 0 16,0 2 5-16,-2 4 3 15,-1 7 0-15,0 4 8 16,-3 13 10-16,-1 9 1 15,-5 36 1-15,-5 11-8 16,-1 3 6-16,3-29 7 16,-4-6-14-16,-6-2-10 15,11-29-4-15,-2-4-4 0,-1-3-2 16,-15 20 0-16,-1-8-38 16,3-5-47-16,3-7-200 15,-32 2-547-15</inkml:trace>
  <inkml:trace contextRef="#ctx0" brushRef="#br0" timeOffset="109">4206 6074 1402 0,'-5'-2'563'0,"4"2"-491"15,-7 0 98-15,6 0-59 16,2-2-57-16,5 0 10 15,7-1-29-15,6 1-14 16,5-2-5-16,9 2 1 16,0-3-17-16,-2 1 0 15,-2 1 0-15,-4 2-104 16,-8 2-161-16,-1 9-432 16</inkml:trace>
  <inkml:trace contextRef="#ctx0" brushRef="#br0" timeOffset="110">4192 6167 1648 0,'0'0'279'16,"0"-2"-123"-16,1 1 27 15,4-1-73-15,4-2-67 16,8-1-20-16,5-3-11 0,7 1-11 16,2 2-1-16,0 0-87 15,-2 4-213-15,32 2-332 16</inkml:trace>
  <inkml:trace contextRef="#ctx0" brushRef="#br0" timeOffset="111">5207 5682 1032 0,'-1'-3'749'0,"0"-1"-585"16,-3-4 62-16,0 5-55 15,2 1-37-15,1 2-38 16,-4 2-48-16,2 4-26 16,-5 11-7-16,-4 7-4 15,1 5-5-15,0 2-5 16,2 2 0-16,3-3-1 15,1-2-10-15,-1-5-124 16,1-4-148-16,-6 11-360 0</inkml:trace>
  <inkml:trace contextRef="#ctx0" brushRef="#br0" timeOffset="112">4966 6002 1542 0,'-3'2'232'0,"0"-2"-64"16,-2 0 3-16,2 0-85 15,3-2-1-15,5 2-14 16,3-1-28-16,7-2-28 15,12 0-4-15,10-4-4 16,6-2-6-16,7-1 7 16,30-5-8-16,-55 12 0 15,23-3-9-15,-5 0-22 16,-6 4-52-16,-10 1-110 16,-5 1-324-16,-16 4-284 15</inkml:trace>
  <inkml:trace contextRef="#ctx0" brushRef="#br0" timeOffset="113">5071 6135 1416 0,'0'-2'235'0,"-2"-3"-70"0,2-2 3 15,0-2-69-15,2 1-18 16,4 1-42-16,0 0-24 16,0 2-15-16,2 0 0 15,-3 5-2-15,1 3-4 16,-2 1 6-16,-1 2-1 16,-3 8 1-16,-4 3 18 15,-5 6 24-15,-2 2-3 16,-5 5-18-16,-1 0 3 15,-1-3 6-15,0-5 28 16,-3-6 20-16,-2-3-25 16,2-6-23-16,1-1-11 0,1-3-7 15,3-3 2-15,4-3-14 16,3 1-1-16,5-3-18 16,1-1-4-1,4-2 11-15,3-1-12 0,4-1 12 16,3 0-10-16,3-1 2 15,3 2-1-15,0 3 11 16,0 4 9-16,-2 0 0 16,0 5-1-16,-1 0 2 15,1 4 0-15,-1 2 0 16,2 0 0-16,1 0 0 16,3 1 6-16,4-4-6 0,0-3-1 15,-1-1-131 1,0-4-135-16,17-14-313 0</inkml:trace>
  <inkml:trace contextRef="#ctx0" brushRef="#br0" timeOffset="114">5343 6127 1437 0,'1'-3'228'0,"-1"0"-21"15,1 0 4-15,-1 1-104 16,0 0-34-16,0 4 2 15,-2 2-22-15,-2 4 4 16,0 6-11-16,-2 0-8 16,1 3-10-16,-3 1-2 15,2-5-4-15,0-2-8 16,0-5-8-16,3-2 0 16,0-2 1-16,3-2 2 15,0-2-9-15,0-2-13 16,2-4 7-16,1-3 6 15,4-4-1-15,2-2 0 16,3 0-13-16,-1-1-2 0,5 0-10 16,0 2-4-16,0 3-4 15,2 4 11-15,-3 4 7 16,-2 3 10-16,-1 5-2 16,-4 2 8-16,-3 7 0 15,0 1 6-15,-5 3 10 16,0 0 7-16,-2 1-2 15,-1-3-2-15,2-4-5 16,-3-1-2-16,0-5-5 16,1-1-5-16,0-2 10 0,3-1-3 15,-2-1-9 1,2-3-2-16,2-3-7 0,1-4 9 16,3-2-11-16,3-2 10 15,5-2-17-15,1-1-4 16,3 2-13-16,3 2-5 15,-3 7 11-15,0 0 16 16,-8 8 11-16,0 5 2 16,-7 6 0-16,-3 5 27 15,-4 6 18-15,-4 0-20 16,3 0-14-16,-1-2-11 16,4-1-19-16,-1-8-131 15,2-2-230-15,-8-5-1169 16</inkml:trace>
  <inkml:trace contextRef="#ctx0" brushRef="#br0" timeOffset="115">6014 5773 1477 0,'-5'0'195'16,"3"0"-30"-16,-4 0 6 16,4 0-71-16,4 0-29 15,4 1-11-15,5 0 27 0,12-1-26 16,7-1-25-16,4-2-16 16,5 1-10-16,2-3-4 15,-2 3-4 1,-2-2-2-16,-9 3-40 0,-10 1-104 15,-10 3-237-15,-41 8-676 16</inkml:trace>
  <inkml:trace contextRef="#ctx0" brushRef="#br0" timeOffset="116">6017 5821 1512 0,'-9'1'464'0,"2"1"-394"15,-9 1 98-15,-2 5-66 16,0 3-37-16,0 2 11 16,5 2-25-16,5 3-36 15,3-1-15-15,9 1-9 16,3-3-3-16,4-4 12 15,8-4-1-15,8-4-5 16,5-3-9-16,5-3-18 16,0-4-1-16,1 0 8 15,-3-1 10-15,-5 2 15 16,-6 0 0-16,-6 1 1 16,-7 2 8-16,-7 1 19 15,-3 2 52-15,-5 2 10 0,-4 1-32 16,-4 6-38-16,-7 6-4 15,-1 5-7-15,-3 7 2 16,-1 2-9-16,-1 0 0 16,4-2 8-16,0 0-1 15,3-4-8-15,5-5 2 16,3-5-1-16,5-4-1 16,5-6-4-16,1-1-16 15,6-1 20-15,8-4 0 16,4 0 9-16,8-5-9 15,5 0-6-15,3-1-7 0,-3 0-13 16,2 1 8 0,-5 4-66-16,-4 0-51 0,-6 3-225 15,4-2-354-15</inkml:trace>
  <inkml:trace contextRef="#ctx0" brushRef="#br0" timeOffset="117">6949 5764 1197 0,'0'-2'285'16,"1"-2"-207"-16,1-3 36 15,4 1-35-15,0 0-11 16,2-1 11-16,2 2-28 16,1 0-10-16,1-1-10 15,1 3 7-15,-2 1-8 16,2 0 0-16,-4 2 0 16,-2 3-5-16,-1 1-11 15,-3 5 10-15,-2 3 33 16,-3 6-2-16,-4 2-14 0,-3 1-1 15,-4 2-1 1,-2-1-4-16,0-1-7 0,-3-3 7 16,0-3-4-16,-5-2-11 15,1-3-10-15,-3-2-1 16,4-2-9-16,-1-3 1 16,2-2 7-16,5-1-8 15,2 0-1-15,5-2-1 16,3 0-11-16,2 0-20 15,3-3 10-15,3-1 22 16,0 0-7-16,3-1 7 16,3 0-5-16,1 2 6 15,0 1-8-15,-1 4 7 16,0 1-5-16,0 5 6 0,0 1 15 16,5 5 11-16,-2-1-19 15,5 1-1-15,2 0 0 16,3-4-6-16,3-4-20 15,0-4-125-15,2-3-354 16,30-25-415-16</inkml:trace>
  <inkml:trace contextRef="#ctx0" brushRef="#br0" timeOffset="118">7774 5533 1830 0,'-3'-2'245'0,"0"2"-116"15,-4 2 25-15,0 5-86 0,-4 5 2 16,-2 9 5-16,0 9-18 16,-3 4-15-16,3 4-19 15,1-2-11-15,2-4-11 16,0-4 5-16,3-6-5 15,1-6-1-15,2-6 2 16,3-4-2-16,1-4-9 16,0-2-14-16,1-2 4 15,3-4 19-15,5-6 7 16,1-4-7-16,7-5 1 16,0-2 1-16,-1 1-1 15,0 5 5-15,-3 1-5 16,-1 8-1-16,-6 2-1 0,-2 3 1 15,0 3-1 1,-4 6-1-16,-1 5 2 16,-2 5 18-16,1 7-4 15,0 1-8-15,4-1-6 0,4-2-7 16,2-3 6-16,4-5-8 16,3-2-9-16,1-5-74 15,2-5-50-15,5-5-224 16,38-19-322-16</inkml:trace>
  <inkml:trace contextRef="#ctx0" brushRef="#br0" timeOffset="119">7969 5883 1424 0,'-2'-1'278'0,"2"0"-89"15,-2-2 55-15,-4 2-62 16,1 4-20-16,-5 2-66 16,-5 8-27-16,-3 7-18 15,-4 5-18-15,-1 7-9 16,3 2-5-16,4 2-10 16,4-1-8-16,6-4 0 15,4-7-1-15,2-8 0 0,5-8-6 16,1-3 5-16,8-5 0 15,3-5 0-15,5-5-8 16,1-6-11-16,0-7 1 16,-3-1 1-16,-2-4-12 15,-4-3 4-15,-3-1 8 16,-4 1 8-16,-4 6 10 16,-3 5 1-16,-1 8 5 15,-3 5-5-15,1 4-1 16,0 3-1-16,-1 0-51 15,-3 5-106-15,0 0-80 16,-5 6-116-16,-15 19-331 16</inkml:trace>
  <inkml:trace contextRef="#ctx0" brushRef="#br0" timeOffset="120">7870 5995 1652 0,'0'0'249'15,"0"1"-137"-15,3 3 5 0,-1 0-57 16,5 1-21 0,2 0-24-16,2-2-15 0,5-3-99 15,32-10-380-15</inkml:trace>
  <inkml:trace contextRef="#ctx0" brushRef="#br0" timeOffset="121">8192 5566 1535 0,'-1'-3'280'0,"1"0"-116"16,0-1-1-16,1 0-80 15,1 1-26-15,0 0-24 0,4 0-11 16,4 1-4-1,-1 2-9-15,0 5-8 0,3 0 8 16,-3 6 27-16,-3 3 27 16,-2 9 2-16,-7 2-22 15,-3 4-16-15,-3 0-19 16,-4 0 13-16,1-8-11 16,-2-4 8-16,4-6-17 15,2-2 0-15,3-5 0 16,0-3 0-16,5-2-1 15,6-2-2-15,-2-5-8 16,6-4 4-16,4-4 0 16,3-5-3-16,3-1-3 15,3-3-8-15,-2-1-1 16,0 2 0-16,0 0 3 0,-5 5 17 16,-5 5 0-16,-6 6 1 15,-4 4 24-15,-4 4 17 16,-5 2-7-16,-3 3-1 15,-6 6-18-15,-3 7 5 16,-1 4-1-16,3 7-2 16,2-1-16-16,6-2-1 15,5-1 0-15,7-6-18 16,7-5 8-16,11-6-53 16,7-7-156-16,66-22-410 15</inkml:trace>
  <inkml:trace contextRef="#ctx0" brushRef="#br0" timeOffset="122">8225 5436 1638 0,'-5'6'219'0,"-5"2"7"16,-10 14-35-16,-5 12-94 0,-16 33 17 15,31-43-37 1,-3 24-28-16,8-5-35 0,13-2-14 16,9-6-24-1,8-6-89-15,5-9-223 0,53-5-502 16</inkml:trace>
  <inkml:trace contextRef="#ctx0" brushRef="#br0" timeOffset="123">8563 5173 201 0,'0'-3'1185'0,"0"-1"-1010"15,0-2 61-15,1 0 1 16,-1 1-71-16,0 0-23 16,0 2 1-16,0 3-53 15,0-3-32-15,0 3-16 16,0 3-11-16,-1-3-8 0,-3 3-18 16,-5 9 15-16,-4 5-6 15,-5 8-5-15,0 5 2 16,5 2-11-16,4-2 0 15,4-2-1-15,6-5-2 16,4-5-10-16,3-4-4 16,5-1-37-16,6-5-83 15,4-1-356-15,31 3-249 16</inkml:trace>
  <inkml:trace contextRef="#ctx0" brushRef="#br0" timeOffset="124">8734 5192 363 0,'0'-2'1155'16,"0"1"-980"-16,-2-2 95 16,1 2-58-16,-2 1-62 15,2 1-47-15,1 1-49 16,-3 3-33-16,-3 6-12 16,0 5-3-16,-2 0 2 15,3 4-8-15,1-2-1 16,1 0 1-16,0-4-22 15,1-3-100-15,2-4-68 16,0-2-140-16,0-2-208 0</inkml:trace>
  <inkml:trace contextRef="#ctx0" brushRef="#br0" timeOffset="125">8743 5090 1459 0,'0'-2'237'0,"0"1"29"0,-1-2-8 15,1 2-104-15,1-1-49 16,-1 2-36-16,1-1-37 16,-1 1-23-16,0 0-3 15,0 0-6-15,0 0-1 16,0 1-129-16,0 2-338 15,0 13-164-15</inkml:trace>
  <inkml:trace contextRef="#ctx0" brushRef="#br0" timeOffset="126">8854 5116 1503 0,'0'-2'473'0,"0"2"-337"16,0-1 101-16,3 1-60 0,-3 0-94 15,1 1-32 1,-1 1-28-16,2 3-22 15,0 8 0-15,0 9 15 0,0 7-2 16,-3 6-8-16,-2 1-5 16,-5-2 0-16,-2 0-1 15,-6-6-59-15,-2-4-56 16,-6-3-124-16,-38 18-375 16</inkml:trace>
  <inkml:trace contextRef="#ctx0" brushRef="#br0" timeOffset="127">8942 5439 1318 0,'0'-3'544'16,"-1"2"-440"-16,0-1 104 0,1 0-40 15,0 4-78-15,0 0-45 16,-4 6-25-16,2 8 11 15,-2 9 5-15,-5 14-16 16,-7 35-10-16,-4 13 2 16,-3-7 0-16,12-58-11 15,-2 0-1-15,-2-3-92 16,-14 19-127-16,-6-6-301 16,-65 10-652-16</inkml:trace>
  <inkml:trace contextRef="#ctx0" brushRef="#br0" timeOffset="128">9122 5657 598 0,'0'-1'1092'0,"0"0"-945"15,-2 0 48-15,2 0 23 16,2 1-65-16,-2-1-54 16,4 0-51-16,0-1-27 15,4-1-6-15,5 0-5 16,4-1-9-16,3-1 8 15,-2 1-8-15,3-1 0 16,-3 1 0-16,-6 1-1 16,-1 2 1-16,-6 1 0 0,-4 0-1 15,-1 0 0-15,-2 1-66 16,-2 1-160-16,-4 0-252 16,-16 8-551-16</inkml:trace>
  <inkml:trace contextRef="#ctx0" brushRef="#br0" timeOffset="129">9611 5514 1568 0,'-2'-1'235'0,"2"-1"-64"0,0 0 35 16,-2-1-100-1,2 3-32-15,0 0-7 0,0 0-37 16,2 3-30-16,0 1-3 16,0 4 3-16,4 0 0 15,2 4 1-15,0-2 7 16,2-3-2-16,-3-2-5 16,2 0 11-16,-2-4-4 15,0-3 5-15,-1-2-4 16,2-2-1-16,2 0-2 15,-1-4-5-15,3-2 1 16,-2 0-1-16,2-2 1 16,-3 1-2-16,-1 1 1 15,-2 2-1-15,-3 5 1 16,0 1 0-16,-3 2 0 0,0 1 0 16,0 1 6-1,0 0-6-15,0 0-1 0,0 1 1 16,0-1 5-16,0 0 3 15,0 0 0-15,0 0 1 16,0 0-4-16,0 0 0 16,0 0 0-16,0 0 0 15,0 0-5-15,0 0 5 16,0 0 5-16,0 0 1 16,0 0 3-16,0 0-2 15,0 0 1-15,0 0-4 16,0 0 2-16,0 0-3 0,0 0-7 15,-5 6-2-15,1 2 11 16,-4 5-5-16,-3 9 7 16,-3 7-12-16,-3 9 7 15,3 5 4-15,-2 3-6 16,1 0 1 0,4-4-1-16,1-5-5 0,0-5 1 15,3-7-2-15,-1-7 9 16,0-4-3-16,0-6 2 15,-3-1-7-15,1-1 7 16,-1-4-8-16,0 1 1 16,-2-5-1-16,2-1 0 15,-1-2-14-15,4-3 1 0,1-3 2 16,4-5-1 0,5-3 5-16,4-5-7 0,4 1 4 15,3-2 2-15,0 7-4 16,3 2-3-16,0 4 2 15,-1 5-1-15,-3 3-1 16,0 2-3-16,-3-2 2 16,0 4-10-16,0 0-32 15,0-1-71-15,0 1-134 16,21-14-288-16</inkml:trace>
  <inkml:trace contextRef="#ctx0" brushRef="#br0" timeOffset="130">10002 5157 1496 0,'0'-1'466'15,"0"1"-373"-15,-4-3 120 16,2 4-62-16,-5 2-79 16,-1 5-28-16,0 5-1 0,-6 7-14 15,1 7-2-15,1 3-17 16,1 0-4-16,4-1-6 16,1-5 0-1,2-4-13-15,4-5-77 0,1-3-63 16,4-3-87-16,1-5-312 15,12-5-692-15</inkml:trace>
  <inkml:trace contextRef="#ctx0" brushRef="#br0" timeOffset="131">10064 5257 372 0,'1'-1'1286'0,"-1"1"-1080"0,1-1-16 15,0 1-16-15,-1 0-91 16,-1 2-34-16,1 4 32 16,-2 6-4-16,-1 5-47 15,0 1-14-15,-2 3-11 16,1-3-5-16,-1-2-112 15,3-4-50-15,0-3-95 16,-2-4-97-16,3-2-269 16</inkml:trace>
  <inkml:trace contextRef="#ctx0" brushRef="#br0" timeOffset="132">10097 5175 640 0,'0'-2'1047'16,"1"1"-882"-16,1-2 66 15,-2 0-59-15,2 3-103 16,-2 0-42-16,0 0-25 16,0 2-2-16,0 0-96 15,0 4-263-15,2 16-260 16</inkml:trace>
  <inkml:trace contextRef="#ctx0" brushRef="#br0" timeOffset="133">10233 5165 871 0,'0'0'938'16,"1"0"-761"-16,-1 0 18 16,1 0-6-16,-2 1-91 15,2 5-46-15,-1 8 26 16,-1 9-15-16,0 10-33 16,-3 7-21-16,-3-2-2 15,-2 0-7-15,-7-4-66 16,-6-6-179-16,-60 24-325 0</inkml:trace>
  <inkml:trace contextRef="#ctx0" brushRef="#br0" timeOffset="134">7463 5500 1115 0,'0'-2'310'0,"-2"0"-218"16,-1-2 101-16,0 4-32 16,-1-2-37-16,-2 4-64 15,-4 1-18-15,1 5-15 16,-4 2 8-16,-1 3-2 16,-1 2-5-16,5 0-13 15,1-1-6-15,4-1-9 16,4-2-6-16,3-2-10 15,4-2 1-15,2-1 15 0,3-2-1 16,2-3-6-16,2 2 5 16,0-2 2-16,-2 2 0 15,-2 1-7 1,-1 1 7-16,-7 4 0 0,-1 7 8 16,-4 6 11-16,-5 2 7 15,-2 4 10-15,-6-2 3 16,-1 1 3-16,-1-3 16 15,-1-2 1-15,1-5-13 16,2-2-11-16,3-6-14 16,-1-3 6-16,7-4-8 15,2-1-2-15,3-1-11 0,1-2-6 16,1 1 0-16,1-4 0 16,4 1 0-16,-1-2-4 15,5 0-5-15,-2 1-8 16,5 5-8-16,0 1 4 15,0 6 7-15,2 3 8 16,-1 7 6-16,0 10-1 16,-3 11 1-16,3 36 1 15,-6 13 8-15,-10-7-3 16,1-57-5-16,-2 2 11 16,1-5-12-16,-2 22 18 15,-2-9-12-15,2-8 15 16,-2-7-12-16,5-7 0 15,1-5-9-15,-2-6-1 16,4 0-12-16,-1-3 7 0,5 0-11 16,4-2-41-16,-2 1-91 15,1-4-95-15,22-11-327 16</inkml:trace>
  <inkml:trace contextRef="#ctx0" brushRef="#br0" timeOffset="135">10528 5220 847 0,'3'-3'232'0,"-2"-1"-7"16,2-1 29-1,0 1 16-15,-3 1-14 0,0 1-53 16,0 2-25-16,-3 1-56 16,1 0-61-16,-2 4-22 15,-4 1-22-15,-3 6-7 16,-5 5 4-16,-1 5-4 15,3 5-2-15,1 1-8 16,5-2 0-16,3-2 0 16,5-5-8-16,5-3-11 15,5-4 17-15,6-1-4 16,6-4 5-16,2-3-18 16,0-2 5-16,0 0 5 15,-6-2 1-15,-5-2 8 16,-7 2 0-16,-5-2 9 0,-1 0 4 15,-2-2-4-15,-1 2-1 16,-1-1-7-16,-2 1 9 16,2 0-1-16,-1 4-7 15,-2 1-1-15,-4 3 5 16,-3 5-6-16,-3 9 0 16,0 10 0-16,-2 7 0 15,3 8 0-15,2 1 0 16,-1 27 0-16,12-48 1 15,0 26-1-15,1-3-11 16,4-1 5-16,3-2 6 16,-2 0 1-16,-3-4 1 15,-2-1-1-15,-6-5 7 0,-3-2-7 16,-3-6 11-16,-2-5 2 16,-1-3-2-16,-1-5 1 15,5-4 2-15,0-3 0 16,6-3-6-16,0-4-3 15,3 0-6-15,2 0-2 16,2-2-4-16,0 1-4 16,2 0-10-16,-2 1-32 15,0-2-31-15,0-1-103 16,2-4-367-16,-4-15-964 16</inkml:trace>
  <inkml:trace contextRef="#ctx0" brushRef="#br0" timeOffset="136">11102 5098 1410 0,'-8'2'285'0,"-1"1"-168"16,-11 2 51-16,1 7 11 15,-4 3-59-15,0 6-18 16,1 2-5-16,0 6-28 16,5 1-16-16,5-2-20 15,5-4-15-15,3-4-8 16,6-3-2-16,2-6-2 16,2-3 1-16,2-5-6 0,5-3 0 15,2-4 6-15,1-4-1 16,3-5-4-16,-4-2-1 15,0-4 0-15,-2 0 6 16,-2-4-7-16,-1-2 1 16,0-5-1-16,-2-2-1 15,-3-2 0-15,-1-2 1 16,-4 3 0-16,-2 6 0 16,-4 5 2-16,-3 9 8 15,-1 4-10-15,-1 3 0 16,-1 4 0-16,1 2 1 15,-1 0 6-15,3 2-7 0,2 3-2 16,-1-2-43 0,5 3-61-16,0 0-68 0,4-2-131 15,4 1-211 1,14 2-543-16</inkml:trace>
  <inkml:trace contextRef="#ctx0" brushRef="#br0" timeOffset="137">10884 5509 1570 0,'3'-3'237'0,"1"0"-189"0,4-2 18 15,6-5 21-15,7-1-2 16,6 0-11-16,7 0-28 16,5-1-10-16,3 0-13 15,4 0-11-15,2 4-11 16,-3-2-1-16,-7 5-207 15,26 1-408-15</inkml:trace>
  <inkml:trace contextRef="#ctx0" brushRef="#br0" timeOffset="138">10949 5662 1368 0,'-8'2'478'15,"2"1"-395"-15,-9 2 100 16,-3 7-24-16,-3 4-17 15,2 4-19-15,1 7-52 16,3 1-17-16,5-1-21 16,5 1-21-16,5-4-5 15,4-5-1-15,4-5-5 16,6-4 0-16,3-7 0 16,4-3 1-16,0-5 7 0,0-5-8 15,-5-5 0 1,0-3-1-16,-2-4 0 0,-5-4-9 15,-1-4 8-15,-6-5-15 16,0-4-4-16,-4 0 5 16,0 0 10-16,-1 8 5 15,-3 6 1-15,2 5 0 16,0 5 0-16,-1 7 0 16,3 4-1-16,-1 1 0 15,3 1-2-15,-2 4-65 16,0 1-179-16,2-1-355 15,-1 10-498-15</inkml:trace>
  <inkml:trace contextRef="#ctx0" brushRef="#br0" timeOffset="139">11312 5573 990 0,'-2'-4'608'0,"-2"2"-523"15,0-3 128-15,0 2 48 16,-5 2-70-16,3 5-19 15,-6 1-71-15,-2 4-41 16,-5 9-18-16,2 5-3 16,-1 5-12-16,2 4-9 15,5 2-6-15,3-3-6 16,6-2-6-16,3-5 0 16,3-6-2-16,1-4-5 15,3-4 1-15,3-6 5 16,1-4 0-16,5-6-12 15,-2-5 11-15,5-4-8 16,-2-5 4-16,-1-5-6 0,1-2-15 16,-3-2 13-16,-3-4 8 15,0-3-1-15,-5 2-2 16,-3 5 8-16,-2 5 1 16,-2 7 1-16,-2 5-1 15,-2 3 2-15,0 4 4 16,0 2-6-16,-1 3-18 15,0 0-45-15,-1 5-61 16,-3 3-191-16,-2 2-368 16,-21 23-370-16</inkml:trace>
  <inkml:trace contextRef="#ctx0" brushRef="#br0" timeOffset="140">11185 5675 625 0,'0'0'1171'0,"0"0"-1032"16,0 0-80-16,2 2 22 16,2-1-29-16,3 2 20 15,2 0-25-15,8 0-31 16,3-2-4-16,4-1-12 15,4-1-163-15,1-2-157 16,44-15-429-16</inkml:trace>
  <inkml:trace contextRef="#ctx0" brushRef="#br0" timeOffset="141">11429 5804 936 0,'-2'0'949'0,"-1"0"-835"0,-1 3 33 15,-2 2-15-15,-1 7-26 16,-4 2-5-16,2 5-37 16,1 5-22-16,-2-1-13 15,5 0-11-15,1-4-8 16,3-4-10-16,4-3 0 16,3-4-1-16,4-5-5 15,2-1 5-15,3-6-14 16,-2-4-20-16,3-5-4 15,-6-2-7-15,0-5-17 16,-3-1 9-16,-4-1 16 16,-3-2 7-16,-4 3 23 0,-2 4 8 15,-1 5 23-15,1 5-5 16,-3 4-13-16,0 3-5 16,-1 3-19-16,2 1-140 15,-5 7-363-15</inkml:trace>
  <inkml:trace contextRef="#ctx0" brushRef="#br0" timeOffset="142">11748 5023 838 0,'-1'-2'483'0,"1"-1"-417"16,-1 1 21-16,1-3 71 0,-1 5 10 15,1-1-36 1,-1 1-39-16,1-1-32 0,0 1-22 16,0 1-7-16,0-1 7 15,0 0 10-15,0 1 2 16,-1-1 0-16,0 3-1 16,-1-3-2-16,-1 7 0 15,-4 3-17-15,-5 10 19 16,-3 8 5-16,-4 9-2 15,-8 33-14-15,5 17-15 16,9 2-9-16,15-29-2 16,4-8-1-16,-1-27-6 15,2-3-6-15,2-2-5 0,7 17-21 16,1-5-26-16,3-10-86 16,-1-8-230-1,19-8-481-15</inkml:trace>
  <inkml:trace contextRef="#ctx0" brushRef="#br0" timeOffset="143">11970 5152 927 0,'0'-4'278'0,"0"0"-133"15,-1-4 53-15,-1 3 24 16,-1 2-9-16,0 0-42 16,-2 0-25-16,1 3-25 15,-5 6-23-15,-2 2-47 16,-2 7-8-16,-5 8-1 15,-2 7 2-15,2 6-10 16,1 0-7-16,2 2-7 16,6-6-7-16,6-6-2 15,3-4 3-15,6-8-14 16,1-4 0-16,7-4 0 0,3-4 0 16,2-6 0-1,3-3 0-15,0-5-10 0,0-4-4 16,-4-3-1-1,-1-2-1-15,-2-6-4 0,-1-4 1 16,-4-3 1-16,-1-6 1 16,-5 3 11-16,-3 5 6 15,-3 8 0-15,-4 8 1 16,0 6 0-16,-3 5 0 16,1 1-1-16,-1 4 0 15,1 3-33-15,-1 1-39 16,3 2-115-16,-3 2-175 15,-13 22-313-15</inkml:trace>
  <inkml:trace contextRef="#ctx0" brushRef="#br0" timeOffset="144">11853 5290 1326 0,'0'-1'372'16,"1"1"-324"-16,2 0 20 0,1 1-4 15,5 1 16-15,3 1 23 16,5 1-47-16,5 0-31 15,4-1-16-15,1 1-9 16,-1 2-95-16,3-5-281 16,25-7-774-16</inkml:trace>
  <inkml:trace contextRef="#ctx0" brushRef="#br0" timeOffset="145">12109 5404 1316 0,'0'-1'205'0,"-2"1"-61"0,-1 0 63 16,0 0-25-16,-1 3-25 15,-2 2-61-15,-1 3-31 16,-4 6 2-16,3 2-16 16,0-1-7-16,3 2-19 15,4-3-7-15,2-3 5 16,3-3-11-16,2-2-12 16,1-5 0-16,7-2-9 15,0-5-3-15,4-2-36 16,0-3-10-16,-1-3 11 15,-4-3-2-15,-3 1 2 16,-3-1 2-16,-6 1 33 16,-3 2 12-16,-2 2 1 0,-3 5-1 15,-3 4 0-15,0 0-8 16,-2 3-43-16,0 3-88 16,1 1-124-1,-10 9-107-15</inkml:trace>
  <inkml:trace contextRef="#ctx0" brushRef="#br0" timeOffset="146">12266 5261 1046 0,'0'0'709'0,"0"0"-638"16,0 1-32-16,2-1 43 16,2 0-17-16,3-1 38 15,4-1 10-15,6-1-32 16,4-4-38-16,4-1-16 15,3-3-18-15,-3 2-9 16,-2 0 0-16,-3 3-1 16,-4-1-35-16,-5 5-88 15,-5 2-128-15,-4 0-105 0,-7 2-464 16</inkml:trace>
  <inkml:trace contextRef="#ctx0" brushRef="#br0" timeOffset="147">12412 5087 693 0,'-2'0'1181'16,"-1"0"-1008"-16,-4 4-43 0,2 3-22 15,-1 3-4 1,0 4-11-16,0 5-26 0,2 3-32 15,3-3-23-15,1 3-12 16,0-2-1-16,0-3-98 16,0-3-74-16,-2-2-160 15,0 10-272-15</inkml:trace>
  <inkml:trace contextRef="#ctx0" brushRef="#br0" timeOffset="148">12678 5041 1543 0,'0'0'464'15,"0"0"-372"-15,2 0 40 16,-2 1 21-16,-3 3-48 15,-2 7 1-15,-2 5-26 16,-1 9-40-16,-4 5-8 16,1 0-10-16,3 1-7 15,-2-3-9-15,4-4-5 16,4-4 1-16,2-6-2 16,1-4 0-16,4-5-1 15,1-3-5-15,6-5 6 16,3-3-1-16,3-4-9 0,1-7-1 15,-2-1-5 1,-2-3-2-16,-3-3-5 0,-1 0 4 16,-5-1 13-16,-3 1 1 15,-3 5 5-15,0 5 2 16,-3 2-1-16,-2 5-1 16,1 4-11-16,-5 2-20 15,-2 1-41-15,-2 4-27 16,-1 1-75-16,1 3-123 15,-17 21-277-15</inkml:trace>
  <inkml:trace contextRef="#ctx0" brushRef="#br0" timeOffset="149">12607 5195 1580 0,'1'0'261'0,"0"0"-181"15,2 0 40-15,3 0-17 16,2 2-28-16,4-1-22 16,4-1-26-16,2-1-24 15,-1-1-3-15,3-1-258 16,21-5-358-16</inkml:trace>
  <inkml:trace contextRef="#ctx0" brushRef="#br0" timeOffset="150">12834 5292 337 0,'0'-2'1264'0,"0"1"-1056"16,-1 1 31-16,1-1 4 15,0 0-32 1,0 1-70-16,0 0-40 0,0 0-43 15,-1 2-23-15,-1 3-19 16,-3 4-7-16,-2 7-3 16,-4 5-4-16,4 3-1 15,-1-2-1-15,2 0-13 16,-2-6-74-16,6-3-42 16,-1-2-192-16,5-3-444 15</inkml:trace>
  <inkml:trace contextRef="#ctx0" brushRef="#br0" timeOffset="151">12937 5106 1071 0,'0'-3'276'0,"0"1"-117"0,1-1-8 15,1-1-5-15,0 0-25 16,0 1-28-16,4 0-37 16,-3 2-4-16,2-1 8 15,2 2-22-15,4 0 13 16,-3 5 0-16,2 2 7 16,1 1 7-16,-2 5 11 15,-5 2-10-15,-2 3-31 16,-4 0-16-16,-2-1-5 15,-2 0-5-15,-4-3-3 16,3-2 0-16,-1-6-5 16,4-1 9-16,1-3-10 15,0-2 0-15,3 0 0 16,3-3-11-16,2-5 4 16,3-2 7-16,1-3-12 0,7-3 11 15,1 0-20-15,-1 0-5 16,3-4-7-16,-3 2 11 15,-1 1 8-15,-3 3 14 16,-4 2 0-16,-4 3 7 16,-2 2 8-16,-3 2-3 15,-1 1 15-15,-1 2 17 16,-2 0-1-16,-4 2-22 16,-1 6 3-16,-5 3-6 15,1 4-3-15,-2 6-4 16,4 0-11-16,1 0 0 15,6-1 0-15,3-2-1 0,5-1-11 16,7-3-32-16,3-3-53 16,7-4-199-16,46-5-444 15</inkml:trace>
  <inkml:trace contextRef="#ctx0" brushRef="#br0" timeOffset="152">13329 5129 1003 0,'-3'0'511'16,"3"0"-415"-16,-2 0 99 16,1 0 36-16,2 0-47 15,0-1-49-15,0 1-39 16,2 0-42-16,-1-1-28 15,3 2-11-15,3-1 1 16,6-1-4-16,-1-1-1 0,4 2-5 16,1-3-5-1,-2 3 1-15,-1-1-1 0,-5 0 5 16,-4 1-5-16,-3 0 1 16,-3 0-2-16,-1 0-3 15,-3 0-104-15,-2 1-202 16,-17 0-522-16</inkml:trace>
  <inkml:trace contextRef="#ctx0" brushRef="#br0" timeOffset="153">13668 5036 1491 0,'0'-3'237'16,"1"1"-140"-16,0-3 67 16,2 2-31-16,-1 1-46 15,0 2-15-15,1 0-19 16,-2 0-25-16,2 3-8 16,2 5 8-16,1 1 8 15,0 2-7-15,3 1 2 16,-1-1-10-16,2 1-3 15,4-3-7-15,-1-4-10 16,3-3 11-16,-4-2-3 0,1-4-3 16,-3-4 0-1,4-2-5-15,-5-3-1 16,1-1-11-16,1 0-14 0,-5 0 5 16,0 2 7-16,1 1 8 15,-4 4 5-15,1 3 1 16,-3 2 5-16,-1 1-4 15,-1 2-2-15,1 1-6 16,-4 3-14-16,1 5 20 16,-2 6 0-16,-3 7 15 15,0 4 9-15,-2 6-3 16,-3 2-4-16,-1 2 5 0,1 2-8 16,-2-2 7-16,0-4-6 15,0-3 1-15,2-8 7 16,-1-5-5-16,2-5 0 15,-1-6-8-15,2-1-1 16,-1-3 2-16,3-3-10 16,2-2-1-16,1-1 0 15,3-1-9-15,3-6-21 16,6-1 9-16,1-2 9 16,7-3 6-16,-1 0 0 15,4 3-1-15,-2 2 1 16,2 3 0-16,-5 3 5 15,1 2 0-15,-3 1-1 0,-1 1 1 16,1 1-49-16,-2-1-79 16,-3-1-124-16,3-2-272 15,-3-16-657-15</inkml:trace>
  <inkml:trace contextRef="#ctx0" brushRef="#br0" timeOffset="154">14153 4625 1606 0,'-1'0'305'0,"0"0"-98"0,-3 1-2 15,-5 1-95-15,-3 3-40 16,-4 8 1-16,-4 5-17 16,-2 7-14-16,0 4-25 15,2 3-6-15,6 0-7 16,4-3-1-16,2-4-1 16,5-3-8-16,3-5 1 15,4-3-28-15,3-5-25 16,3-2-24-16,1-3-61 15,3-2-166-15,-4-2-238 16,8-10-547-16</inkml:trace>
  <inkml:trace contextRef="#ctx0" brushRef="#br0" timeOffset="155">14223 4741 1281 0,'1'0'726'0,"-2"0"-559"16,1 0-23-16,0 2-15 0,-1 0-47 16,-2 6-17-16,1 5-19 15,-2 3-28-15,1 3-10 16,-1 0-8-16,1-3-44 15,0 0-107-15,2-5-116 16,0-5-248-16,-1-5-220 16</inkml:trace>
  <inkml:trace contextRef="#ctx0" brushRef="#br0" timeOffset="156">14310 4601 812 0,'0'-3'1214'16,"1"1"-999"-16,1-3-68 0,1 1-24 15,0 1-57-15,-1 1-39 16,-1 2-22-16,-1 0-5 16,0 2-86-16,-1 1-378 15,-11 15-336-15</inkml:trace>
  <inkml:trace contextRef="#ctx0" brushRef="#br0" timeOffset="157">14420 4619 1263 0,'0'-2'368'0,"0"2"-146"16,1-3 24-16,-1 2-36 0,0 1-74 15,0 1-50-15,0 4-31 16,0 4-7-16,-1 7 2 16,1 10-10-16,-4 7-20 15,1 5-7-15,-5 6-7 16,1-4-1-16,-4-2-5 15,-7-3-11-15,-8-7-104 16,-7-7-335-16,-77 11-655 16</inkml:trace>
  <inkml:trace contextRef="#ctx0" brushRef="#br0" timeOffset="158">13242 4691 961 0,'3'-9'295'16,"-1"0"-149"-16,0-10 73 15,0 4-11-15,-1 3-23 16,-2 4-37-16,1 5-40 16,0 1-9-16,-2 1-9 15,1 1-13-15,0 3-20 16,-5 0-17-16,0 4-10 16,-7 5-15-16,-3 8 8 15,-3 5 5-15,3 6-4 0,-1 0-9 16,5 2-9-16,3-5-5 15,4-3-1-15,4-6 1 16,1-4-1-16,1-3 0 16,2-5-23-16,0-1-22 15,3-4-21-15,-1-1-73 16,1-3-119-16,0 0-252 16,8-12-153-16</inkml:trace>
  <inkml:trace contextRef="#ctx0" brushRef="#br0" timeOffset="159">13311 4709 1234 0,'0'0'318'15,"0"-1"-90"-15,2 1 31 16,-2 0-40-16,-2 1-64 16,2 0-38-16,-2 5-54 15,-2 2-23-15,-3 2-11 16,-1 6-14-16,-1 0-14 16,3 1 0-16,0-1-1 15,1-1-30-15,3-2-82 0,2-4-86 16,0-2-137-16,0-2-199 15,2-4-376-15</inkml:trace>
  <inkml:trace contextRef="#ctx0" brushRef="#br0" timeOffset="160">13378 4627 1620 0,'0'-1'285'0,"0"0"-93"0,2-1 15 16,0-2-90-16,-1 2-72 15,-1 2-19-15,0 0-16 16,0 0-10-16,0 0-63 16,-1 2-241-16,-5 12-351 15</inkml:trace>
  <inkml:trace contextRef="#ctx0" brushRef="#br0" timeOffset="161">13495 4601 672 0,'1'-1'831'0,"1"-1"-697"16,1 0-40-16,-1 0 64 15,-2 2-19-15,2 3-50 16,-2 5 2-16,-4 6 44 15,-1 10-22-15,-6 8-44 16,-2 9-18-16,-4 0-26 16,-1 1-14-16,-3-2-11 15,-2-2-80-15,-2-4-199 16,-35 23-400-16</inkml:trace>
  <inkml:trace contextRef="#ctx0" brushRef="#br0" timeOffset="162">14648 4792 997 0,'0'-2'236'0,"-1"0"-98"16,0-1 54-16,0-2 31 0,1 3-20 16,-2-3-50-16,1 2-45 15,-1-1-2-15,1 2-14 16,-1 0-8-16,1 0-15 16,0 1-18-16,1 1-12 15,0 0-2-15,-2 0-4 16,2 1-12-16,0-1-4 15,0 0-5-15,0 0 4 16,-1 0-1-16,1 0-1 16,0 2-4-16,0-2 1 15,1 0-2-15,-1 1-3 16,-1 2 3-16,1-2-2 16,0 7 2-16,-1 8 0 15,-1 8 3-15,-3 13-3 16,-4 37 9-16,-8 24-9 0,-7 19-9 15,4-32 0-15,-1-2 0 16,2-8 1-16,2-13-1 16,-4-9 1-16,6-31 0 15,3-5 0-15,-5-1-1 16,-13 13-9-16,-2-10-27 16,2-5 12-16,4-8-2 15,5-2 4-15,6-2 2 16,4-4-7-16,6 1-15 15,1 0-4-15,4-1-16 16,0 2-46-16,3-1-97 16,1 0-247-16,18-6-17 0</inkml:trace>
  <inkml:trace contextRef="#ctx0" brushRef="#br0" timeOffset="163">4359 7496 1477 0,'-1'0'306'15,"1"-1"-129"-15,0 0 55 16,2 0-67-16,1-2-90 16,5-2-51-16,8-2-22 0,4 0-2 15,6-1 1-15,2 3-1 16,1 2-1-16,-2 3-72 15,-7 1-119-15,-2 4-279 16,-3 15-490-16</inkml:trace>
  <inkml:trace contextRef="#ctx0" brushRef="#br0" timeOffset="164">4306 7661 1559 0,'2'-1'469'0,"0"1"-424"0,4-3 26 15,5 0-47-15,10-2-24 16,7-3-12-16,10-3-174 16,62-13-268-16</inkml:trace>
  <inkml:trace contextRef="#ctx0" brushRef="#br0" timeOffset="165">5341 7154 1267 0,'0'-7'330'0,"0"2"-204"15,-2-6 85-15,2 0-11 16,2 5-68-16,0 0-12 15,-1 1-12-15,0 3-23 16,-1 1-22-16,0 1-25 16,0 2-14-16,0 5-11 15,-1 4 10-15,-2 11 11 16,1 8-2-16,-2 3-14 16,-2 2-9-16,1-2 0 15,-1-3-8-15,1-4 5 16,2-4-5-16,-2-4 1 0,2-5-2 15,2-4 0-15,0-4 0 16,-1-2-7-16,2-3-11 16,-1 2-17-1,1-2-14-15,0 1-19 0,-1 3-71 16,0-2-62-16,-2 2-80 16,0 1-200-16,-11 8-349 15</inkml:trace>
  <inkml:trace contextRef="#ctx0" brushRef="#br0" timeOffset="166">5042 7560 1655 0,'-4'3'279'16,"-1"-3"-90"-16,0 2-28 16,3-2-77-16,7-2-60 15,6-1-9-15,13-2 15 16,10-2 6-16,13-4-2 16,34-9 13-16,12-5 1 15,-2 2-8-15,-31 9-19 16,-38 8-13-16,-3 2-7 15,-1 1 0-15,10-3 7 0,-14 3-8 16,-3 1 0 0,-10 2 0-16,-4 0 0 0,-6 3-41 15,0-2-58-15,-6 3-45 16,3 2-108-16,-23 10-338 16</inkml:trace>
  <inkml:trace contextRef="#ctx0" brushRef="#br0" timeOffset="167">5168 7661 1372 0,'0'-4'255'0,"0"2"-104"0,0-2 59 16,2 3-45-16,-2 1-60 15,0 1-27-15,0 2-24 16,-2 6-24-16,-4 2 15 15,2 5 2-15,-3 3-5 16,-1-3-18-16,0 0-9 16,0-3-6-16,5-3-8 15,-2-2 14-15,1-4-15 0,3-2 1 16,1-2 5 0,0-2-6-16,1-3-18 0,4-4 18 15,2-4-2-15,1-3 2 16,7-1 12-16,0 0-12 15,3 1 0-15,2 0-5 16,-3 2 5 0,6 3-1-16,-4 2-7 0,-7 5 8 15,1 4-1-15,-6 4 0 16,0 4 2-16,-3 2 16 16,-1 4-3-16,-3-1 2 15,0 1-5-15,-3-4-2 16,0-3-3-16,3-3-5 15,-1-2 5-15,1-1-5 16,1-2 5-16,-1-1-6 16,3-4-10-16,2-2 10 15,2-4 9-15,2-4-9 0,4 0 0 16,0-1 0-16,3 1 0 16,0 6-2-16,-1-1-5 15,-4 8-1-15,-1 1 8 16,-4 4 0-16,-2 3 7 15,2 7-1-15,-2 1 12 16,-1 3-7-16,-1 2-4 16,1-3-5-16,-3-2-1 15,0-2-1-15,0-3-6 16,-2-2-142-16,-1-1-342 16,-17-4-415-16</inkml:trace>
  <inkml:trace contextRef="#ctx0" brushRef="#br0" timeOffset="168">6041 7161 1592 0,'-6'2'194'16,"0"-2"-73"-16,-3 0 64 15,4 3-70-15,3-3-25 16,2 0-21-16,7 1-19 0,8 1-23 16,13-5 0-16,9 0-9 15,7-4-8-15,5-3 1 16,0-3-2-16,-1 3 0 15,-7-1-2-15,-6 1-6 16,-12 4 0-16,-10 3 4 16,-7 1-4-16,-6 2-2 15,-3 0-36-15,-5 5-112 16,-4 1-176-16,-42 25-302 16</inkml:trace>
  <inkml:trace contextRef="#ctx0" brushRef="#br0" timeOffset="169">6130 7202 1311 0,'-1'0'507'15,"-2"0"-409"-15,-2 0 124 16,-3 2-99-16,-5 7-69 15,-7 6 15-15,1 7 13 16,-5 1-28-16,2 3-9 16,3 0-16-16,1-2-14 15,4-4-7-15,3-4-8 16,4-2 0-16,3-5 0 16,3-3-23-16,2-3-19 15,3-1 17-15,8-4 19 0,5-1 6 16,6-3 1-16,3-3-1 15,2 1 4-15,-1-2-4 16,-1 3 0-16,0 0 0 16,-1 4 0-16,-4-1 8 15,-5 0 13-15,1 2 6 16,-7 0-8-16,-3 2 2 16,-1 0-4-16,-5 0-5 15,-1 0-3-15,0 0-8 16,-1 3 0-16,1 0-1 15,-1 3 1-15,1-1 5 0,-5 3 2 16,-1-1-7 0,1 2 7-16,-2 0-7 15,0 0 11-15,-2-1-4 0,-1 1-1 16,0 2 1-16,-1-3-2 16,3 3 1-16,-4-2-1 15,3 2-5-15,-4 2 1 16,1 0 5-16,-2 4-5 15,-4 0 8-15,3 3-1 16,-1-2 3-16,-2 1 0 16,2-4 2-16,1-3-2 15,2-3 0-15,5-2 0 16,3-2-5-16,2-4-1 16,2 1-4-16,1-2-2 15,1 0-1-15,-1 0 1 0,0 0-2 16,2-2 1-16,2 2 0 15,3 0 1-15,2 0 0 16,6-2 1-16,1-2 0 16,8-1 1-16,5 0 4 15,3-3-5-15,7 0 5 16,7-3-5-16,2 0-1 16,-2 1 2-16,4-1 4 15,-5 1 0-15,-8 2-5 16,-6 1 10-16,-15 1-10 15,-8 2 6-15,-4 4-1 16,-5 0 6-16,0 0 5 0,-3 0-8 16,1 0-9-1,-3 0-11-15,4 0-47 0,-3 2-62 16,2-1-140-16,-7 1-552 16</inkml:trace>
  <inkml:trace contextRef="#ctx0" brushRef="#br0" timeOffset="170">7289 6921 1535 0,'0'-4'306'15,"0"2"-204"-15,-1-3 94 16,1 5-26-16,0 0-70 15,-2 0-28-15,-2 10-18 16,-2 7-9-16,-4 9-4 16,-2 9-17-16,1 3-8 15,2 0-7-15,-1-1-8 16,2-6 10-16,4-6-10 16,0-3 0-16,0-9 0 15,4-5-1-15,0-5 0 0,2-2-6 16,5-4 6-16,2-3 0 15,6-3 0-15,2-4 9 16,3-1-8-16,-1-1 7 16,1-3-7-16,0 1 0 15,-3 0-1-15,0 3 1 16,-1 0 0-16,-2 3 5 16,-5-1 0-16,-1 7 0 15,-4 0 3-15,-1 3 1 16,-1 1 1-16,-2 1-11 15,0 0 1-15,0 0 0 16,0 0 0-16,0 1-1 16,0-2 1-16,0 1-1 15,0 0 0-15,0 0 1 0,0 0-1 16,0 0 6-16,0 0-5 16,0 0 0-16,0 0 0 15,0 0 5-15,0 0-5 16,0 0 5-16,0 0-5 15,0 0 0-15,0 0 0 16,0 0 9-16,0 0-4 16,0 0 5-16,0 0-1 15,0 0 5-15,0 0 2 16,0 0-2-16,0 0-2 16,0 0 5-16,0 0-1 15,0 0-1-15,0 0 2 16,0 0-3-16,0 0-1 15,0 0-4-15,-5 4 4 16,0 2-8-16,-2 5-5 16,-4 7 16-16,-2 7-4 0,1 6 2 15,1-1-14-15,6 2 5 16,1-3-5-16,4-6 0 16,2-2-1-16,2-7-2 15,1-2 2-15,4-7-11 16,2-1 11-16,3-4-1 15,2-2 0-15,0-3 1 16,0-4 0-16,-2 2 0 16,-5-3 0-16,1 1 1 15,-5 3 0-15,-2 2 0 0,-2 0 7 16,-1 2-8-16,0 2 0 16,-1 0-13-16,0 0-35 15,-1 2-29 1,-1 1-32-16,-2 0-110 0,-15 9-564 15</inkml:trace>
  <inkml:trace contextRef="#ctx0" brushRef="#br0" timeOffset="171">7576 7267 1381 0,'-1'-1'249'0,"-3"1"-90"16,0-1 97-16,-2 2-88 15,-3 6-49-15,-2 2-8 16,-4 8-18-16,3 4-36 16,-5 6-15-16,4 0-12 15,1 1-11-15,3 1-7 16,3-5-3-16,4-3-7 16,2-2-1-16,3-5 0 15,2-6-1-15,4-3-1 16,3-8-4-16,6-6 5 15,2-5 1-15,6-5-1 16,-1-3-9-16,-2-5-8 16,-5-2 4-16,-2-1 1 0,-5 0-3 15,-3-2 13-15,-5 5 1 16,-3 2-9-16,-2 8 10 16,-1 7 1-16,-3 5 0 15,1 5-1-15,-2 1-12 16,-1 5-21-16,-1 4-89 15,-3 3-139-15,1 4-327 16,-25 20-625-16</inkml:trace>
  <inkml:trace contextRef="#ctx0" brushRef="#br0" timeOffset="172">7494 7377 1540 0,'0'1'183'15,"3"1"-117"-15,4 2 1 16,3-1-11-16,2 1-10 16,5-4-34-16,1-4-12 15,23-6-283-15</inkml:trace>
  <inkml:trace contextRef="#ctx0" brushRef="#br0" timeOffset="173">7967 6966 1578 0,'2'-6'203'0,"2"2"-121"16,4-5 28-16,2 1-43 15,3 0 7-15,2 1 4 16,1 0-23-16,0 3-14 15,-1 3-10-15,-3 2-13 0,-2 4 0 16,-7 5 12-16,-4 7 45 16,-6 5-16-16,-4 5-14 15,-6 1-18-15,-2 0-9 16,2-2-6-16,2-6 0 16,2-4-3-16,4-8 1 15,3-2-9-15,5-4-1 16,1-3 0-16,3-1-6 15,3-5-3-15,3-6 9 16,6-3 8-16,3-3-8 16,1-3-1-16,3-3-5 15,1-1 5-15,1-2-17 16,-1 1 1-16,-4 4 16 0,-8 6 1 16,-5 8 1-1,-5 5 8-15,-2 3 13 0,-4 3 11 16,-3 4-7-16,-8 7-13 15,-2 3 8-15,-4 9 3 16,1 1-6-16,3 2-4 16,3 2-13-16,6-7-1 15,6-1 0-15,8-5 0 16,7-5-12-16,8-6-36 16,11-4-102-16,3-6-199 15,56-15-388-15</inkml:trace>
  <inkml:trace contextRef="#ctx0" brushRef="#br0" timeOffset="174">8353 6519 1353 0,'-2'-3'253'16,"2"0"-41"-16,-3-4 92 15,0 5-64-15,1 1-55 16,-4 3-71-16,-1 5-57 16,-2 6-24-16,-3 7-6 15,4 7-8-15,-2 2-10 16,3 3-7-16,4-3-2 16,2 0 1-16,1-4-1 15,2-4-9-15,5-5-33 16,-1-3-26-16,5-6-71 15,2-3-95-15,0-3-232 16,18-12-264-16</inkml:trace>
  <inkml:trace contextRef="#ctx0" brushRef="#br0" timeOffset="175">8464 6588 1085 0,'0'0'591'0,"0"0"-436"15,-2 0 83-15,2 2-91 16,0 3-73-16,-1 4 4 16,-1 4-23-16,-1 6-20 15,-1 0-23-15,-2 4-12 0,1-2-5 16,1 0-122-1,-2-6-157-15,1-3-248 0,-8-3-460 16</inkml:trace>
  <inkml:trace contextRef="#ctx0" brushRef="#br0" timeOffset="176">8490 6506 1449 0,'0'-2'336'0,"0"0"-179"16,3-2 41-16,-2 0-90 0,0 1-63 15,1 3-25 1,-2-1-20-16,0 1 0 0,0 4-164 16,0 0-322-16,-2 14-568 15</inkml:trace>
  <inkml:trace contextRef="#ctx0" brushRef="#br0" timeOffset="177">8623 6472 1671 0,'0'0'248'16,"2"0"-26"-16,-2-2-15 15,1 0-77-15,0 4-73 16,1 1-10-16,2 9 4 16,-1 6-8-16,-2 9-17 15,-1 4-16-15,-4 4-9 0,-2 2-1 16,-5-1-117-16,-7-4-257 16,-52 30-580-16</inkml:trace>
  <inkml:trace contextRef="#ctx0" brushRef="#br0" timeOffset="178">8901 6470 1235 0,'0'-2'592'0,"0"4"-546"0,0 0 8 16,0 6 38-16,0 12 61 15,0 13 12-15,-4 35-56 16,-4 21-40-16,-11 14-25 16,-2-32-23-16,-11-4-21 15,-8-5-9-15,-13-4-195 16,-12-4-577-16</inkml:trace>
  <inkml:trace contextRef="#ctx0" brushRef="#br0" timeOffset="179">7992 6710 1449 0,'-7'4'337'16,"-2"3"-112"-16,-10 9 33 0,-6 17-34 15,-18 37-97-15,-2 25-40 16,16-8-21-16,24-32-19 16,5-32-22-16,3-3-10 15,3 2-15-15,11 18 0 16,12-7-6-16,7-8-60 15,9-8-102-15,3-8-362 16,63-10-545-16</inkml:trace>
  <inkml:trace contextRef="#ctx0" brushRef="#br0" timeOffset="180">9113 6937 943 0,'-5'-2'1008'0,"3"2"-885"16,-5-1-7-16,6 1-14 15,3-3-59-15,5 3-29 16,4 0 2-16,8 0 1 15,4-3-10-15,3 1-7 16,-3 0-129-16,1-1-363 16,17-6-520-16</inkml:trace>
  <inkml:trace contextRef="#ctx0" brushRef="#br0" timeOffset="181">9439 6829 1596 0,'0'0'549'16,"0"1"-489"-16,0 2-13 15,1 4 35-15,0 1-16 16,3 5-6-16,1 1-7 16,5-1-25-16,-2-2-11 15,5-1-11-15,-3-5 1 16,2-2-6-16,1-2 5 0,-3-4-6 16,3-2 2-16,-1-2-2 15,0-6-18-15,3-2 6 16,-1-1-3-16,1-1 0 15,-3 1 9-15,-2 2 6 16,-2 5 1-16,-2 4 0 16,-4 0 0-16,0 3 13 15,-1 0 8-15,-2 2 8 16,1 2-7-16,-3 5-11 16,-3 5 6-16,-3 8 7 15,-2 11-2-15,-6 6-2 0,1 8-2 16,-1 1-1-1,-2 1-1-15,-2-1 2 0,1-3-1 16,-1-5 3 0,0-4-10-16,-1-7-4 0,5-6 2 15,0-9-1-15,0-6-7 16,7-4 7-16,0-8-8 16,2-3-14-16,3-10-10 15,2-5-15-15,5-3 10 16,3-1 20-16,1 3-6 15,5 4 0-15,-1 6 2 16,3 2-2-16,0 3 3 16,4 3 10-16,-2 1-4 15,2 1 5-15,0 3-16 0,1 0-68 16,1-3-77-16,-4 0-96 16,1 0-208-16,8-18-342 15</inkml:trace>
  <inkml:trace contextRef="#ctx0" brushRef="#br0" timeOffset="182">9869 6480 319 0,'0'-2'1546'0,"0"1"-1314"0,-2-3 11 15,1 4-46-15,-4 7-107 16,-1 7-36-16,-4 6 3 16,0 9-21-16,-3 3-15 15,4 0-13-15,2-2-7 16,1-1-2-16,4-6 1 16,0-5-27-16,2-4-59 15,3-3-142-15,-2-6-285 16,12 0-203-16</inkml:trace>
  <inkml:trace contextRef="#ctx0" brushRef="#br0" timeOffset="183">9976 6588 541 0,'0'0'1178'15,"0"0"-979"-15,0 0 29 16,0 0-25-16,-1 4-91 16,0 3-34-16,0 3-9 15,-4 6-25-15,1 1-29 16,1-1-9-16,0 1-6 16,0-2-2-16,-1-2-85 15,0-2-165-15,1-4-268 16,-6 0-117-16</inkml:trace>
  <inkml:trace contextRef="#ctx0" brushRef="#br0" timeOffset="184">10014 6472 1342 0,'0'-2'559'0,"0"0"-412"0,1-1 21 15,1 1-60-15,-2 1-66 16,0-1-29-16,0 4-13 16,-2-2-11-16,1 3-164 15,0 2-366-15,-10 14-798 16</inkml:trace>
  <inkml:trace contextRef="#ctx0" brushRef="#br0" timeOffset="185">10138 6446 1417 0,'0'-2'377'16,"1"2"-187"-16,-1-1 25 15,0 1-52-15,2 5-88 0,-2-1-15 16,1 9 36 0,0 11-39-16,-1 6-27 0,1 7-9 15,-1 1-10-15,-3-1-11 16,-7 0 0-16,-9-5-27 16,-10-2-176-16,-9-4-355 15,-73 23-522-15</inkml:trace>
  <inkml:trace contextRef="#ctx0" brushRef="#br0" timeOffset="186">10469 6540 1391 0,'-1'-2'297'16,"0"1"-205"-16,-3-2 107 16,2 3-31-16,-1 0-51 15,-5 7-24-15,-2 3 14 16,-1 8-29-16,-4 5-26 15,0 6-14-15,4 1-17 16,3 1-8-16,6-3-11 16,2-1-1-16,3-5 0 15,7-1-1-15,4-6 0 16,3-5-2-16,7-3 1 0,-1-4-8 16,1-3-14-16,-5-3 13 15,-7 2 9-15,-4-2 1 16,-3 0 5-16,-5-1 7 15,-4 1-3-15,0-2-2 16,-4 3-1-16,1 2-5 16,-5 2 11-16,1 3 3 15,-5 4-6-15,-2 10-8 16,-2 8 1-16,-3 5-1 16,4 7 0-16,0 3 4 15,1-2-5-15,2 4 0 16,3 1 8-16,2 0-8 15,5-3 0-15,1 1 0 0,2-2 0 16,1-3 0 0,2-1 0-16,0-2 9 0,-2-5-8 15,-2-6 11 1,-2-5 1-16,0-1-2 0,-2-7-5 16,1-3-5-16,-1-3 5 15,-1-2-6-15,0-2-28 16,-4-1-93-16,0-1-359 15,-45-13-633-15</inkml:trace>
  <inkml:trace contextRef="#ctx0" brushRef="#br0" timeOffset="187">6921 6824 1435 0,'-6'2'192'16,"-2"2"-38"-16,-7 6-8 16,-5 3-68-16,2 6 3 15,0 5-27-15,3 1-15 16,5 1-15-16,5-2-2 0,4-4-11 16,3-3-10-16,5-4 8 15,3-2-8-15,1-2 1 16,3-1-1-16,2-1-1 15,0 0 6-15,-4 0-5 16,-3 4-1-16,-1 1 0 16,-8 4 1-16,-5 2 19 15,-2 5 11-15,-8 4 23 16,-3 0 14-16,-5 2 7 16,0-3-21-16,2-4-12 15,0-4-15-15,4-5-8 16,3-5-2-16,6-1-2 15,4-5-6-15,3-2-3 0,2-1-6 16,0-3-1 0,3-1 0-16,3-2 0 0,1-1-1 15,2 2-5 1,0 0-1-16,3 4-4 0,1 2 5 16,-2 8-1-16,3 3 7 15,0 11 1-15,5 13 0 16,9 38 0-16,2 24 1 15,-8 8 0-15,-15-37 0 16,-3-7 7-16,-3-2 2 16,-4-7 13-16,1-28-4 15,-1-4-5-15,0-2-1 16,-1 12-4-16,1-8-1 16,2-10-7-16,0-6 1 15,0-3 4-15,1-3-6 0,-1-2 8 16,0 2-1-16,1 0 10 15,0-1-7-15,1 1-10 16,2-2 0-16,-1-1 0 16,3 1-17-16,1 1-43 15,2-2-70-15,1 1-179 16,12-9-418-16</inkml:trace>
  <inkml:trace contextRef="#ctx0" brushRef="#br0" timeOffset="188">11242 6669 1445 0,'0'-5'276'0,"0"2"-159"16,0-3 57-16,2 3 24 15,-2-1-31-15,0 4-10 16,0 0-55-16,0 3-42 16,-2-2-18-16,-1 5-9 15,0 7 11-15,-4 7-1 0,-1 10-7 16,-2 2-9 0,0 3-1-16,2 1-8 0,-1-3-6 15,3-5-5 1,0-3-6-16,2-4 5 0,1-5-5 15,2-4-1-15,-1-5 2 16,1-2-2-16,0-3 1 16,1-2 0-16,0 0-1 15,0 0-12-15,0-1-32 16,0 0-34-16,1-3-27 16,2-2-48-16,-2 1-135 15,2 0-275-15,9-10-342 16</inkml:trace>
  <inkml:trace contextRef="#ctx0" brushRef="#br0" timeOffset="189">11396 6819 1585 0,'0'0'266'16,"1"0"-113"-16,-1-2 30 0,1 2-62 15,2 0-41-15,2-1-17 16,5 0 0-16,5-2-20 15,3 3-13-15,3-2-12 16,1-3-3-16,-4 4-7 16,-2-1-7-16,-5 1 11 15,-2 0-12-15,-7 1 1 16,-2 0 1-16,0 1 4 16,-2 0-5-16,0-1-1 15,-1 1-12-15,1 0-61 16,-1-1-92-16,-1 1-110 15,-2 2-292-15</inkml:trace>
  <inkml:trace contextRef="#ctx0" brushRef="#br0" timeOffset="190">11568 6671 1311 0,'0'-1'205'0,"1"0"-91"16,-1 0 83-16,1-1-32 15,-1 2-35-15,0 0-35 16,0 0-35-16,0 0-20 0,0 0-17 15,0 0-10-15,-1 0-7 16,1 0 0-16,0 0-5 16,0 0-1-16,1 0 0 15,-2 0 2-15,1 0-2 16,0 0 0-16,0 0 2 16,0 0-2-16,0 0 1 15,0 0 0-15,0 0 0 16,0 0 0-16,0 0 0 15,0 0 0-15,0 0-1 16,0 0 1-16,0 0 1 16,1-5-1-16,-1 4 0 15,0-1 0-15,0 2 0 0,0 0 7 16,0 0-1 0,0 0 17-16,0-1 21 0,-1 1 6 15,0 1-12-15,-3 2-7 16,0 6-7-16,-4 4 1 15,-1 8-5-15,-3 6-3 16,2 3-12-16,3 0-5 16,0 0 0-16,2-1-1 15,2-2-6-15,1-5-103 16,-1-4-217-16,6 4-379 16</inkml:trace>
  <inkml:trace contextRef="#ctx0" brushRef="#br0" timeOffset="191">11826 6626 1241 0,'2'-3'157'0,"-1"1"-20"15,0-3 28-15,0 1 9 16,-1 1-23-16,0 1-11 16,1 2-26-16,-2 0-9 15,1 0-6-15,-1 2-18 16,1 1-33-16,-4 2-3 16,-3 8-3-16,-2 5 0 15,-3 6-9-15,1 3-11 16,0-1 1-16,3 2-4 15,0-1-8-15,1-3-2 16,5-2-3-16,2-6 0 16,1-2-5-16,3-5-1 15,2-1 0-15,1-4 1 0,4-4-1 16,0 0 1-16,3-4 0 16,0-2 0-16,-1-3 5 15,2-2-4-15,-5-2-2 16,1-2 1-16,-3-2 0 15,0-1-1-15,-4-3-7 16,0-2-5-16,-3 0 0 16,-2 2 10-16,-3 3-7 15,1 6 8-15,-2 3 0 16,1 3-5-16,-2 1-8 0,1 4 4 16,-1 2-14-1,-2 1-27-15,0 3-42 0,-1 0-155 16,1 3-245-1,-8 12-102-15</inkml:trace>
  <inkml:trace contextRef="#ctx0" brushRef="#br0" timeOffset="192">12012 6753 1314 0,'0'0'503'16,"1"0"-424"-16,-1-2 46 15,2 2 38-15,0-1-59 16,3 0-14-16,1-1 3 15,2-2-41-15,1 2-28 16,4 0-15-16,2-1-8 16,2-1 0-16,-1 0-1 15,2-1-108-15,2 3-232 16,13-15-562-16</inkml:trace>
  <inkml:trace contextRef="#ctx0" brushRef="#br0" timeOffset="193">12399 6567 1146 0,'0'0'299'0,"-2"-1"-122"16,2-1 66-16,-2 1-42 15,-1 2-56-15,0-1-35 16,-3 5-10-16,-4 3-16 15,-2 3-21-15,-4 6-1 16,0 3-13-16,-2 1-10 16,6 5-12-16,-1-2-10 15,6 1-11-15,3-4 0 0,5 0-6 16,4-4 0-16,2-2-1 16,6-7 1-16,2-3 1 15,5-2-1-15,2-7 0 16,-2-1 0-16,-1-2-1 15,-3-4-13-15,-3-3-1 16,-3 0-1-16,-5-3 7 16,-2-4-9-16,-2-2-5 15,-1-1 5-15,0-1 9 16,-2 5-1-16,-1 3-11 16,0 6-27-16,-3 5-77 15,1 4-59-15,0 3-266 16,-19 12-315-16</inkml:trace>
  <inkml:trace contextRef="#ctx0" brushRef="#br0" timeOffset="194">12578 6372 1496 0,'3'1'194'0,"-1"0"-52"0,5 3 68 16,2 4-25-16,1 3-25 16,4 7-17-16,-1 7-56 15,0 7-30-15,-2 10-23 16,1 29-11-16,-10 8-10 15,-21 6-4-15,-7-30-3 16,-16 0-6-16,16-32-19 16,0-1-92-16,-57 40-134 15,-9-11-381-15</inkml:trace>
  <inkml:trace contextRef="#ctx0" brushRef="#br0" timeOffset="195">11193 6518 1501 0,'-10'2'261'0,"-2"6"-57"16,-15 10 38-16,-6 11-52 16,-23 33-43-16,1 29-49 15,15 5-29-15,29-31-32 16,8-12-11-16,7-29-13 16,6-3-11-16,2-1-2 15,11 17-1-15,12-7-48 16,8-11-91-16,34-4-367 15,19-27-739-15</inkml:trace>
  <inkml:trace contextRef="#ctx0" brushRef="#br0" timeOffset="196">13066 6404 1402 0,'-2'-2'243'0,"2"2"-122"16,-3-2 35-16,-2 2-27 0,-2 2-25 15,-4 5-10 1,-4 6 1-16,-4 5-14 0,-3 4-29 16,5 1-22-16,4 2-24 15,3-2-5-15,10-2-1 16,4-6-8-16,6-1-2 16,7-3 4-16,4-4-6 15,5-4-18-15,2-3-12 16,-4-2 12-16,-3-1 6 15,-9 0 24-15,-5 0 1 16,-5 0 18-16,-5 1 2 16,-2-3 2-16,-1 4 7 15,-3 0 15-15,-1 2-6 16,-2 5-3-16,-2 2-8 16,-2 9-14-16,-2 7-13 0,-1 7 5 15,-2 5-6-15,-1 2 1 16,3 5 0-16,4-1 1 15,1-2-1-15,4-3-1 16,5-3 0-16,-1-5 1 16,2-5-1-16,4-4 1 15,-3-3-1-15,1-4 0 16,-2-4 2-16,-2 2 10 16,-3-6-11-16,-1-1 8 15,-5 0-8-15,1-2-1 16,-2-1-42-16,0 0-205 15,-31-8-628-15</inkml:trace>
  <inkml:trace contextRef="#ctx0" brushRef="#br0" timeOffset="197">4506 8819 1704 0,'-6'-1'300'0,"3"-1"-153"15,-7 0 36-15,6 0-55 16,2 0-76-16,6 1-20 16,4 1-25-16,5-4-1 0,10 1-6 15,6 0 0-15,1 2-87 16,0 1-121-16,-6 2-260 15,19 7-305-15</inkml:trace>
  <inkml:trace contextRef="#ctx0" brushRef="#br0" timeOffset="198">4499 8964 1927 0,'1'-1'250'0,"1"1"-154"0,4-2-72 15,10-1-15-15,6 1-9 16,11-5-6-16,7-1-85 16,3-1-161-16,69-17-440 15</inkml:trace>
  <inkml:trace contextRef="#ctx0" brushRef="#br0" timeOffset="199">5471 8508 1594 0,'2'-7'294'0,"-1"3"-172"15,1-4 70-15,1 6 22 16,-3 0-52-16,0 2-75 16,0 1-40-16,0 1-22 15,-3 5-13-15,1 6-10 16,-3 6 4-16,-3 8-5 16,2 3 0-16,-1 0-1 15,-1-2-52-15,0-2-107 16,1-5-118-16,-16 15-479 15</inkml:trace>
  <inkml:trace contextRef="#ctx0" brushRef="#br0" timeOffset="200">5250 8797 1617 0,'-5'1'222'0,"3"0"-2"15,-3 0-46-15,2-1-40 0,4 0-25 16,6-2-64-16,7-1-15 16,12-5-1-16,8-1-17 15,9-2-11-15,6 1 5 16,30-6-6-16,6 3 1 15,-58 10-1-15,-3-1 0 16,23-1-1-16,-9 1-110 16,-8 2-108-16,-10 0-229 15,-9 6-573-15</inkml:trace>
  <inkml:trace contextRef="#ctx0" brushRef="#br0" timeOffset="201">5402 8902 1426 0,'0'0'462'0,"-3"-2"-345"15,3 1 41-15,-2 1-38 0,0 3-47 16,0 2-14 0,-2 7 7-16,-3 4-9 0,0 5-12 15,-2 2-15-15,0 0-20 16,0 1-8-16,0-4 5 16,1-6-1-16,3-6 2 15,1-2-7-15,0-4 8 16,4-3-8-16,2-1-1 15,2-7-11-15,2-4 10 16,3-6-5-16,6-2 5 16,4-4-5-16,1 2-2 15,6 1-4-15,-5 3 2 16,3 4 1-16,-4 7-2 16,-1 2 2-16,-6 5-1 15,-2 5 4-15,-5 5 5 0,-2 4 1 16,-3 4 0-16,-4 0 8 15,1 1-6-15,0 0 4 16,-2-4-5-16,3-4 10 16,0-2-10-16,-2-5 0 15,3-2 5-15,0-1 4 16,1-3 4-16,3-3-13 16,0-4-1-16,6-6-1 15,3-1 1-15,3-3-1 16,3 0 0-16,2 2 0 15,-3 6-1-15,0 2 1 16,-3 6-8-16,-2 4 3 16,-2 1 4-16,-4 7 2 15,-2 6 0-15,-5 4 18 16,0 6-3-16,-5 2-14 0,1 0-1 16,-1-2-9-16,1-3-207 15,-17 5-507-15</inkml:trace>
  <inkml:trace contextRef="#ctx0" brushRef="#br0" timeOffset="202">6244 8543 1529 0,'-2'0'209'0,"2"-1"-124"16,1 1 14-16,9-2-69 16,11 0-9-16,9-1 32 15,12 0-8-15,5 0-8 16,3 0 11-16,-1-1-24 16,0-1 14-16,-5 2-17 15,-7-1-12-15,-9 2-9 16,-10-1-72-16,-8 3-162 15,-33 10-329-15</inkml:trace>
  <inkml:trace contextRef="#ctx0" brushRef="#br0" timeOffset="203">6352 8563 1424 0,'-4'2'525'0,"-2"0"-457"15,-7 3 31-15,-4 5 1 16,-3 4-10-16,0 1 15 0,1 3-34 16,4-1-17-16,4 0-36 15,4-4-18-15,5-2-14 16,5-2-1-16,6-5 14 15,5 1 1-15,7-2-9 16,6-3-17-16,4-1-4 16,3-3 6-16,2-1 6 15,-5 0 8-15,0 0 9 16,-5 1 1-16,-2 0 5 16,-6 0-4-16,-4 4-1 15,-7 0 8-15,-5 1-7 16,-5 5 33-16,-4 4 26 15,-9 5-19-15,-3 7-17 0,-6 2-3 16,-5 1-9 0,-3 3 6-16,-1 0-6 0,1-1-2 15,0-1 1-15,7-4 23 16,1-5-16-16,9-3-1 16,6-5-5-16,6-3-12 15,4-6-10-15,7 0 5 16,5 0 5-16,11-2 1 15,7-3 6-15,6-4-6 16,4 1 1-16,4-3-2 16,-1 1-10-16,-2 2 9 15,-5 1 0-15,-7 1 0 16,-8 2-44-16,-6 0-49 16,-10 2-116-16,-8-3-412 0</inkml:trace>
  <inkml:trace contextRef="#ctx0" brushRef="#br0" timeOffset="204">7720 8407 1666 0,'-3'-2'244'0,"1"2"-61"0,-1 0-18 15,-2 2-69-15,-1 5-46 16,-1 4 7-16,-5 4 9 16,-2 10-9-16,-1 5-15 15,-3 0-14-15,2 3-2 16,0-2-11-16,3-3 0 16,0-3-8-16,6-4-6 15,1-6-1-15,3-6 2 16,3-5-2-16,3-4-7 15,1-2-11-15,4-2 9 16,6-3 9-16,2-3 9 16,5-5 0-16,2-1-3 0,1-3-6 15,3 0 0 1,1-1-1-16,-3 0-1 0,-2 4-3 16,-8 2 5-16,-1 4 0 15,-7 3 0-15,-2 4 0 16,-2-1 0-16,0 3 1 15,-2 0-1-15,-1 1 0 16,1 1-2-16,-1-1 2 16,0 1-1-16,0-1 1 15,2 3 1-15,-1-3 1 16,-1 0 5-16,0 0-6 16,0 0 0-16,0-3 1 15,0 3 5-15,0 0 4 16,0-1-5-16,0 1 1 15,0 0 7-15,0 0-4 0,0 0-1 16,0 0-3-16,0 0 2 16,0-1 1-16,0 2 9 15,-1-1-2-15,-1 0 1 16,1 0 2-16,0 0 1 16,-2 0 1-16,1 1-2 15,-2-1-4-15,1 3-1 16,-3 0-1-16,-5 5-5 15,-3 6-2-15,-1 9 6 16,-3 5 1-16,-1 5-4 16,4 0 3-16,2-2-11 15,7-4 1-15,1-2-2 16,5-8-1-16,6-3-8 16,4-5-9-16,6-6-19 15,10-3-43-15,1-5-40 0,4 0-97 16,-3-1-406-16,8-6-930 15</inkml:trace>
  <inkml:trace contextRef="#ctx0" brushRef="#br0" timeOffset="205">8045 8731 1167 0,'-1'-3'185'0,"1"1"17"0,-1-3-8 16,-1 3-11-16,-2 1 13 15,0 0-35-15,-2 3-34 16,-2 2-46-16,-5 6-19 15,-5 3-5-15,-3 8-8 16,-4 7-8-16,1 0-8 16,1 3-12-16,4 1-5 15,7-7-7-15,4-1-1 16,3-3-8-16,5-8 0 16,8-5-7-16,5-4-4 15,5-4 1-15,3-5 10 16,0-4 5-16,2-6-5 0,-2-2 0 15,-3-4 0 1,-4-1 1-16,-1-5-1 0,-5 0-6 16,-2-3 5-16,0 0 0 15,-2 0-1-15,0 7-4 16,-3 3 6-16,0 8-8 16,-1 5-7-16,-1 5-10 15,0 2-22-15,-4 3-71 16,-1 4-176-16,1 4-368 15,-22 27-720-15</inkml:trace>
  <inkml:trace contextRef="#ctx0" brushRef="#br0" timeOffset="206">7898 8843 1202 0,'1'1'711'0,"-1"0"-624"16,2 5-35-16,0 1 16 15,6 0-22-15,3 3-14 16,4 1-19-16,7-7-13 16,1-2-39-16,5-4-258 15,40-23-850-15</inkml:trace>
  <inkml:trace contextRef="#ctx0" brushRef="#br0" timeOffset="207">9040 7976 1678 0,'1'-3'305'0,"0"1"-68"16,0-2-65-16,1 0-95 15,1 1-53-15,-1 0-12 16,0 1-12-16,0 2-24 16,-2 2-189-16,2 16-503 15</inkml:trace>
  <inkml:trace contextRef="#ctx0" brushRef="#br0" timeOffset="208">8454 8487 1319 0,'-2'-1'180'15,"2"0"23"-15,0-3-32 16,4 2-48-16,1-1-53 16,2-3-7-16,6 1-15 15,1-2-10-15,3 2 1 16,-1 1-2-16,2 4 17 15,-1 0-7-15,-4 5 17 16,-3 3-14-16,-4 6-17 16,-4 5-3-16,-6 2-9 0,-5 6-8 15,-1-3-5 1,-2 1-2-16,0-6 0 0,0-4-5 16,1-5 1-16,5-4 4 15,2-5-5-15,3-1-1 16,3-3-13-16,3-7 6 15,3 0 7-15,8-8 0 16,3-3 0-16,4-2-14 16,5-4-7-16,-4 0 11 15,5 0-7-15,-4 2 8 16,-5 0 2-16,-5 5 7 16,-6 5 0-16,-4 6 1 15,-3 2 6-15,-3 1 2 0,0 4-7 16,-2 2 4-16,-1 0-5 15,1 2 10-15,-6 4-5 16,-1 4 2-16,-3 5 5 16,-4 4 5-16,0 3 0 15,2 3 2-15,1 0-4 16,1-2-2-16,4-2-4 16,3-3-4-16,4-2-6 15,5-5 0-15,6-3-9 16,4-3 0-16,4-3 3 15,5-4-10-15,1 0-16 16,0-1-10-16,-1-2-48 16,-1 2-66-16,-7 1-130 15,9-7-262-15</inkml:trace>
  <inkml:trace contextRef="#ctx0" brushRef="#br0" timeOffset="209">9013 7961 1503 0,'-1'-2'300'16,"-2"0"-64"-16,-3 2 32 16,1 0-76-16,-4 6-90 15,-2 4-40-15,-6 9-17 16,1 9-8-16,1 4-8 0,4 0-14 15,5 2-14-15,2-2 1 16,8-3-2-16,2-7 0 16,3-4-9-16,4-4-33 15,1-6-69-15,2-4-93 16,-1-4-135-16,10-9-322 16</inkml:trace>
  <inkml:trace contextRef="#ctx0" brushRef="#br0" timeOffset="210">9177 8006 1510 0,'1'-1'237'15,"-1"1"-22"-15,0-3-28 0,-1 3-53 16,0 4-52-1,0 3-2-15,-1 6 5 0,-3 8-32 16,2 4-20-16,-3 3-20 16,0-3-11-16,3-3-1 15,-1-2 0-15,2-6-1 16,0-5-55-16,1-3-146 16,-1-4-96-16,2-2-28 15,-1-15-160-15</inkml:trace>
  <inkml:trace contextRef="#ctx0" brushRef="#br0" timeOffset="211">9192 7927 1342 0,'2'-5'293'0,"-2"2"-101"16,2-6 33-16,0 2-87 15,1 2-50-15,0 2-40 16,0-1-27-16,-1 2-21 16,2 2-12-16,-2 2-91 15,0 4-205-15,-4 19-297 16</inkml:trace>
  <inkml:trace contextRef="#ctx0" brushRef="#br0" timeOffset="212">9330 7941 1501 0,'1'-3'246'0,"-1"3"-54"16,0-2-25-16,0 2-50 15,0 5-65-15,0 3 26 16,-3 10 11-16,1 10-32 16,-2 9-24-16,-2 5-5 15,1 0-20-15,-4-3-7 0,-1-1-1 16,-8-6-33-16,-5-3-469 15,-63 24-590-15</inkml:trace>
  <inkml:trace contextRef="#ctx0" brushRef="#br0" timeOffset="213">9576 8090 1493 0,'0'0'271'15,"0"0"-143"-15,-2 3-19 16,1 8-8-16,-2 11 35 15,-2 14-13-15,-4 38-21 16,3 22-25-16,-5 7-41 16,-6-37-21-16,-4-4-5 15,-8 3-2-15,-14-2-8 0,-13 0-108 16,-13-8-354-16,-10-6-478 16</inkml:trace>
  <inkml:trace contextRef="#ctx0" brushRef="#br0" timeOffset="214">8494 8202 1664 0,'-15'10'290'0,"-4"6"-65"16,-18 21-18-16,-26 47-78 16,1 35-35-16,23-1-11 15,29-39-40-15,8-6-13 16,13-12-19-16,13-6-10 15,-3-34-1-15,2-4-11 16,56 20-82-16,29-32-201 0,-42-15-584 16</inkml:trace>
  <inkml:trace contextRef="#ctx0" brushRef="#br0" timeOffset="215">9786 8487 1412 0,'-4'-1'630'0,"3"0"-553"16,-2 0 5-16,6-2-14 15,4 3-28-15,6 0 26 16,8-2 2-16,7-1-34 15,4 0-23-15,3-2-11 16,-1-1-252-16,42-10-518 0</inkml:trace>
  <inkml:trace contextRef="#ctx0" brushRef="#br0" timeOffset="216">10388 8327 1603 0,'-2'0'315'0,"2"-2"-159"16,-2 2 1-16,2 0-43 15,-1 0-42-15,2 5-37 16,1 3 22-16,0 5 1 16,1 1-23-16,4 1-14 15,3 0-9-15,1-5-5 16,4 2-6-16,-1-7-1 15,-1-2 0-15,0-3 1 16,0-6-1-16,-1-2 1 16,2-4-1-16,1-4 0 0,1-4-9 15,-2 0-15-15,2-3-6 16,-2 3 9-16,-2 1 20 16,-3 4 1-16,-4 7 0 15,-1 2 7-15,-4 5 2 16,0 2 2-16,-3 4-1 15,1 1 1-15,-4 7-10 16,-2 8 13-16,-3 9 1 16,-4 8-3-16,-2 5 1 15,-1 4 4-15,1 0-5 16,-4-4 0-16,2-2 4 16,-2-3 10-16,1-6-7 15,-3-4-4-15,2-7-1 0,0-5-5 16,-1-4-3-16,1-5-6 15,1-1 0-15,3-6 1 16,2-3 3-16,3-5-4 16,4-1-15-16,5-5-16 15,6-4-2-15,6-3 15 16,3 1-5-16,6 0 5 16,1 4 8-16,2 5-4 15,2 2-2-15,1 4-19 16,1-1-31-16,0 2-61 15,-2 1-110-15,26-9-371 16</inkml:trace>
  <inkml:trace contextRef="#ctx0" brushRef="#br0" timeOffset="217">10858 7881 1647 0,'-5'0'306'0,"-2"3"-119"0,-8 2-19 15,-2 7-52-15,-2 9-14 16,-1 11-20-16,8 6-31 15,3 7-28-15,5-3-14 16,6-3-9-16,7-4-19 16,2-9-110-16,8-7-200 15,30-3-387-15</inkml:trace>
  <inkml:trace contextRef="#ctx0" brushRef="#br0" timeOffset="218">11026 7990 1480 0,'0'-2'357'16,"0"0"-148"-16,0 1-26 0,0 1-41 15,-2 1-55 1,1 5-46-16,-2 3-8 0,-1 7-3 16,-3 6-18-16,1 1-11 15,2 2-1-15,-2-3-6 16,2-5-101-16,0-4-116 15,3-6-145-15,2-10-243 16</inkml:trace>
  <inkml:trace contextRef="#ctx0" brushRef="#br0" timeOffset="219">11045 7886 523 0,'0'-4'1201'0,"1"3"-982"16,0-4-50 0,2 2-68-16,0 1-62 0,1 0-30 15,-1 2-9-15,-1 3-19 16,-2 1-193-16,-6 18-476 16</inkml:trace>
  <inkml:trace contextRef="#ctx0" brushRef="#br0" timeOffset="220">11248 7839 1829 0,'1'0'273'0,"0"0"-162"16,2 5-26-16,-1 9 23 16,2 8-7-16,0 10-32 15,-2 8-20-15,-1 7-16 16,-4 0-27-16,-5-2-6 16,-9-2-6-16,-10-5-222 15,-77 40-455-15</inkml:trace>
  <inkml:trace contextRef="#ctx0" brushRef="#br0" timeOffset="221">7484 8097 933 0,'1'-5'150'0,"2"0"-87"16,3-3-3-16,-3-1 54 15,5 1-14-15,-4 1 4 16,0 0-5-16,-3 6-11 16,-1 0 17-16,0 2 8 15,-1 0-14-15,-3 3-20 16,-3 6-32-16,-5 15-2 0,-20 38 19 15,-15 59 35 1,-6 58 3-16,23-62-30 16,12-10-21-16,13-4-10 0,16-13-17 15,11-15-9-15,5-12-5 16,10-9-4-16,-16-33 0 16,1-2 2-16,1-4-7 15,23 16 4-15,1-13-4 16,-2-9 0-16,-2-8-1 15,-9-4 1-15,-5-7-1 16,-8 2 0-16,-9 1 12 16,-6 2-1-16,-6 3 2 15,-5 0-5-15,-1 1-7 16,-1 0-2-16,1 0 1 16,-2 1-2-16,2 0-14 0,4 1-52 15,0-2-83-15,2 2-214 16,-6-1-597-16</inkml:trace>
  <inkml:trace contextRef="#ctx0" brushRef="#br0" timeOffset="222">11599 7766 1060 0,'-2'-4'203'0,"0"-1"-2"0,-1-5 6 16,0 3-14-16,2-1-22 16,-2 2-31-16,3 2-35 15,0 3-5-15,0 0-22 16,0 2-34-16,3 1-32 15,1 3-5-15,3 8 10 16,4 10 22-16,5 15 0 16,8 40-8-16,-2 37-2 15,-2 29 7-15,-11-46-8 16,-4 3-2-16,-8-1-19 16,-6-14 7-16,-10-7-7 15,-4-6 7-15,-7-10-7 16,13-40 0-16,1-2-6 15,1-3 7-15,-16 14-8 0,5-7 0 16,3-10 0 0,4-5 0-16,7-4 1 0,1-3 1 15,5-5-2-15,3 2 0 16,1-1-1-16,2 0-29 16,3-1-29-16,-1-2-10 15,4 0-33-15,-1-2-109 16,2-1-237-16,5-7-188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3.03333E-6" units="1/dev"/>
          <inkml:channelProperty channel="T" name="resolution" value="1" units="1/dev"/>
        </inkml:channelProperties>
      </inkml:inkSource>
      <inkml:timestamp xml:id="ts0" timeString="2023-12-06T20:36:05.474"/>
    </inkml:context>
    <inkml:brush xml:id="br0">
      <inkml:brushProperty name="width" value="0.05292" units="cm"/>
      <inkml:brushProperty name="height" value="0.05292" units="cm"/>
      <inkml:brushProperty name="color" value="#002060"/>
    </inkml:brush>
  </inkml:definitions>
  <inkml:trace contextRef="#ctx0" brushRef="#br0">2136 2601 1034 0,'0'0'333'0,"-2"0"-247"15,2 0 4-15,2 2-42 16,-2-1-11-16,3 2 34 15,4-1 34-15,4 1-8 16,3-2-28-16,3 0-12 16,5-3-21-16,0 0-10 15,-1-2-13-15,-1-1-4 16,-3 1 6-16,-1 0-9 16,-3 1-5-16,-4-1 8 15,-3 2 1-15,-2 1 16 16,-3-1 7-16,-1 2 21 15,0 0-3-15,-3-1-15 16,3 1-18-16,-2 0-12 0,1-2 4 16,-2 1-9-1,1 1 11-15,0 0-6 0,-1 0-6 16,0 1 9-16,1 1 0 16,-1-1-8-16,-1 1 0 15,-1 2 11-15,0 4-11 16,-3 7 13-16,-3 6 4 15,0 6-2-15,-2 1-5 16,1 2-2-16,1 3-8 16,1-4 5-16,-2 1-4 15,1-5 5-15,3-4 7 16,-2-5-13-16,2-4 13 16,3-4-1-16,0-4 2 15,2-4 6-15,1-2 6 16,-2-4-3-16,-2-2-24 0,-1-6-1 15,0-4 1-15,2-1 2 16,2 1 5-16,1 1-7 16,2 5-5-16,0 2 5 15,1 6 0-15,-1 1 0 16,0 3-6-16,1 0-11 16,0 2-50-16,2 2-49 15,2 1-58-15,1 2-318 16,5-5-533-16</inkml:trace>
  <inkml:trace contextRef="#ctx0" brushRef="#br0" timeOffset="1">2424 2780 264 0,'0'-4'738'16,"0"0"-592"-16,-1 1 47 15,0-1-25-15,1 2 11 0,-1 2-14 16,-2 0-45 0,1 2-57-16,-1 1-12 0,-2 3 16 15,-2 3-19-15,-1 4 0 16,-4 6 14-16,2 1 1 15,-1 1-17-15,3 1-11 16,0 1 1-16,2 0-15 16,2-1-3-16,3 1-18 15,1-6 0-15,3-3-6 16,3-5-2-16,2-6 0 16,1-4 8-16,3-5 27 15,0-5-27-15,4-4 2 16,0-5 8-16,-1-2-10 15,-2-2-4-15,-2-2-7 0,-5-1 5 16,0 1 5-16,-3 2-4 16,-3 2 4-16,0 5 1 15,0 5 0-15,-2 5-1 16,-1 3 0-16,-1 2-5 16,1 1-9-16,-2 2-18 15,1 3-12-15,-1-1-51 16,-1 3-76-16,3 2-181 15,0-1-205-15,-1-1-233 16,-7 2 486-16</inkml:trace>
  <inkml:trace contextRef="#ctx0" brushRef="#br0" timeOffset="2">2353 2876 319 0,'-1'2'672'16,"1"0"-387"-16,-2 2-141 15,0 0-13-15,4-1-19 16,-2-1 19-16,3-1-29 16,4 1-36-16,4-2-14 15,-1-2-31-15,6-4-9 16,-2 2-12-16,2-4-158 15,0 2-147-15,10-10-297 0</inkml:trace>
  <inkml:trace contextRef="#ctx0" brushRef="#br0" timeOffset="3">2535 2985 201 0,'3'0'87'16,"-2"0"-39"-16,1-1 603 0,0-1-506 15,-1-1 47-15,-1-3-42 16,3 3 6-16,-3-1-6 16,1 0-19-16,-1 0-29 15,2 1-29-15,-2 0-20 16,2 1-10-16,-2 2-11 16,1 0-7-16,-1 0-8 15,0-3-7-15,0 6-2 16,0-3-7-16,0 0 1 15,0 0 2-15,0 0-2 16,0 0-2-16,0 0 0 16,0 0 1-16,0 0 4 15,0 0-4-15,0 0 0 0,0 0 0 16,-1 0-1-16,1 0 0 16,0 0 0-16,0 1 0 15,1-1 0-15,-1-1 0 16,0 1 1-16,0 0-1 15,0 0 7-15,0 0-7 16,0 0 0-16,-1 0 4 16,1 0-3-16,0 0-1 15,0 0 0-15,0 0 0 16,0 0 0-16,0 0 0 16,0 0 0-16,0 0 0 15,0 0-1-15,0 0 1 0,0 0-5 16,0 0 5-16,0 0 1 15,0 0-1-15,0 0 0 16,0 0 1-16,0 0 7 16,0 0-7-16,0 0-1 15,0 0 0-15,0 0 8 16,0 0 2-16,0 0-10 16,0 0 0-16,0 0 2 15,0 0-1-15,0 0-2 16,0 0 2-16,0 0 6 15,0 0-6-15,0 0 5 16,0 0-6-16,0 0 2 16,0 0 11-16,0 0-1 0,0 0 2 15,-4 3 2-15,4-3 10 16,0 0-8-16,-1 0 3 16,1 1-9-16,-3 0 3 15,2 1 0-15,-3 3 1 16,-4 5 10-16,-1 5 4 15,-2 3-8-15,1 3-10 16,-1-1-3 0,3 3-9-16,2-1-6 0,2-1-30 15,3-3-138-15,2-4-321 16,-2-14-407-16</inkml:trace>
  <inkml:trace contextRef="#ctx0" brushRef="#br0" timeOffset="4">2544 2395 940 0,'0'-2'567'16,"-1"1"-380"-16,-1-2 91 15,2 2-85-15,-2 1-43 0,0 0-51 16,1 3-42-16,-4 2-18 16,-2 8-7-16,-4 3-10 15,-3 6-16-15,0 1-6 16,2 2-35-16,1-3-230 15,-14 24-490-15</inkml:trace>
  <inkml:trace contextRef="#ctx0" brushRef="#br0" timeOffset="5">2927 2637 1356 0,'-1'0'164'0,"1"-1"59"0,-2 0-74 16,5-1-95-16,2 0-48 15,3 0 19-15,2-1-10 16,8 0-15-16,-1 1-10 16,1 0-123-16,-1 1-86 15,-1 1-107-15,4-3-542 16</inkml:trace>
  <inkml:trace contextRef="#ctx0" brushRef="#br0" timeOffset="6">2932 2753 843 0,'0'0'788'0,"1"0"-664"0,2-1-31 15,4 1-45-15,4-2-33 16,3-2-15-16,4 2-30 15,2-1-217-15,24-11-389 16</inkml:trace>
  <inkml:trace contextRef="#ctx0" brushRef="#br0" timeOffset="7">3544 2331 1045 0,'-14'9'294'16,"-1"1"-140"-16,-12 12-23 0,2 1-40 15,4 5 31-15,3 1-35 16,8-1-14-16,5-3-29 16,5-4-19-16,5-4 2 15,5-6-4-15,7-7-22 16,2-5 14-16,3-7 3 16,5-7 3-16,-3-7-13 15,2-5-8-15,-2-5 0 16,-5-2-1-16,-3-1 1 15,-6-3 0-15,-2-3 1 16,-4-1 0-16,-2 2 11 16,-4 1 3-16,-5 8 23 15,-5 4 17-15,-2 8-2 0,-5 4 2 16,0 6-31 0,-3 6-15-16,-2 4-7 0,2 4-1 15,3 2 1-15,7 1-2 16,4-2-12-16,4 3-93 15,4-2-89-15,7 1-182 16,26-3-536-16</inkml:trace>
  <inkml:trace contextRef="#ctx0" brushRef="#br0" timeOffset="8">3380 2714 1528 0,'0'0'187'0,"0"-1"-64"15,0 1-45-15,5-1-49 16,6-1 34-16,11-1 34 15,12-5-25-15,38-6-4 16,14-3-25-16,12-3-11 16,-41 9-10-16,-4-1-13 15,-31 8-1-15,-6 1-7 16,-1 0-1-16,9-2-24 16,-12 5-72-16,-6 0-129 15,-13 5-45-15,-48 16-519 0</inkml:trace>
  <inkml:trace contextRef="#ctx0" brushRef="#br0" timeOffset="9">3565 2884 1451 0,'-6'0'192'0,"0"0"43"16,-8 4-50-16,-4 7-86 16,-3 6-2-16,-4 9-2 15,1 5-26-15,1 4-12 16,6 1-35-16,4-1-2 16,5-6-10-16,5-4-10 15,6-4 0-15,3-7 0 16,5-8-1-16,4-5 1 15,3-6 20-15,4-10-13 16,2-7-6-16,-1-7 1 0,1-7-2 16,6-27 0-1,-10-9-6-15,-15-1 5 0,-5 54-11 16,0 2 12-16,-4 4 9 16,1-12 0-16,-5 9 18 15,-3 6-5-15,0 4-8 16,-5 6-14-16,0 5 1 15,-1 4-1-15,4 3-78 16,3 0-126-16,8 0-267 16,16 2-508-16</inkml:trace>
  <inkml:trace contextRef="#ctx0" brushRef="#br0" timeOffset="10">3798 2865 1358 0,'0'-4'190'16,"-1"3"-61"-1,0 0 102-15,-2 0-88 0,-2 2-11 16,0 0-54-16,-2 6-38 15,-2 5-4-15,-4 7 0 16,2 4-1-16,-1 3-7 16,2 4-2-16,4-1-8 15,0-2-6-15,4-2 4 16,0-4-5-16,3-5-10 16,2-5-1-16,2-4-1 15,0-5-8-15,6-5 9 16,3-3 12-16,2-6-5 15,2-3-7-15,-2-3-15 16,-5-1 4-16,0-1 10 16,-4-3-12-16,-2-3 6 0,-1 0 7 15,-6 2 1-15,0 1 7 16,-1 5-7-16,-3 3 9 16,1 6-9-16,-4 4 9 15,2 2-8-15,0 0-2 16,-1 3-11-16,1 3-64 15,0 2-81-15,1 0-344 16,-6 15-204-16</inkml:trace>
  <inkml:trace contextRef="#ctx0" brushRef="#br0" timeOffset="11">3683 2987 1347 0,'0'0'186'15,"0"0"-121"-15,0 1-29 16,4 0-24-16,4 1 57 16,3-2 28-16,6-2-49 15,6-2-48-15,2-2-39 16,1-1-177-16,30-9-297 15</inkml:trace>
  <inkml:trace contextRef="#ctx0" brushRef="#br0" timeOffset="12">3933 3039 1302 0,'0'-1'346'16,"0"1"-70"-16,0 0-60 15,2 0-78-15,-2 2-31 16,-3 2-50-16,0 8-8 16,-2 7-1-16,-3 4-22 0,-1 4-19 15,1 0-6 1,1-3-1-16,0-1-1 0,3-4-137 15,6-6-212 1,21-9-497-16</inkml:trace>
  <inkml:trace contextRef="#ctx0" brushRef="#br0" timeOffset="13">4355 2380 213 0,'-7'-1'1127'0,"1"1"-982"16,-3-3 53-16,3 3-48 0,2-1-22 15,3 1-25 1,1 0-67-16,5 0-28 0,2 1 4 16,7-1 16-16,4-1-1 15,6-2-12-15,5 0-4 16,1-1-4-16,0-1 1 15,-1-2-7-15,-4 3 8 16,-6 1-8-16,-7-1 9 16,-5 2-9-16,-4 0 6 15,-3 2 11-15,0 0 34 16,-1 0 8-16,-1 2-9 16,0-2-37-16,-1 0-4 15,1 0-4-15,-2 1-6 0,-1 1-6 16,-2 2 5-1,-1 2 1-15,-1 4-1 16,-3 3 1-16,1 6 7 0,-1 7 0 16,1 3 5-16,2 3 0 15,-1-2-1-15,3-1-4 16,1-3 11-16,-2-6-4 16,2-1 8-16,-1-5 10 15,0-5-8-15,-3 0 1 16,0-3 4-16,-3-2-13 15,1-1 2-15,-2-2-6 16,0-1-3-16,-2-2 0 16,4-3 0-16,1 1-1 15,4-2-1-15,3 0 1 0,1 3-7 16,2 2 11-16,2-2-4 16,-1 3-7-16,0 0-1 15,0 0 0-15,0 0-1 16,0 0-12-16,1 0-29 15,2-1-38-15,1-2-125 16,16-6-427-16</inkml:trace>
  <inkml:trace contextRef="#ctx0" brushRef="#br0" timeOffset="14">4861 2277 1657 0,'-2'-1'227'16,"2"-1"47"-16,-4 2-113 15,-1 3-37-15,-4 3-64 16,-3 10-22-16,-3 9-13 15,1 6-5-15,1 4-4 0,5 0-2 16,2 1-4-16,4-2-5 16,6-6-5-16,0-5-1 15,4-5-1-15,4-9-5 16,1-4-5-16,3-7-23 16,5-10-1-16,0-6 2 15,2-5-29 1,-3-7 7-16,-3-2 4 0,-3-4 8 15,-6 3 23-15,-4-2 12 16,-4 4 9-16,-4 4 15 16,0 8 13-16,-1 5 35 15,-3 7 8-15,0 2-31 16,0 5-25-16,-3 5-9 16,0 1-6-16,1 2-2 15,1 2-5-15,1 2-34 0,-1 1-130 16,4-3-190-16,-4 12-318 15</inkml:trace>
  <inkml:trace contextRef="#ctx0" brushRef="#br0" timeOffset="15">4808 2433 558 0,'-2'0'798'15,"1"1"-681"-15,-1 0 24 0,3 0-73 16,1-1 17-16,3 1 44 16,1 0-18-16,5 0-25 15,2-1-44-15,5-1-23 16,1-1-19-16,0-1-77 15,3 2-122-15,20 0-286 16</inkml:trace>
  <inkml:trace contextRef="#ctx0" brushRef="#br0" timeOffset="16">5015 2575 1190 0,'0'-2'181'16,"-1"2"47"-16,-2-1-15 15,2 0-54-15,-2 2-15 16,-2 3-78-16,-1 1-34 0,-1 6-16 15,-2 3-7-15,4 2 0 16,1 2-7-16,2-3-1 16,1-2 5-16,3-4-6 15,2-4-11-15,0-1 6 16,7-4 4-16,-1-4-20 16,4-4 3-16,-1-3-41 15,-1-4-37-15,-3-4 3 16,-2 0 8-16,-4 1 40 15,0-3 22-15,-6 4 23 16,1 4 15-16,-2 6 71 16,-1 2 26-16,-1 5-64 15,-3 2-34-15,3 2-14 0,-2 1 0 16,2 1-8-16,4 1-7 16,0-2-159-16,5 1-129 15,15-3-357-15</inkml:trace>
  <inkml:trace contextRef="#ctx0" brushRef="#br0" timeOffset="17">5229 2440 1375 0,'-2'0'317'15,"1"1"-97"-15,-2 1-41 0,-1 2-121 16,0 2-13 0,1 5-19-16,0 4-16 0,-1 1-10 15,0 1-203-15,-6 17-626 16</inkml:trace>
  <inkml:trace contextRef="#ctx0" brushRef="#br0" timeOffset="18">5537 2256 1594 0,'-2'-2'261'15,"1"1"-132"-15,-5 0 21 16,-3 4-91-16,-3 7-5 16,-7 7 10-16,1 4-5 15,-2 6-17-15,3 2-20 16,3-1-1-16,2-2-9 16,5 1-4-16,2-4-7 15,4-4 1-15,3-1-2 16,3-6-2-16,3-5-7 15,3-3 5-15,4-7 4 0,6-5 0 16,-1-5-1 0,0-4-13-16,-4-3-11 0,-2-4-5 15,-5-1 6-15,-2-3-5 16,-4-4 13-16,-3 3 4 16,-3 2 12-16,-1 8 5 15,1 7 1-15,0 7-6 16,-1 4-11-16,-5 4-6 15,1 3-37-15,-3 6-93 16,1 3-166-16,-19 25-333 16</inkml:trace>
  <inkml:trace contextRef="#ctx0" brushRef="#br0" timeOffset="19">5402 2400 1444 0,'0'1'199'16,"-1"0"-35"-16,1 2-71 15,1-1-12-15,4 2 22 16,2 0-19-16,4-1-18 16,6-2-24-16,2-2-42 15,4 0-115-15,2-3-245 16,27-6-708-16</inkml:trace>
  <inkml:trace contextRef="#ctx0" brushRef="#br0" timeOffset="20">5678 2418 180 0,'0'0'1501'15,"0"0"-1222"-15,-1 0-30 16,0 4-129-16,-5 3-72 16,3 6 9-16,-3 4-18 15,1 1-19-15,0 1-19 16,-2-2-1-16,2 1-143 16,1-3-319-16,-10 8-383 0</inkml:trace>
  <inkml:trace contextRef="#ctx0" brushRef="#br0" timeOffset="21">5849 2077 1706 0,'0'-3'291'16,"0"3"-123"-16,0-4-10 0,1 4-68 16,1 4-38-1,1 5-50-15,4 12 53 0,3 11-16 16,6 37-15-16,-5 20-4 16,-6-4-2-16,-10-31-8 15,-9 2-8-15,-11-2-1 16,-12-2-1-16,-13-3-15 15,-9-6-107-15,3-8-116 16,-4-4-308-16,-3-14-217 16</inkml:trace>
  <inkml:trace contextRef="#ctx0" brushRef="#br0" timeOffset="22">4850 2148 1374 0,'-3'-2'273'0,"-1"2"-29"15,-6 0 13-15,-6 7-110 16,-7 12 6-16,-7 16-39 15,-21 42-35-15,3 25-20 0,16-3-23 16,23-36-8-16,7-8-14 16,17-7-13-16,-2-26-1 15,5-4-1-15,1-2-60 16,22 11-154-16,29-7-299 16,14-29-624-16</inkml:trace>
  <inkml:trace contextRef="#ctx0" brushRef="#br0" timeOffset="23">3048 3782 1612 0,'-5'0'273'15,"2"-1"-152"-15,-2 0 86 16,3 0-103-16,2 1-34 15,2 0-32-15,1-3-25 16,5 2-7-16,3-1-1 16,5 1-5-16,1-1 0 0,0 0 0 15,2 2-69 1,-4 2-170-16,16 4-447 16</inkml:trace>
  <inkml:trace contextRef="#ctx0" brushRef="#br0" timeOffset="24">3009 3908 1603 0,'0'0'262'15,"1"2"-200"-15,1 0-37 0,2 3-14 16,4-3 8-1,6-1 5-15,7-3-24 0,4-2-156 16,46-16-434-16</inkml:trace>
  <inkml:trace contextRef="#ctx0" brushRef="#br0" timeOffset="25">3679 3530 1321 0,'-7'0'204'15,"0"3"-87"-15,-11 0 86 16,-1 5-53-16,-2 4-23 16,-2 5-20-16,1 4-26 15,2 7-33-15,2 5 0 16,5-1-12-16,4-3-11 15,7-4-10-15,2-5-6 0,5-9 2 16,5-3-10-16,5-6 12 16,4-4 28-16,4-7-17 15,3-9-11-15,-2-3-11 16,-2-4-2-16,-6-3-1 16,-4-2 0-16,-7-2 1 15,-3-2 0-15,-9-2 0 16,-4 0 1-16,-3 3 5 15,-4 5 9-15,1 6 14 16,1 5-5-16,-2 6-6 16,3 3 1-16,3 3-4 15,0 2-7-15,5 2-8 0,0 1-2 16,3 1-7 0,4 2-15-16,0 0-79 0,0 4-128 15,4 1-326 1,8 12-407-16</inkml:trace>
  <inkml:trace contextRef="#ctx0" brushRef="#br0" timeOffset="26">3398 3892 878 0,'0'0'963'0,"0"0"-839"16,4-2-55-16,6 0-37 16,8 0 22-16,10-2 27 15,11-1-32-15,34-6-16 16,22 2-13-16,0-4-19 16,-35 3 9-16,-8 3-8 15,-29 3-2-15,-4 2-39 0,-5 0-119 16,13-2-145-16,-17 4-318 15</inkml:trace>
  <inkml:trace contextRef="#ctx0" brushRef="#br0" timeOffset="27">3558 4013 1386 0,'-5'0'190'15,"0"0"-64"-15,-10 4-1 16,-3 4 8-16,-4 6 40 16,-4 6-34-16,-1 8-41 15,2-1-14-15,6 4-24 16,3-2-29-16,8-5-8 16,5-1-14-16,6-6 0 0,7-5-9 15,6-6 2-15,7-7 25 16,5-5-11-16,4-7-16 15,-2-5-7-15,-1-3-11 16,-4-4-4-16,-6-2-10 16,-4-6 8-16,-8-3-4 15,-6-30 4-15,-12-10 0 16,6 54 18-16,0 5 6 16,-5-14 15-16,-3 9 22 15,4 8 11-15,1 7-3 16,-1 3-25-16,2 5-20 15,2 2-31-15,1 6-66 16,1 4-119-16,1 2-388 0,5 18-796 16</inkml:trace>
  <inkml:trace contextRef="#ctx0" brushRef="#br0" timeOffset="28">3765 3975 238 0,'0'-1'1234'16,"-1"-1"-1006"-16,0 2 71 15,-1 0-83-15,-1 4-57 16,-4 4-81-16,-1 8-41 16,-5 5 14-16,-1 8-4 15,1 1-22-15,3-1 1 16,1-1-8-16,4-5-9 16,3-5-8-16,4-6-1 15,2-4-1-15,4-3-7 0,3-5 8 16,3-6 1-1,2-4-1-15,1-3 0 16,1-3-1-16,-6-4-5 16,2 1 5-16,-5-6 0 0,-3-2 1 15,-2-4-5-15,-6 1 5 16,-3 5 1-16,0 4 6 16,1 8-6-16,-2 4 0 15,0 6-1-15,1 2-1 16,-2 4-21-16,0 3-35 15,1 3-107-15,-2 3-208 16,-9 20-300-16</inkml:trace>
  <inkml:trace contextRef="#ctx0" brushRef="#br0" timeOffset="29">3671 4061 1391 0,'0'1'243'16,"0"0"-144"-16,0 3-16 15,3-1 14-15,2 0 35 16,4-2-48-16,3 2-19 16,4-3-56-16,3-3-9 15,2 2-108-15,1-2-275 16,32-4-963-16</inkml:trace>
  <inkml:trace contextRef="#ctx0" brushRef="#br0" timeOffset="30">3879 4157 1764 0,'-3'5'217'16,"-1"2"-41"-16,-5 8-74 16,1 4-45-16,3-1 9 15,0 1-26-15,2 2-22 16,2-2-16-16,-1-1-2 0,1-4-83 16,1-3-216-1,4 0-331-15</inkml:trace>
  <inkml:trace contextRef="#ctx0" brushRef="#br0" timeOffset="31">4539 3537 1641 0,'-1'-5'233'0,"0"2"11"15,0-4-23-15,-1 3-73 16,2 2-26-16,0 2-50 15,0 2-36-15,-1 1-30 16,-1 6-6-16,-3 8 12 16,-1 7-2-16,1 7-8 15,-2 0-2-15,1-2-7 16,0-2-60-16,0-2-70 16,-1-7-146-16,3-3-297 15,-9 5-547-15</inkml:trace>
  <inkml:trace contextRef="#ctx0" brushRef="#br0" timeOffset="32">4394 3790 1444 0,'-4'2'186'0,"2"-1"70"15,0 1-92-15,2-2-58 16,1 0-20-16,2-1-38 16,8-2 15-16,4-1-26 15,10-3-22-15,5-1-15 16,4-3-45-16,2 0-61 0,-3 3-125 16,-1 2-129-1,19 0-449-15</inkml:trace>
  <inkml:trace contextRef="#ctx0" brushRef="#br0" timeOffset="33">4397 3934 1641 0,'0'0'203'16,"0"-1"53"-16,1-1-98 16,3 0-85-16,2-4-43 15,1 0-16-15,6-3-14 16,0 2 0-16,3 1 0 15,-4 3 0-15,-1 1 0 16,-2 2-6-16,-2 3-6 16,-2 5 11-16,-4 2 1 15,-2 8 18-15,-4-1-5 16,-4 5 2-16,-2-1 2 16,-3 0 11-16,-2-3 2 15,2-2-6-15,2-2-7 16,4-5-10-16,4-2-7 0,2-3 0 15,4-2-33-15,5-1-16 16,5-2 47-16,6-5 2 16,4 0-13-16,3-1-43 15,0-3-47-15,-1 3-65 16,-3-1-134-16,16-7-277 16</inkml:trace>
  <inkml:trace contextRef="#ctx0" brushRef="#br0" timeOffset="34">4635 3883 1757 0,'0'2'213'16,"0"-2"-102"-16,0 2-50 15,-2 2-19-15,-1 3 39 16,0 5 11-16,0 3-37 16,0-2-20-16,-1 1-13 15,0-2-5-15,1-4-10 16,1-2 2-16,0-4-7 0,2-2 4 15,0 0 1-15,0-2-2 16,2-1-4-16,0-4 11 16,1-2-12-16,2-4-9 15,4-1 0-15,3-1 0 16,3 1-6-16,-1-1 1 16,3 4-5-16,-1 0-7 15,-1 7 7-15,-2 1 10 16,-6 4 8-16,-1 5-11 15,-6 5 12-15,-2 3 6 16,-4 2 12-16,1 2 1 16,-2 0-4-16,0-4-3 15,2-3 2-15,3-5-8 0,2-4 0 16,0-3-6-16,0-2-8 16,2-1 7-16,1-5-1 15,4-4 2-15,1-2-24 16,2-4 5-16,3-1-2 15,0 2-9-15,5 1-14 16,-3 3 14-16,-1 5 11 16,-2 7 7-16,-2 3 10 15,-2 3 1-15,-2 4 1 16,-4 4 5-16,-1 2 21 16,-4 2-5-16,1 0-3 15,-2-2-11-15,0 0 1 16,0-7-8-16,-1 1-99 0,0-5-249 15,-7-6-470-15</inkml:trace>
  <inkml:trace contextRef="#ctx0" brushRef="#br0" timeOffset="35">5000 3674 1986 0,'0'0'354'0,"0"0"-121"0,0 0-106 16,0 0-74-16,0 0-23 15,0 0-30-15,0 0-3 16,-1 0-84-16,-2 3-261 15,-16 9-764-15</inkml:trace>
  <inkml:trace contextRef="#ctx0" brushRef="#br0" timeOffset="36">4196 3756 1958 0,'-2'-3'248'0,"1"3"31"16,-2-2-123-16,3 2-89 15,0 0-19-15,2 0-30 16,-2 0-18-16,1 0-18 15,2 2-96-15,1 1-192 16,13 2-645-16</inkml:trace>
  <inkml:trace contextRef="#ctx0" brushRef="#br0" timeOffset="37">5522 3468 1199 0,'-8'0'520'16,"3"0"-442"-16,-7-3 57 0,5 6-60 16,3-3-18-16,4 1-3 15,2-1-41-15,7 3-5 16,6-1 34-16,11-1 9 16,8-1-6-16,7-3-20 15,4-1-13-15,-1-3-12 16,0 1 7-16,-2 0-7 15,-7 2 6-15,-8 1-6 16,-12 1-40-16,-9 2-65 16,-12 3-102-16,-43 16-294 15</inkml:trace>
  <inkml:trace contextRef="#ctx0" brushRef="#br0" timeOffset="38">5525 3500 1515 0,'-4'0'278'0,"0"0"-151"16,-5 1 22-16,-4 2-59 15,-2 4-3-15,-5 5 0 16,0 3-42-16,-1 5-14 15,1 3-7-15,5 0-12 0,3-3-5 16,6-1-7-16,6-3-1 16,6-4 0-16,6-4-1 15,7-2 1-15,9-6-49 16,6-4-16-16,5 0 14 16,-1-3 5-16,1 0 10 15,-4 1 16-15,-7 1 1 16,-5 2 13-16,-5 0 7 15,-8 0 0-15,-7 3 6 16,-3 0 81-16,-5 3 24 16,-4 4-73-16,-6 6-26 15,-6 6-11-15,-1 5 6 16,-1 4 1-16,1-1-7 0,-3 0 5 16,4-1-5-1,0-4 5-15,3-2 2 0,5-6 7 16,4-5 3-16,5-3-6 15,2-4-12-15,6-3-32 16,5 0 32-16,7-5 39 16,9 1-20-16,8-4-19 15,1 1 1-15,3 1-1 16,-3 1-1-16,-2 1 0 16,-2-1 0-16,-6 3 1 15,-5 0-1-15,-5 1 1 16,-7 2 1-16,-6 0 6 0,-1 0-7 15,-3 0-41 1,-2 0-91-16,-1 2-383 0,-26-2-1074 16</inkml:trace>
  <inkml:trace contextRef="#ctx0" brushRef="#br0" timeOffset="39">6511 3454 712 0,'3'-11'702'0,"1"1"-604"0,3-10 74 16,2 1 20-16,-5 3-30 16,0 5-12-16,-1 3-27 15,-2 3-37-15,-1 4-11 16,-1 1-11-16,1 1-20 15,-3 6-23-15,-4 3 0 16,-4 8-9-16,-3 6-2 16,-4 6-2-16,1 1-8 15,-1-1 6-15,4 0-5 16,0-2 0-16,5-4 0 16,2-7 0-16,5-7-1 15,2-4-5-15,2-5-15 0,3-2 13 16,5-2 7-1,5-3 12-15,4-3-2 0,2-5-9 16,-2 0 6-16,3-1-6 16,-3 0 5-16,-1 1-5 15,-3-1 8-15,-3 2-8 16,-4 2 6-16,-3 4-1 16,-4 2-5-16,0 2 0 15,-1 4 11-15,-2 1-5 16,0 5-6-16,-3 5 4 15,-3 5 1-15,-1 5-6 16,3 1 0-16,2 0 0 16,2-2 0-16,3-4-1 15,2-2 1-15,1-4-11 16,5-5-4-16,-1-3 9 0,4-3-25 16,4-4-23-16,-1-1-60 15,-5-1-78-15,-2 0-189 16,-9-8-307-16</inkml:trace>
  <inkml:trace contextRef="#ctx0" brushRef="#br0" timeOffset="40">6729 3613 1461 0,'-3'-3'312'16,"-1"3"-81"-16,-3-1-40 16,-4 5-88-16,-4 3 35 15,-6 8-25-15,-3 7-41 0,-1 7-32 16,0 3-2-16,2 0-8 16,5 0-15-16,8-5-9 15,3-2-6-15,5-6 6 16,4-6-6-1,3-3 0-15,4-7-9 0,5-4 3 16,2-6-1-16,5-5 1 16,2-5-6-16,-1-6-9 15,0-2 1-15,-4-5-7 16,-3-3-10-16,-2 2 1 16,-5 1 22-16,-4 8 14 15,-3 7 2-15,-2 6 10 16,-3 6-2-16,1 2-10 15,-5 4-9-15,-2 2-6 16,-1 3-36-16,0 2-107 0,0 3-149 16,2 0-239-16,-16 16-298 15</inkml:trace>
  <inkml:trace contextRef="#ctx0" brushRef="#br0" timeOffset="41">6594 3730 1517 0,'0'0'225'0,"0"0"27"16,2 2-159-16,0 2-45 16,4 1 23-16,6 0-23 0,3-2-27 15,3 1-21-15,3-4-84 16,-1-3-212-16,31-13-549 15</inkml:trace>
  <inkml:trace contextRef="#ctx0" brushRef="#br0" timeOffset="42">7008 3429 1214 0,'0'-1'359'0,"0"0"-125"15,0-1 58-15,2-2-106 16,0 0-75-16,2 0-27 15,4-2-36-15,1-1-24 16,2 3-13-16,-1-2-5 16,2 3-6-16,-1 1 0 15,-4 2-8-15,0 6-6 16,-3 5 14-16,-2 4 21 16,-5 5 0-16,-3 5-14 0,-2-2 10 15,-3-1-8 1,0-3-8-16,-2-8 11 0,2 0-3 15,4-5-2 1,1-4-6-16,5-2-1 0,2-1-13 16,4-5-7-16,2-2 20 15,3-4 0-15,5-3 0 16,2-2 0-16,2-2 0 16,1 0-8-16,1 1-2 15,-4 0-2-15,-2 3 11 16,-3 5 1-16,-7 3 0 15,-3 5 9-15,-2 1 18 16,-2 3 20-16,-4-1-11 16,-4 5-23-16,-3 2-4 15,-2 4 2-15,1 3-4 0,2 2-6 16,2-1-1 0,6-1 0-16,2-1-1 0,4-1-17 15,5-4 6-15,3-2-44 16,8-2-80-16,2-4-92 15,3-4-311-15,30-16-319 16</inkml:trace>
  <inkml:trace contextRef="#ctx0" brushRef="#br0" timeOffset="43">7357 3156 1540 0,'-2'0'258'15,"-1"-1"7"-15,-4 1-44 16,-2 1-83-16,-1 6-27 16,-2 3-45-16,0 4-29 15,0 4-23-15,2 4-4 16,5-2-9-16,2 2-1 15,3-3-1-15,3-1-7 16,4-4-70-16,2-1-75 16,0-5-64-16,3-3-245 0,16-6-259 15</inkml:trace>
  <inkml:trace contextRef="#ctx0" brushRef="#br0" timeOffset="44">7470 3185 1360 0,'-1'-1'363'0,"1"1"-141"16,-2 1-2-16,0 1-131 15,-1 3-20-15,-1 3-9 16,1 4-30-16,-1 1-21 15,0 3-8-15,-1-1-1 16,2 0-56-16,0-3-160 16,1-3-154-16,-2 0-287 0</inkml:trace>
  <inkml:trace contextRef="#ctx0" brushRef="#br0" timeOffset="45">7501 3090 877 0,'-1'-3'880'16,"1"1"-638"-16,-1-3 34 15,1 3-110-15,-1 0-50 0,1 2-56 16,0 0-51-16,0 0-9 16,0 4-63-16,1 0-141 15,0 3-342-15,-1 8-419 16</inkml:trace>
  <inkml:trace contextRef="#ctx0" brushRef="#br0" timeOffset="46">7604 3068 1631 0,'0'0'231'0,"0"1"-3"0,1 3-89 15,-1 5-14 1,0 7-11-16,0 5-41 0,2 7-25 16,-1 1-24-16,-2 2-7 15,-1 1-10-15,-6 0-1 16,-8-2-6-16,-9-2-18 16,-10-3-187-16,-5-3-348 15,-63 13-466-15</inkml:trace>
  <inkml:trace contextRef="#ctx0" brushRef="#br0" timeOffset="47">7764 3251 1241 0,'0'-2'562'0,"0"2"-472"16,0 0 99-16,-1 3-44 16,-1 5-82-16,-6 7 20 15,0 9-11-15,-4 12-27 16,-7 28-21-16,-4 7 0 0,-7 1-12 16,2-24-12-1,-7-1 0-15,13-25-165 0,-2-4-381 16,-73 39-369-1</inkml:trace>
  <inkml:trace contextRef="#ctx0" brushRef="#br0" timeOffset="48">6968 3217 1608 0,'-3'0'239'0,"-1"2"70"0,-8 7-125 15,-6 9-46-15,-2 13-36 16,-15 36-25-16,9 15-29 16,15-1-20-16,14-32-19 15,2-27-3-15,5-2-6 16,1-2 0-16,15 16-40 16,9-10-158-16,6-10-289 15,53-19-608-15</inkml:trace>
  <inkml:trace contextRef="#ctx0" brushRef="#br0" timeOffset="49">8114 3419 1325 0,'-9'-2'330'16,"3"2"-203"-16,-8 0 140 16,2 0-73-16,5 2-40 15,2-2-23-15,4 1-64 16,2-1-53-16,3 0-13 16,5 0-1-16,6 0 13 15,7 0 5-15,3-3-12 16,-1 1-6-16,0 0 0 15,-6-1 0-15,-6 1-1 0,-4 2-8 16,-5 2 8 0,-3-2-1-16,-3 1-25 0,1 1-16 15,-5-1-98-15,2 4-155 16,-10 7-369-16</inkml:trace>
  <inkml:trace contextRef="#ctx0" brushRef="#br0" timeOffset="50">8390 3349 927 0,'-2'0'1035'0,"2"0"-894"0,-3 1 27 15,1 4-86-15,-2 2-40 16,1 4 17-16,3 1-11 16,2 0-15-16,2-1-20 15,4-2-13-15,3-1 1 16,1-5-2-16,2-3 1 16,0-2 0-16,0-4-6 15,0-3-8-15,-2-3 5 16,1-3-7-16,-2-1-1 15,-2 1 7-15,-1 0 9 16,-3 3 0-16,-2 2 1 16,-1 4 1-16,-2 2 5 0,0 2-5 15,0 2 10 1,0 1 10-16,0 1-13 0,-2 3-7 16,-1 3 11-16,-3 8 5 15,-4 5-5-15,-2 5 0 16,-1 4 6-16,0 3-5 15,0 1 5-15,0 1 3 16,-2-2-19-16,0-4 16 16,1-3-2-16,-2-6-1 15,0-3-3-15,1-6 0 16,-2-2-4-16,3-5-1 16,-2-2-5-16,4-4 4 0,2-2-6 15,2-4-16-15,5-3-8 16,2-5 24-16,4-4-1 15,6-3-13-15,4 2-2 16,2 4-5-16,2 5-2 16,1 6 2-16,-2 1 14 15,0 4 5-15,-2 4-4 16,-4 1 6-16,-1 2 0 16,-1-1-2-16,-1 1-103 15,-1-3-115-15,-3-1-300 16,-1-12-749-16</inkml:trace>
  <inkml:trace contextRef="#ctx0" brushRef="#br0" timeOffset="51">8782 2918 1575 0,'-2'-3'255'0,"0"2"37"16,-3-3-79-16,-2 4-67 16,-4 4-47-16,-3 7-36 15,-3 7-18-15,-1 9-15 0,1 3-11 16,4-1-10-16,4 0-9 16,3-2 0-16,6-4-9 15,5-3 0-15,2-4-30 16,4-4-87-16,3-5-81 15,1-1-271-15,20-6-385 16</inkml:trace>
  <inkml:trace contextRef="#ctx0" brushRef="#br0" timeOffset="52">8874 3054 558 0,'0'0'1120'0,"-1"0"-944"16,-1 1 73-16,-1 2-99 15,0 5-50-15,-4 2-8 16,1 2-50-16,-1 4-26 16,0-1-10-16,1 2-6 15,0-3-27-15,3-2-156 16,0-3-281-16,1 2-303 15</inkml:trace>
  <inkml:trace contextRef="#ctx0" brushRef="#br0" timeOffset="53">8898 2984 1062 0,'-2'-2'905'15,"2"2"-743"-15,0-2 48 16,0 1-90-16,0 1-66 16,0 0-33-16,2 0-21 15,-2 0-37-15,0 3-171 16,0 0-377-16,-6 12-715 16</inkml:trace>
  <inkml:trace contextRef="#ctx0" brushRef="#br0" timeOffset="54">9031 2960 1832 0,'0'0'263'0,"0"2"-38"16,0-2-41-16,-1 7-110 15,2 5-31-15,-1 8 4 16,0 10-17-16,0 3-17 16,-3 4-2-16,-4 0-11 15,-4-2 0-15,-9-3-25 16,-5-3-127-16,-9-3-173 16,-61 17-470-16</inkml:trace>
  <inkml:trace contextRef="#ctx0" brushRef="#br0" timeOffset="55">3052 5156 1587 0,'-3'-1'248'0,"0"0"-25"15,-3-1-7-15,4 2-102 16,2 0-60-16,2 0-31 16,5 0-16-16,5 0 5 15,6 0-5-15,5 1-7 16,1 0-48-16,-1 1-63 0,-2 0-127 15,16 10-345-15</inkml:trace>
  <inkml:trace contextRef="#ctx0" brushRef="#br0" timeOffset="56">3014 5289 1662 0,'1'0'270'16,"-1"-1"-112"-16,2 1-56 15,3-1-74-15,7 0 5 16,6-2-7-16,7 1-26 0,5-2-87 16,3 3-230-16,53-5-560 15</inkml:trace>
  <inkml:trace contextRef="#ctx0" brushRef="#br0" timeOffset="57">6468 3106 1223 0,'-2'-1'230'0,"0"0"-122"15,-1 0 106-15,-3 0-65 16,-1 3-23-16,-3 2-6 15,-4 4-30-15,-4 8-12 16,-3 8 6-16,-5 12-9 0,-17 33-15 16,-6 29-11-16,5 12 1 15,18-35-11-15,8-4-5 16,7-7-7 0,3-2-4-16,10-17-5 0,4-24-6 15,1 0-3 1,3-2-8-16,13 16 1 0,4-6 5 15,7-3 1-15,-1-6-7 16,-2-6 0-16,-2-4-1 16,-8-4-1-16,-6-3-5 15,-7-2 6-15,-4-1 5 16,-4-1 2-16,-2-1 7 16,0 1-2-16,-1 0-7 15,-1-2-5-15,0 3-27 16,2-2-29-16,1 2-35 0,1 0-124 15,-5-5-467 1</inkml:trace>
  <inkml:trace contextRef="#ctx0" brushRef="#br0" timeOffset="58">9332 2805 1542 0,'0'1'333'0,"0"0"-258"15,0 2-33-15,1 8 4 16,1 8 79-16,3 12-19 16,7 38-22-16,5 31 2 15,0 10-34-15,-12-29-8 0,-8 2-5 16,-12 0 3 0,-7-10 3-16,-14-4-14 0,-9-7-8 15,-11-10-2-15,-5-8-8 16,4-11-2-16,7-10-5 15,28-15-6-15,4-2 0 16,4 0 6-16,-16 3 1 16,9-4-6-16,6-2 0 15,6-1-1-15,4-2-1 16,1 0-6-16,4 0-8 16,2-1-33-16,-1 1-57 15,1-1-98-15,0-2-151 16,15-23-540-16</inkml:trace>
  <inkml:trace contextRef="#ctx0" brushRef="#br0" timeOffset="59">9640 2757 1725 0,'0'0'245'0,"0"0"-101"16,0 0-41-16,0 6-49 15,0 3 41-15,0 8-8 16,0 9-26-16,2 4-1 15,0 5-39-15,0 0-1 16,2-3-4-16,-1-4-1 16,0-6-9-16,0-8-5 15,-1-7 8-15,1-5-7 16,3-6 22-16,8-6 4 16,10-8-17-16,7-4-2 15,7-7-9-15,1 0 1 0,1 0 0 16,-2 3 1-1,0 3-2-15,-5 4 0 0,-6 6 0 16,-8 7-32-16,-10 3-23 16,-7 5-44-16,-8 0-138 15,-49 15-280-15</inkml:trace>
  <inkml:trace contextRef="#ctx0" brushRef="#br0" timeOffset="60">3911 4838 1472 0,'-4'-4'222'15,"4"-1"-80"-15,0-2 64 16,0 2-68-16,0 2-11 16,0 0-10-16,0 3-33 15,0 1-30-15,0 1-19 16,0 1-22-16,-1 5 4 16,-1 4 5-16,0 6-7 15,-2 2-9-15,-1 2-5 16,0-3 0-16,-4 1-2 0,4-1-63 15,-2 0-97 1,-4 1-97-16,4-3-276 0,-14 9-521 16</inkml:trace>
  <inkml:trace contextRef="#ctx0" brushRef="#br0" timeOffset="61">3693 5115 789 0,'-3'1'972'0,"-1"-1"-837"16,-1 1 73-16,4-1-110 15,4-1-70-15,5-1 29 0,10 0 17 16,6-1-31-16,10-5-23 15,4 2-8-15,7-2-11 16,3 1-1-16,26-4 0 16,-51 9-38-16,21-4-71 15,-6 3-151-15,-7 3-233 16,6 5-423-16</inkml:trace>
  <inkml:trace contextRef="#ctx0" brushRef="#br0" timeOffset="62">3790 5249 1053 0,'0'-2'499'0,"0"0"-436"16,1-4 0-16,2 1-45 15,0 1-17-15,2-1 13 16,1 2-8-16,2 1-5 15,-1 4 0-15,-2 3 5 16,1 2 15-16,-3 9 87 16,-3 4-39-16,-5 6-24 15,-2 2 8-15,-4 1-1 16,-6-4 14-16,-2-2-1 16,-5-3-4-16,0-4 11 15,-3-3-12-15,1-3-6 16,4-4-4-16,3-2-16 15,5-3-5-15,4-3-29 16,5-3 0-16,5-2 0 16,5-3 0-16,5-4-6 15,4 0-9-15,3-1 5 16,2 5 2-16,-1 2 7 0,1 3 0 16,-3 2 1-16,1 2-1 15,-3 5 0-15,0 1 1 16,-2 3 0-16,1 2 1 15,-1-1 0-15,2-1-1 16,2-3 0-16,-2-1-1 16,4-4-51-16,2-3-55 15,-2-3-127-15,5-4-109 16,27-27-310-16</inkml:trace>
  <inkml:trace contextRef="#ctx0" brushRef="#br0" timeOffset="63">4067 5216 1451 0,'0'0'210'16,"0"0"36"-16,0-2-78 0,-2 2-56 16,2 2-25-16,0 2-25 15,-1 7 1-15,-3 2-18 16,-2 3 0-16,0 1-12 15,-1 0-14-15,0-4-1 16,0-2-4-16,0-3-4 16,3-2-4-16,1-4-4 15,3-2-2-15,0-2-24 16,1-4 15-16,3-3 3 16,2-5-3-16,4-2-6 15,2-1-5-15,2 1 4 16,1 1 2-16,2 3 5 0,0 1 3 15,-1 4-4 1,-1 2 2-16,-6 4 8 16,-1 4-2-16,-5 5 2 0,-1 4 5 15,-4 3 15-15,0 2 2 16,-4 1-2-16,2-2-5 16,-1-2 0-16,2-3-6 15,0-6 0-15,2-1-3 16,0-4 3-16,2 0-9 15,-1-5-5-15,2-2 5 16,1-5 7-16,2-4-7 16,5-2-1-16,0-1-8 15,3 1 3-15,2 3-5 16,1 4-1-16,-2 4 5 0,-1 4 6 16,-2 4-11-16,-2 4 12 15,-4 5 6-15,-1 4 21 16,-4 4 3-16,-2 1-19 15,-1-1-2-15,-3-2-5 16,-2 0-4-16,-2-4-148 16,2-2-383-16,-21-1-935 15</inkml:trace>
  <inkml:trace contextRef="#ctx0" brushRef="#br0" timeOffset="64">4480 4996 1757 0,'0'-1'268'0,"0"0"-37"15,0-2-16-15,0 3-94 16,0 0-52-16,0 0-42 16,1 0-27-16,0 0-6 15,0 3-53-15,3-1-199 16,8 0-634-16</inkml:trace>
  <inkml:trace contextRef="#ctx0" brushRef="#br0" timeOffset="65">4738 4793 982 0,'-4'0'460'0,"3"0"-383"0,-1-2 88 16,0 2-8-16,2 0-31 16,0 0-27-16,5 0-48 15,6 0 39-15,5 0-9 16,9-1-22-16,6-1-22 16,4-2-16-16,3-1 14 0,1-1-17 15,1 2 3-15,-4-1-14 16,-2-1 8-16,-7 2-13 15,-7 3 10-15,-8-1-11 16,-5 2 1-16,-7 0-2 16,-3 2-66-16,-3 1-110 15,-8 5-296-15,-39 16-360 16</inkml:trace>
  <inkml:trace contextRef="#ctx0" brushRef="#br0" timeOffset="66">4833 4806 1211 0,'0'-1'372'15,"-2"1"-210"-15,-2-2 90 16,-3 4-134-16,0 1-20 15,-2 1 11-15,-2 6-35 16,-3 1-34-16,-1 5-10 16,2 2 3-16,2-1-15 15,3 0-10-15,5-2-8 16,3-3-9-16,3-1 9 0,5-3-9 16,9-2-5-1,5-5 4-15,5-3 1 0,3-4-2 16,2-1 2-16,0 0 3 15,-3-1 5-15,-2 2 1 16,-6 0 1-16,-3 1-1 16,-8 1 0-16,-4 4 2 15,-3 0 11-15,-3 0 31 16,-4 4-8-16,-3 2-12 16,-2 2-15-16,-5 4-8 15,1 2 5-15,-4 1-4 16,-1 4-1-16,-3-3 1 15,-1 1 4-15,-3 0-5 16,-1 0 0-16,0-2 10 16,3-3-1-16,2 1 4 15,3-3-1-15,2-2 1 0,6-1-7 16,3-3-5-16,3-1-2 16,4-2-6-16,0 2-6 15,3-2-1-15,2 1 1 16,-2 0 12-16,2 0 1 15,2-1 5-15,0-1-5 16,0 3 1-16,-2-3-1 16,0 2 0-16,-3-2 5 15,0 0-5-15,-2 0 1 16,0 1 5-16,0-1-5 16,-2 0 5-16,4 0 4 15,-2 0 1-15,0 0-6 0,0-1-5 16,2 1 7-1,3 0-7-15,6-2 16 0,8 0 2 16,7 0-8-16,6 0-2 16,10-1-8-16,30 1 5 15,10 2 11-15,1-3-16 16,-60 0 10-16,-6 2-10 16,-6-2 0-16,14-1 5 15,-13 3-6-15,-8-3 11 16,-4 2 5-16,-4 0-7 15,-3 0-9-15,0 0-33 16,0 2-48-16,2 0-126 16,-4 6-752-16</inkml:trace>
  <inkml:trace contextRef="#ctx0" brushRef="#br0" timeOffset="67">5888 4727 1519 0,'-2'-3'253'0,"2"0"-175"16,-1-3 57-16,2 3-49 15,-1 0-11-15,5 2-35 16,-1 0-17-16,3 1-16 15,-1 1 1-15,-2 3 1 0,4 4 1 16,-5 3 25 0,-4 6 20-16,-5 4-1 0,-3 3-3 15,-7 0 0-15,-3 0-3 16,-5-2-7-16,-5-2-2 16,-2-2-9-16,0-4-8 15,-1-3 1-15,4-4-5 16,7-3-3-16,3-2-8 15,4-2-7-15,7-4-1 16,2-1-4-16,5-3 5 16,0-1 6-16,5-3-6 15,2 1-1-15,4 1 1 16,1 1 0-16,-1 2-1 0,0 2-6 16,0 3 6-1,2 2 1-15,-1 2 0 0,2 3 1 16,-2 2 0-16,2 3 12 15,2 4-2-15,3 0-10 16,-1 0 7-16,3 0-8 16,-2-6 0-16,0-1 1 15,-3-4-1-15,-3-4 1 16,-3-1 1-16,-3-2-2 16,-1-1-1-16,-3-1 0 15,1-1 1-15,-1-2 0 16,-1 0-1-16,-1 0-11 15,1 3 0-15,-1 1-11 16,0 2-16-16,-1 2-54 16,0 0-96-16,-1 3-159 15,-3 8-385-15</inkml:trace>
  <inkml:trace contextRef="#ctx0" brushRef="#br0" timeOffset="68">6181 4847 1792 0,'0'-2'370'0,"-2"1"-215"0,1-2 62 16,1 2-127-1,0-1-57-15,0 1-22 0,0 1-11 16,0 1 0-16,0 1-152 16,-6 5-464-16</inkml:trace>
  <inkml:trace contextRef="#ctx0" brushRef="#br0" timeOffset="69">6612 4591 1836 0,'0'-4'265'0,"-3"3"-149"16,2 0 88-16,0 1-63 16,-4 1-57-16,0 5-36 15,-3 4-20-15,-5 8-14 0,0 6-8 16,-3 2 0-16,4 2 0 15,1-3-5-15,5-7-1 16,2-2-1-16,3-6 0 16,1-4-7-16,1-2-7 15,3-3 0-15,4-2-1 16,5-3 15-16,3-4 1 16,5-4 0-16,1-2 1 15,2-1 0-15,-3-1-1 16,-2 0 2-16,-1 2-1 15,-5 2-1-15,-3 3 1 16,-5 4 1-16,-3 5-1 16,-2 0 8-16,0 3-3 15,-4 5 2-15,-1 5 1 0,-2 7 0 16,0 5-8-16,4 2-1 16,0-2 0-16,4-1 0 15,2-6-1-15,1-3-8 16,3-7-3-16,0-1-26 15,0-6-37-15,2-2-133 16,8-9-358-16</inkml:trace>
  <inkml:trace contextRef="#ctx0" brushRef="#br0" timeOffset="70">6890 4845 271 0,'-1'-2'1052'0,"0"0"-881"0,0-2 71 16,0 4-10-1,-1-2-23-15,-2 4-37 0,-1 1-70 16,-2 4-39-16,-4 6-7 15,-3 5-5-15,0 3-5 16,-1 4-10-16,1 1-7 16,5 1-17-16,2-1-3 15,3-4-8-15,2-2-1 16,4-7 0-16,2-4 0 16,3-4-8-16,4-4 8 15,4-3-1-15,4-8 0 16,2-3-9-16,2-6-5 15,-5-3-9-15,1-3-3 16,-3-3-2-16,-6-2 16 16,-2-1-2-16,-6 2 14 0,-4 2 1 15,-3 7 6-15,0 9 3 16,-3 5 0-16,-3 5-9 16,-1 5 1-16,-1 2-1 15,-1 2-1-15,2 3-59 16,2-1-145-16,2 3-270 15,-9 8-165-15</inkml:trace>
  <inkml:trace contextRef="#ctx0" brushRef="#br0" timeOffset="71">6836 4926 1239 0,'0'0'217'0,"-1"0"-16"16,1-2 17-16,0 2-64 16,0 0-23-16,1 0-37 0,-1 0-29 15,0 0-13-15,0 2-16 16,0-1-24-16,2 2-1 15,0 3-4-15,3 0-1 16,3 2-6-16,4 1 0 16,3-2-1-16,3 0-80 15,1-4-144-15,24-5-391 16</inkml:trace>
  <inkml:trace contextRef="#ctx0" brushRef="#br0" timeOffset="72">7135 4551 1542 0,'0'-2'310'16,"0"1"-214"-16,1-4 27 15,1 2-54-15,1 0-24 0,7-1-7 16,0 1-11-16,3 1-6 15,1 2 1-15,1 2-16 16,-5 4 11-16,0 2 5 16,-4 7 31-16,-6 3 16 15,-3 2-20-15,-7 3-8 16,-1-3-10-16,-3 0-5 16,0-4-8-16,0-3-9 15,5-3-8-15,2-5 14 16,1-1-15-16,6-4-1 15,2-3-19-15,2-1 19 16,3-3 1-16,1-4 1 16,7-3 0-16,2-4 0 15,1-2-1-15,3-1 0 16,0-1 0-16,0 2 0 0,-2 3-1 16,-2 3 0-16,-5 2 0 15,-4 6 1-15,-4 1 0 16,-2 2 6-16,-2 3 2 15,0 0 1-15,-2 1 3 16,-2 1 9-16,1 3 6 16,-6 1-14-16,-5 8-2 15,-1 4-10-15,-1 5 11 16,2-1-11-16,3 1 6 16,6-4-7-16,3-4-2 15,6-4-10-15,6-2-10 16,9-5-23-16,9-5-81 15,9-5-240-15,51-19-413 16</inkml:trace>
  <inkml:trace contextRef="#ctx0" brushRef="#br0" timeOffset="73">7533 4213 1577 0,'-3'-1'312'16,"-1"-1"-105"-16,-6 2 33 15,-2 0-101-15,-3 7-19 16,2 2-46-16,-3 7-40 15,3 5-22-15,3 2 0 16,5 2-12-16,2 2 0 16,6-2-6-16,1-3-3 15,4-3 7-15,0-6-28 16,0-4-31-16,2-1-38 16,-3-4-33-16,-1 0-149 0,7 1-293 15</inkml:trace>
  <inkml:trace contextRef="#ctx0" brushRef="#br0" timeOffset="74">7621 4299 1613 0,'0'0'342'0,"-1"0"-136"15,-2 1-50-15,2 4-102 0,-3 2-20 16,-2 6 2-16,2 4-13 16,-1 1-16-1,1 2-7-15,-1-1-14 0,0-1-110 16,2-3-121-16,0-6-215 16,2 2-188-16</inkml:trace>
  <inkml:trace contextRef="#ctx0" brushRef="#br0" timeOffset="75">7654 4191 765 0,'0'-1'1113'0,"0"0"-963"15,2-2 16-15,-2 1-58 0,0 2-57 16,0-1-27-16,0 2-24 15,0-1-12-15,0 3-181 16,2 0-341-16,0 10-749 16</inkml:trace>
  <inkml:trace contextRef="#ctx0" brushRef="#br0" timeOffset="76">7786 4178 1696 0,'0'1'363'0,"0"0"-213"15,0 6-11-15,3 4-10 16,-1 9-42-16,2 4-31 16,0 8-29-16,-1 2-15 15,-2 0-4-15,-6 1-8 16,-7-3-30-16,-8-4-135 15,-8-3-168-15,-64 19-352 16</inkml:trace>
  <inkml:trace contextRef="#ctx0" brushRef="#br0" timeOffset="77">8046 4226 1732 0,'0'0'309'15,"0"2"-195"-15,0 5-10 16,2 7 13-16,-1 10-27 16,1 11-20-16,0 33-20 15,-7 12-23-15,-13-2-12 16,-6-30-5-16,7-25-10 16,-4-3-19-16,-3-1-119 15,-50 38-104-15,-41 0-365 16</inkml:trace>
  <inkml:trace contextRef="#ctx0" brushRef="#br0" timeOffset="78">7161 4323 1375 0,'-4'-2'320'0,"-1"0"-49"16,-7-1 7-16,1 3-107 16,-5 7-12-16,-3 8-66 15,-2 12-32-15,-16 35-25 16,6 24 0-16,19 4-10 15,15-34-8-15,9-3-17 16,-3-31 0-16,3-2-1 16,2-3-20-16,18 15-51 15,8-10-41-15,94-14-396 0</inkml:trace>
  <inkml:trace contextRef="#ctx0" brushRef="#br0" timeOffset="79">8345 4557 938 0,'-3'0'716'16,"0"-1"-554"-16,0 1 132 15,1-1-95-15,0 1-23 16,2 0-50-16,2-1-65 0,-2 1-35 16,4-1-14-1,3 1-3-15,3-1-3 0,6-1-5 16,1 0-1-16,2-2 1 16,-1 2-1-16,-3 0 0 15,-3 1 0-15,-5 0-7 16,-4 1-10-16,-2 0-1 15,-2 0-33-15,-1 2-108 16,-2 1-369-16,-18 3-746 16</inkml:trace>
  <inkml:trace contextRef="#ctx0" brushRef="#br0" timeOffset="80">8730 4414 1699 0,'0'0'341'0,"0"-2"-233"16,0 2 16-16,0 0-59 16,0 3-31-16,1 3-10 15,1 3 6-15,2 3-4 16,1 2-19-16,1-1 4 16,3-3-11-16,0-2-4 15,0-1 4-15,-1-4 2 16,3-2-1-16,-2-2 8 15,2-3-2-15,0-5-6 16,1-1 1-16,1-3-2 16,1-4-14-16,-1 2 8 15,-1-3 5-15,-2 2-5 16,-1 4 6-16,0 2 1 16,-5 4 5-16,-1 2-6 15,-3 4 1-15,1-1 16 0,-2 2 17 16,1 1-14-1,-2 2-11-15,-1 7 6 0,-2 3 10 16,-3 7-7-16,0 2-6 16,0 5-4-16,-3 3-1 15,-1 1-5-15,-1 2 7 16,-3 0-2-16,-2-2 5 16,-2-3-1-16,-1-4 10 15,-1-5 1-15,-2-3-2 16,-3-6-5-16,3-3-15 15,-1-2 1-15,6-4-1 16,2-5-8-16,6-3-11 16,2-6-8-16,5-5 0 15,3-5 7-15,3 2 5 16,3-2 8-16,2 6-13 0,4 4-4 16,1 5 3-16,3 4 11 15,-2 3 9-15,2 4-8 16,0 2 8-16,-3 2 1 15,1 4 1-15,-5-2-1 16,-2-2-55-16,-2 0-161 16,-12-4-402-16</inkml:trace>
  <inkml:trace contextRef="#ctx0" brushRef="#br0" timeOffset="81">9155 4116 378 0,'0'-4'1335'16,"0"1"-1180"-16,-2-2-8 16,2 3 54-16,-1 2-23 15,1 2-17-15,-4 2-70 16,-4 7-35-16,-3 4-34 16,-3 5 2-16,0 5-9 15,2-1-6-15,2-1-9 16,5-1 0-16,0-4-2 15,4-2 1-15,5-4-30 16,0-3-55-16,5-4-43 16,2-3-120-16,2-3-244 15,20-8-102-15</inkml:trace>
  <inkml:trace contextRef="#ctx0" brushRef="#br0" timeOffset="82">9284 4178 1479 0,'0'0'376'0,"-2"1"-163"16,2-1 39-16,-1 1-63 16,-2 5-99-16,-1 3-40 15,-1 2-16-15,-1 5-19 16,2-2-14-16,-1 0-1 15,2-1-77-15,-1-3-151 16,1-2-105-16,0-3-230 16,0-5-552-16</inkml:trace>
  <inkml:trace contextRef="#ctx0" brushRef="#br0" timeOffset="83">9317 4074 497 0,'0'-1'1351'0,"0"0"-1141"16,0-1 15-16,0 2-74 15,0 0-89-15,0 0-40 16,0 0-22-16,0 3-24 16,0 1-72-16,1 4-207 0,2 15-348 15</inkml:trace>
  <inkml:trace contextRef="#ctx0" brushRef="#br0" timeOffset="84">9459 4064 1769 0,'-1'0'372'0,"0"1"-126"15,0 2-85-15,-1 3-91 16,2 9-14-16,0 5-14 0,2 11-17 16,-1 7-2-1,3 28-11-15,-5-43-6 0,-2 22-5 16,-5 0-1-16,-8-5 0 16,-10-5-16-16,-10-5-70 15,-31 5-214-15,-38-10-647 16</inkml:trace>
  <inkml:trace contextRef="#ctx0" brushRef="#br0" timeOffset="85">6422 4372 1081 0,'2'-4'201'15,"-1"1"-132"-15,2-2 75 16,-1 0 17-16,-2 4 71 16,-1 0-5-16,0 2-49 15,-1 2-22-15,-4 5-75 16,-6 9-40-16,-4 12-4 15,-15 34 8-15,-1 23 6 16,2 25-15-16,8-28 0 16,2 5 3-16,7-12 0 15,4-6-18-15,9-6-1 0,11-7-8 16,3-11-11-16,-2-28-1 16,1-4 1-16,1-3-1 15,16 8-7-15,3-8-2 16,-2-11 0-16,3-3-4 15,-4-5-2-15,-6 1 3 16,-8 0 3-16,-5 3 8 16,-7 0 1-16,-4 3 9 15,-2-1-2-15,-2 1-7 16,0 1-10-16,1-1-16 16,3 2-28-16,-1-1-61 15,1 0-166-15,-2-5-541 16</inkml:trace>
  <inkml:trace contextRef="#ctx0" brushRef="#br0" timeOffset="86">9613 4004 602 0,'-2'0'775'0,"0"-2"-659"15,0 2 62-15,-1-1 43 16,2 1-62-16,1 0-36 16,0 0-48-16,1 3-26 15,0 1-14-15,1 6 29 0,2 7 32 16,-1 10-13-16,4 6-20 15,-3 10-27-15,2 33-8 16,-5 26 4-16,-10 20-10 16,-3-43 8-16,-7-4-6 15,-8-4-12-15,-2-9-3 16,-11-7-8-16,-2-8 10 16,18-29-10-16,2-4 5 15,0-1-5-15,-20 12 5 16,4-9-5-16,2-5 6 15,8-5-5-15,5-5-2 0,5-2 1 16,9-2-1 0,5 2-1-16,1-1-9 15,3 2-8-15,1 0-9 0,0 0-18 16,0 0-12-16,0-1-11 16,3 0-73-16,1-3-145 15,11-13-465-15</inkml:trace>
  <inkml:trace contextRef="#ctx0" brushRef="#br0" timeOffset="87">10155 4151 1510 0,'0'-3'191'0,"-1"0"-67"16,0-4 68-16,1 4-13 15,-2 2-2-15,-1-1-27 16,0 2-50-16,-4 3-49 16,-4 3-15-16,-3 5-15 15,-6 6-3-15,-2 7 5 16,-3 4-7-16,1 0-2 16,4 1-2-16,6-5-3 0,5-3-8 15,6-6-1-15,6-3-13 16,4-3 1-16,6-5 12 15,6-2 1-15,5-6 6 16,1-5-5-16,1-5-2 16,-3-3-11-16,-5-4 3 15,-4-3-8-15,-5-4 4 16,-5-8 0-16,-7-1 5 16,-4-4 7-16,-4-3 6 15,-3 2-6-15,-4 7 7 16,0 6 1-16,0 9 4 15,1 8 9-15,5 4-5 16,0 2-8-16,4 4-8 0,3 1-1 16,3 1-1-1,0 0-8-15,2 1-28 0,0 1-53 16,2 2-95-16,0 1-170 16,10 8-452-16</inkml:trace>
  <inkml:trace contextRef="#ctx0" brushRef="#br0" timeOffset="88">9911 4507 1682 0,'-6'-1'457'0,"1"0"-391"0,-3-3 82 15,4 3-1-15,4 0-79 16,9 0-46-16,7-3-8 16,15-2 4-16,38-4-7 15,26-6-11-15,14-2-1 16,-36 7 1-16,-10 3 5 16,-9 0-5-16,-34 5-1 15,-4 1 0-15,-4 1-29 16,8-2-12-16,-10 2-6 15,-9 1 12-15,-11 2-80 16,-6 3-178-16,-54 17-357 16</inkml:trace>
  <inkml:trace contextRef="#ctx0" brushRef="#br0" timeOffset="89">9992 4689 1505 0,'-5'0'304'0,"-1"0"-128"16,-8 3 50-16,-3 1-50 15,-3 5-37-15,-4 4-43 16,-1 6-45-16,2 3-18 16,2 4-7-16,7 0-5 15,2-4-15-15,9-2-5 16,4-4-1-16,5-6 12 15,8-3-5-15,6-7-5 16,5-5 4-16,4-5-6 16,1-6-5-16,-4-4-6 0,-2-1 10 15,-6-5-14-15,-3-3 9 16,-6-4-3-16,-6-4 9 16,-4-1 0-16,-4 1 12 15,-3 5-12-15,-3 7 20 16,1 6-19-16,0 6 11 15,1 7-12-15,1 1 0 16,0 4-14-16,2 2-64 16,2 4-152-16,0 4-377 15,-4 20-552-15</inkml:trace>
  <inkml:trace contextRef="#ctx0" brushRef="#br0" timeOffset="90">10260 4583 1864 0,'0'0'232'0,"-4"2"-14"0,-1 0-35 15,-5 5-83-15,-3 6-26 16,-2 7-19-16,-1 5-19 15,-2 4-9-15,6 1-13 16,0-3-8-16,5-1-6 16,5-7 0-16,2-3-1 15,3-6 0-15,4-5-5 16,5-4-2-16,5-5-2 16,2-4-5-16,2-5-8 15,-1-4 8-15,0-2-3 16,-4-4-6-16,-3 0 11 15,-5-5-4-15,-3-3 17 16,-5 2 6-16,-4 3 5 16,-2 8-2-16,0 7-2 0,-3 5 11 15,-2 4-16-15,0 4-2 16,-2 3-2-16,0 2-17 16,0 3-134-16,-2 3-383 15,-21 21-334-15</inkml:trace>
  <inkml:trace contextRef="#ctx0" brushRef="#br0" timeOffset="91">10131 4701 1664 0,'1'1'203'16,"-1"1"-14"-16,4 2-45 15,1 0-53-15,3-1-17 16,5 0-28-16,3-2-22 16,7-2-24-16,1-2-4 15,3 1-182-15,-2 2-331 16,23 2-540-16</inkml:trace>
  <inkml:trace contextRef="#ctx0" brushRef="#br0" timeOffset="92">10401 4756 1368 0,'0'0'629'16,"0"1"-520"-16,0 1 68 15,-2 6 18-15,-1 5-58 16,-3 6-65-16,-1 7-24 15,-3 1-26-15,1 0-13 16,-1-3-9-16,2-3-11 16,1-5-81-16,1-4-166 15,8 1-505-15</inkml:trace>
  <inkml:trace contextRef="#ctx0" brushRef="#br0" timeOffset="93">10871 4170 1003 0,'2'-6'241'16,"-1"3"-43"-16,-1-4 44 16,0 2-23-16,0 5-33 15,-1 0-59-15,1 0-38 16,-2 1-16-16,2 3-13 16,-6 5-12-16,1 6 11 15,-5 4-4-15,0 7-17 16,0 2-16-16,-1 0-4 15,2 1-9-15,2-6 2 16,2-4-10-16,1-3 1 16,3-5-2-16,1-4-9 15,2-3-6-15,5-1 14 0,0-3 1 16,3-5 2-16,3-1 4 16,3-2-6-16,0-4 0 15,2-2-1-15,1-4 0 16,0 1-13-16,-2 2 13 15,-2-1 0-15,-3 4 0 16,-3 3-1-16,-4 3 2 16,-1 4 1-16,-4 1 5 15,0 1-6-15,0 0 1 16,0 0 0-16,0 0 0 0,0 1-1 16,0-1 2-16,0 0-2 15,0 0 0-15,0 0 2 16,0 0 4-16,0 0-6 15,0-1 2-15,0 1-1 16,0 0-1-16,0 0 1 16,0 0 0-16,0 0 0 15,0 0 0-15,0 0 1 16,0 0-1-16,0 0 5 16,0 0-5-16,0 0 1 15,0 0 5-15,0 0 5 16,0 0 9-16,0 0 3 15,0 0 3-15,0 0 6 0,0 0 3 16,-7 5-9-16,-1 4-13 16,-2 5-2-16,-2 4 3 15,-3 6-3-15,0 4-3 16,3-1 0-16,1 2-8 16,3-6 7-16,4 0-8 15,1-7-2-15,3-4 1 16,1-5-11-16,0-2-6 15,1-3-23-15,-1-1-17 16,0-1-14-16,0 1-29 16,1-1-109-16,0-2-283 15,0-12-517-15</inkml:trace>
  <inkml:trace contextRef="#ctx0" brushRef="#br0" timeOffset="94">11048 4446 13 0,'-2'-3'1498'0,"0"2"-1309"16,-2-3 27-16,0 3 0 15,1 2-45-15,-4 3-10 16,-3 5-62-16,-3 4-32 15,-3 5-25-15,0 6-7 16,-3 2-14-16,1 0 0 16,4-1-3-16,3-1-6 15,3-3-11-15,6-4 0 0,2-4-1 16,2-4 0 0,5-5-1-16,3-2-5 0,5-4 5 15,3-4-7-15,1-6 2 16,0-2-4-16,0-4-7 15,-2-2 1-15,-3-4-7 16,-2-2 2-16,-5 0 0 16,-2 2 14-16,-3 7 7 15,-2 5 0-15,-2 5 7 16,-2 4-6-16,1 2-1 16,-2 1 0-16,-2 1-1 15,1 3-8-15,-1 0-24 16,1 2-90-16,0-1-152 0,0 1-246 15,-6 5-358 1</inkml:trace>
  <inkml:trace contextRef="#ctx0" brushRef="#br0" timeOffset="95">10948 4532 1615 0,'-1'2'288'0,"1"0"-192"15,0 2-7-15,2 0-29 16,3 2-14-16,4-3-20 0,5 0-26 16,3-3-98-16,33-6-422 15</inkml:trace>
  <inkml:trace contextRef="#ctx0" brushRef="#br0" timeOffset="96">11241 4190 1146 0,'0'-3'272'16,"0"2"-122"-16,0-2 60 16,1 0-66-16,1 0-54 15,2 0-11-15,-1 1-23 16,2 0-11-16,-1 0-18 16,3 2-6-16,-2-2-9 0,0 4 3 15,1 1 6 1,1 5 7-16,-3 2 19 0,-1 4 13 15,-2 4 6 1,-3 2-18-16,-4 1-20 0,-3-1-7 16,-1-2-6-16,-2-4-4 15,2-3-5-15,0-3 3 16,3-5-3-16,3-1-5 16,2-2-1-16,3-1-13 15,3-3-8-15,4-3 21 16,3-4 0-16,6-2 0 15,1-4 0-15,2-1-5 16,3-2-16-16,1-4-11 16,-1 1 7-16,-3 3 17 15,-6 3 7-15,-5 4 0 16,-5 5 1-16,-2 4 14 0,-2 3 10 16,-2 1 15-16,0 0-3 15,-1 1-12-15,-2 2 1 16,-4 4-10-16,1 3-1 15,-5 4-5-15,2 4 10 16,-1 2-5-16,1 2-5 16,3-2 3-16,1-2-6 15,4 0-6-15,2-3 0 16,3-5-1-16,4 0 0 16,2-5-7-16,5 1-17 15,3-5-31-15,2-2-44 0,-1 0-100 16,-2-2-182-1,5-11-285-15</inkml:trace>
  <inkml:trace contextRef="#ctx0" brushRef="#br0" timeOffset="97">11556 3859 1255 0,'-2'-5'265'0,"1"2"-137"16,0-3 119-16,0 1-56 16,-1 1-23-16,0 2 13 15,2 2-52-15,-2 2-54 16,-1 0-30-16,-2 7-27 15,-4 2-3-15,0 7-4 16,-1 3-2-16,1 3-8 16,2 1 0-16,5-2-1 15,2-2-6-15,2-1-3 0,4-5-30 16,3-2-34 0,1-5-56-16,1-3-96 0,2-4-311 15,9-9-542 1</inkml:trace>
  <inkml:trace contextRef="#ctx0" brushRef="#br0" timeOffset="98">11646 3905 1351 0,'-1'2'537'15,"0"-1"-396"-15,-4 3-6 0,0 4-51 16,-2 3-3-16,2 3-24 16,0 0-33-16,1 1-24 15,1-2-25-15,1-2-116 16,-2-2-108-16,2-3-226 16,-2-3-333-16</inkml:trace>
  <inkml:trace contextRef="#ctx0" brushRef="#br0" timeOffset="99">11663 3834 1451 0,'0'-1'569'0,"0"0"-454"15,0-1 77-15,0 2-33 16,0 0-102-16,0 0-39 15,1 0-18-15,-1 0-14 16,-1 1-141-16,1 1-379 16,-1 8-131-16</inkml:trace>
  <inkml:trace contextRef="#ctx0" brushRef="#br0" timeOffset="100">11753 3817 1202 0,'0'0'651'0,"0"0"-493"15,1 0 29-15,1 2-35 16,0 2-52-16,4 3 14 16,0 6-49-16,3 3-13 15,-1 5-20-15,-3 4-17 16,-2 3-8-16,-6 0 1 15,-5-1-8-15,-9-2-26 16,-6-3-128-16,-9-5-212 16,-66 15-415-16</inkml:trace>
  <inkml:trace contextRef="#ctx0" brushRef="#br0" timeOffset="101">11920 3964 1554 0,'0'0'343'15,"-1"0"-140"-15,1 0-5 0,0 1-36 16,-2 6-86 0,0 5 5-16,-2 10-25 0,-2 8-29 15,1 7-17-15,-3 1-4 16,-1 3-4-16,-6 0-2 15,-4-2-1-15,-9-4-82 16,-9-4-145-16,-32 9-129 16,-34-4-327-16</inkml:trace>
  <inkml:trace contextRef="#ctx0" brushRef="#br0" timeOffset="102">11290 3978 544 0,'-2'-1'1208'16,"-3"1"-1031"-16,-3-1 94 15,-4 6-67-15,-6 5-48 16,-3 9-46-16,-3 14-34 16,-16 32-20-16,3 17-10 15,19 1-8-15,16-32-19 16,11-2-16-16,-3-27-3 15,3-3 0-15,0-4-53 16,16 12-56-16,4-9-182 16,60-11-749-16</inkml:trace>
  <inkml:trace contextRef="#ctx0" brushRef="#br0" timeOffset="103">12100 4263 1704 0,'-2'-1'276'0,"1"0"18"16,-1 0-87-16,0 0-73 15,4 0-59-15,-2 1-45 16,1 0-20-16,1-1-10 16,0 1 0-16,5 0 0 15,0-1-1-15,5 0-65 16,-1 1-185-16,28-8-559 15</inkml:trace>
  <inkml:trace contextRef="#ctx0" brushRef="#br0" timeOffset="104">12312 4180 1277 0,'-1'0'590'16,"1"0"-498"-16,0 0 56 16,-2 3-10-16,0 3-55 15,-1 2-25-15,0 4 1 16,1 3-26-16,2-1-14 0,2-1-11 15,1-2-8 1,4-3 0-16,2 0 0 0,1-5 1 16,3-3 5-16,-1-3-6 15,1-5-17-15,0-1-16 16,0-4-3-16,-1-1-10 16,-2-1 5-16,-1 1 19 15,-2 1 10-15,-2 3 12 16,-2 5 0-16,-2 2 15 15,-2 3 6-15,1 0 26 16,-3 2-8-16,0 2-15 16,-2 6-9-16,-2 6 9 15,-4 6 6-15,-1 9-6 16,-5 7-5-16,1 5 8 16,-2 3-3-16,0-5 6 0,-1-3 6 15,1-8-1-15,0-6 5 16,-1-7 2-16,2-5-7 15,2-6-7-15,0-3-16 16,3-6-11-16,1-3-1 16,3-5-8-16,5-6-10 15,2-3-15-15,3-4-3 16,3-1 6-16,4 0-6 16,3 6 0-16,-1 4-7 15,2 6 5-15,-2 4 4 16,2 2 2-16,-3 2 13 15,1 0-16-15,-3 1-11 16,1 1-58-16,-1-2-122 16,-2 0-104-16,6-8-379 15</inkml:trace>
  <inkml:trace contextRef="#ctx0" brushRef="#br0" timeOffset="105">12597 3864 1536 0,'-3'-2'306'16,"1"2"-31"-16,-3-3-40 0,0 2-56 15,-1 3-74-15,-2 4-62 16,-3 6-20-16,-2 7-11 16,1 5-11-16,0 4 5 15,2-1-6-15,4-1-1 16,2-2-12-16,3-4-65 15,3-4-107-15,3-5-275 16,12-4-272-16</inkml:trace>
  <inkml:trace contextRef="#ctx0" brushRef="#br0" timeOffset="106">12681 3915 1365 0,'0'0'369'0,"0"0"-134"0,0-1-25 16,0 2-28-16,-2 1-62 15,-1 6-30-15,-2 3-45 16,-2 6-23-16,-1 4-10 15,0-2-10-15,3 1-2 16,0-4-33-16,-1-5-126 16,4-1-120-16,-1-6-234 15,-1-5-231-15</inkml:trace>
  <inkml:trace contextRef="#ctx0" brushRef="#br0" timeOffset="107">12683 3842 910 0,'0'-2'1022'0,"0"2"-860"16,2-2-27-16,-2 2 15 16,0-1-56-16,0 1-53 15,2 0-25-15,0-1-16 16,2 2-10-16,-1-1-224 15,2 3-494-15</inkml:trace>
  <inkml:trace contextRef="#ctx0" brushRef="#br0" timeOffset="108">12776 3731 1423 0,'1'0'324'0,"-2"0"-128"15,1 1-58-15,0 4-33 16,-2 5-10-16,1 7-16 16,-1 10-31-16,-2 6-22 15,1 5-13-15,-2 1-6 16,-1 0-7-16,0 0-58 15,-5-5-209-15,-43 31-442 16</inkml:trace>
  <inkml:trace contextRef="#ctx0" brushRef="#br0" timeOffset="109">12918 3739 1419 0,'-1'-1'378'0,"1"0"-174"16,-2 0-7-16,2 1-59 16,0 1-56-16,1 8-50 15,0 8 49-15,0 12-17 16,1 39-29-16,-9 30-16 15,-12 18 7-15,1-40-7 16,-4-8 10-16,-7-4-17 16,-6-7 0-16,-8-9-11 15,18-28-1-15,-49 31 0 16,53-38-40-16,0-2-62 16,6-1-210-16,-63 20-490 0</inkml:trace>
  <inkml:trace contextRef="#ctx0" brushRef="#br0" timeOffset="110">10874 3877 929 0,'0'-2'299'16,"1"0"-191"-16,-1-3 21 0,2 2 25 15,-1 0-10-15,0 0-3 16,0 3-19-16,-1-1-32 15,0 1-15-15,0 0-12 16,0 0-11-16,0 1-2 16,0-1-14-16,0 0-3 15,0 0-3-15,0 0-2 16,0 0-4-16,0 0-4 16,0 0-1-16,0 0-1 15,0 0 3-15,-1 0 9 16,1 0-1-16,0 0-1 15,-1 0-4-15,0 1 3 0,-1 1-4 16,-5 0-7-16,-2 3-7 16,-7 8 6-16,-3 10 3 15,-8 14 3-15,-20 42-3 16,-7 39 17-16,5 21-1 16,19-49-10-16,15-6-6 15,10-20 3-15,12-8-9 16,7-6-10-16,-1-29-2 15,1-4 0-15,6-4-7 16,19 13-46-16,32-3-65 16,6-20-98-16,-14-4-490 15</inkml:trace>
  <inkml:trace contextRef="#ctx0" brushRef="#br0" timeOffset="111">3031 6471 1683 0,'0'0'269'16,"-1"-1"-136"-16,1 0 25 16,1-1-58-16,5 0-65 15,2-1-29-15,6-1 7 16,5 1-7-16,3-1-5 0,2 1 0 15,0 0-1 1,0 2-71-16,-2 2-175 0,17 6-272 16</inkml:trace>
  <inkml:trace contextRef="#ctx0" brushRef="#br0" timeOffset="112">3035 6589 1876 0,'0'0'270'0,"1"0"-137"16,0 0-76-16,3-1-37 0,7 0 20 15,5-1-4-15,8 0-36 16,6-1 0-16,6-3-171 15,50-4-496-15</inkml:trace>
  <inkml:trace contextRef="#ctx0" brushRef="#br0" timeOffset="113">3964 6131 1605 0,'-2'-4'229'16,"2"2"-43"-16,-2-2-12 15,2 2-60-15,0 2-1 16,0 0-31-16,0 0-23 15,-2 2-26-15,1 5-24 16,-3 7 15-16,-2 7-8 16,-2 5-5-16,-1 3-4 15,0 1-6-15,1-4-1 16,-1-3-8-16,2-4-85 16,3-2-119-16,0-7-140 15,-2 4-399-15</inkml:trace>
  <inkml:trace contextRef="#ctx0" brushRef="#br0" timeOffset="114">3763 6391 1536 0,'-3'0'342'16,"2"0"-222"-16,-2-3 41 16,3 2-65-16,4 0-26 15,1-1-34-15,8-2-9 0,6 1 3 16,9-1-7-16,8-2-14 16,3 1-8-16,5-3 0 15,0 2 0-15,-1-3-1 16,-5 3-84-16,-8 0-204 15,-6 2-208-15,1-4-641 16</inkml:trace>
  <inkml:trace contextRef="#ctx0" brushRef="#br0" timeOffset="115">3887 6462 1570 0,'1'-3'210'0,"-1"2"-72"15,0-1 7-15,0 2-16 16,0 2-18-16,-1 1-46 15,-3 3-19-15,2 5 2 16,-3 8-13-16,0 4-14 16,-3-1-9-16,1 0-2 15,2-4-1-15,-1-5 0 16,3-4 2-16,1-6 4 16,1 0-5-16,1-5-10 15,1 1-15-15,1-6 15 16,4 0 7-16,1-6-7 15,4-6-1-15,0 0 0 0,5-3-9 16,0 2-8 0,2 1-6-16,1 4 9 0,-1 4 0 15,-1 4 0-15,-1 4 9 16,-5 6 4-16,-3 1 1 16,-3 6 1-16,-1 2 5 15,-2 4 16-15,-2 2 0 16,-3-2 3-16,2-2-6 15,-2-3 1-15,-1-4 1 16,2-2-5-16,0-2-2 16,1-3-2-16,1-3-11 15,0 0-7-15,0-3 7 16,2-5 6-16,1-3-6 16,4-1 0-16,2-3-1 15,1 1 0-15,5 1-8 0,-3 3 9 16,4 3-1-16,-2 5-9 15,-2 3 8-15,-1 5-5 16,-3 4 6-16,-2 5 1 16,-4 5 0-16,-2 3 9 15,-2 0-2-15,-3-1-7 16,-1-2 0-16,-2-2-96 16,0-4-217-16,-15 6-466 15</inkml:trace>
  <inkml:trace contextRef="#ctx0" brushRef="#br0" timeOffset="116">4583 6116 1554 0,'-12'2'262'0,"3"-1"-142"15,-10 3 30-15,5 0-67 16,5-1-17-16,5-2 6 16,6 2-41-16,7 0 5 15,5-1 32-15,9-1-25 16,5-2-23-16,7-1-11 16,1-1-8-16,2-4 0 15,-3 2-1-15,0 1-15 16,-8-2-12-16,-8 4-26 15,-6 0-56-15,-10 2-113 16,-31 15-275-16</inkml:trace>
  <inkml:trace contextRef="#ctx0" brushRef="#br0" timeOffset="117">4582 6148 1270 0,'-8'1'581'16,"2"0"-509"-16,-9 2 29 16,2 3-37-16,-1 3 28 15,-2 2 10-15,2 3-24 0,3 2-21 16,5 0-29-1,3 2-21-15,5-1-7 0,5-5-6 16,5 0 4-16,8-5 2 16,4-3-1-16,5-4-19 15,2-4-14-15,3-2-1 16,-3-1 14-16,2-1 8 16,-5 2 11-16,-5-1 1 15,-2 2 1-15,-9 1 9 16,-5 3-3-16,-3-2 5 15,-4 5 55-15,-1-1 6 16,-5 3-17-16,-1 5-34 16,-5 3-10-16,-1 6-10 15,-2 2-1-15,-2 0 7 16,-3 2 1-16,-2-1-1 0,0-2 19 16,-1-1-1-16,-2-2-7 15,5-2 14-15,2-2-13 16,5-1-2-16,5-4-2 15,3 0-15-15,3-3-2 16,5-1-11-16,2 0 11 16,8 2 2-16,6-3 1 15,6-3 8-15,5-2-9 16,4-4-1-16,2 1-7 16,-1-2-1-16,0 1 8 0,-5 0 0 15,-2 2 0 1,-5-1 1-16,-2 2 0 15,-6 0-22-15,-2 1-34 0,-5-1-64 16,-4 3-112-16,1-2-430 16</inkml:trace>
  <inkml:trace contextRef="#ctx0" brushRef="#br0" timeOffset="118">5481 5988 1288 0,'1'-10'271'0,"-1"3"-131"16,1-8 71-16,0 4-26 16,-1 4-26-16,0 5-30 15,0 2-29-15,-1 1-26 16,-2 5-32-16,-3 7-12 15,-2 9 3-15,-3 7-12 0,-2 4-8 16,0 2-7-16,1-3 2 16,2-3-2-16,-1-5 0 15,6-6-5-15,1-7 4 16,3-3-5-16,1-6-9 16,2-2-4-16,1-1 13 15,2-2 0-15,2-1 8 16,5-4-7-16,2-2 7 15,4-2-8-15,5-3 1 16,1 0 0-16,1-3 0 0,1 2-1 16,-3 0 1-1,-2 0-1-15,-3 3 1 0,-6 4-1 16,-1 1 0-16,-6 5 0 16,-3 0 9-16,-1 2 2 15,-1 1 8-15,-1 0 2 16,1 0-1-16,0 1-10 15,0-1-8-15,0 0 4 16,0 0-6-16,0 0-1 16,0 0 1-16,1 0 0 15,-1 0 0-15,-1-1 0 16,1 1-1-16,0 0 1 16,0 0 2-16,0 0-1 15,0 0 0-15,0 0 0 16,0 0 0-16,0 0 0 0,0 0 1 15,0 0-1-15,0 0 5 16,0 0-5-16,0 0 5 16,0 0-5-16,0 0 0 15,0 0 5-15,0 0 5 16,0 0-5-16,-4 4 7 16,1-3-2-16,-4 6-4 15,-2 3-1-15,-4 7 5 16,-2 6 4-16,-3 6 3 15,3 1-6-15,0 0-3 16,5 0-3-16,3-5-6 16,5-2-1-16,0-8-1 15,4-2 2-15,3-6-6 0,2-4 0 16,2-2-9 0,4-2-5-16,1-2 1 0,0-2-11 15,0-1 7-15,-4 1 2 16,-3-1 2-16,-4 5 1 15,-2-2 1-15,-2 2-19 16,-5 0-58-16,-2 0-163 16,-28 3-439-16</inkml:trace>
  <inkml:trace contextRef="#ctx0" brushRef="#br0" timeOffset="119">5779 6242 1332 0,'-2'-2'249'16,"2"2"-72"-16,-3-3 75 15,-2 3-86-15,1 0-1 16,-3 4-43-16,-1 3-47 16,-3 5-20-16,-2 4-14 0,1 6-7 15,0 3-7-15,3 2-7 16,3-1-8-16,1-2 0 16,3-1-12-16,2-6-2 15,4-5 0-15,1-5 2 16,4-3 0-16,4-4-1 15,2-5 0-15,2-5-5 16,0-4-6-16,0-3-1 16,-1-3 2-16,-2-1-2 15,-1-3-7-15,-3-1 1 16,-3-1-4-16,-2 3 17 0,-2 5 5 16,-3 4 1-1,-3 6 5-15,2 5-5 0,-3 1 0 16,-1 4-18-16,-2 3-57 15,-4 2-66-15,1 3-123 16,0 2-267-16,-18 16-412 16</inkml:trace>
  <inkml:trace contextRef="#ctx0" brushRef="#br0" timeOffset="120">5705 6350 1382 0,'-1'2'585'0,"1"-1"-515"15,0 2 10-15,3 2-31 16,3-1-10-16,6 2-9 16,4-4-30-16,5-2-21 15,3-2-295-15,34-15-1016 16</inkml:trace>
  <inkml:trace contextRef="#ctx0" brushRef="#br0" timeOffset="121">6109 5985 1379 0,'1'-2'286'0,"1"1"-208"16,0-3-22-16,4 0-28 0,1-1-16 16,2 1 0-1,1 3 2-15,-1 1 2 0,2 1 4 16,-4 5 11-16,-2 3 40 15,-2 2 28-15,-3 5-17 16,-3 0-17-16,-2 2-20 16,-3 0-15-16,-4-2-2 15,1-2-1-15,-3-6-6 16,6 0-7-16,-2-5-8 16,6-1-6-16,3-2-6 15,2-2-17-15,2-2 23 16,5-5 3-16,3-3-2 15,7-4 0-15,4-1-1 16,0-1 0-16,0-2 0 16,0 1 0-16,0 1 0 0,-5 3 1 15,-7 4 7-15,-3 3-7 16,-5 5 18-16,-4 2 50 16,-3 2-6-16,-2 2-18 15,-3 2-10-15,-3 4-14 16,-1 2 0-16,-3 6-2 15,1 3-2-15,3 1-7 16,1 2-9-16,5-3-1 16,5-2 0-16,4-1-12 15,1-5 1-15,8-2-32 16,2-3-34-16,4-5-100 16,4-4-196-16,35-16-348 15</inkml:trace>
  <inkml:trace contextRef="#ctx0" brushRef="#br0" timeOffset="122">6481 5708 1461 0,'-2'-3'548'0,"-1"2"-425"16,-2 0 135-16,-2 2-102 0,0 5-75 16,-4 6-31-16,1 8-13 15,-2 5-8-15,3 3-14 16,0 1-8-16,4-2-7 16,3-4-9-16,5-5-1 15,2-4-38-15,6-5-20 16,2-4-32-16,2-3-70 15,5-4-148-15,23-13-291 16</inkml:trace>
  <inkml:trace contextRef="#ctx0" brushRef="#br0" timeOffset="123">6616 5767 1459 0,'0'0'308'16,"-1"0"26"-16,1 0-62 16,-3 1-94-16,-1 4-89 15,-3 1-50-15,2 6-9 16,-3 2-18-16,0 2-7 16,0 2-5-16,2-2-24 15,3-1-104-15,-1-3-139 16,2-3-256-16,8 1-148 15</inkml:trace>
  <inkml:trace contextRef="#ctx0" brushRef="#br0" timeOffset="124">6620 5702 1584 0,'0'-2'334'16,"0"1"-34"-16,0-1-64 15,0 1-119-15,0 1-66 16,0 0-27-16,0 0-24 16,0 0-11-16,0 3-113 15,2 2-238-15,3 9-436 16</inkml:trace>
  <inkml:trace contextRef="#ctx0" brushRef="#br0" timeOffset="125">6741 5651 1671 0,'0'-1'360'16,"2"1"-111"-16,-2 0-60 16,2 1-105-16,1 6-43 15,3 3 10-15,-1 9-17 16,1 8-14-16,-2 6-4 15,-1 6-5-15,-3 0-5 16,-6 0-5-16,-6-5-1 16,-9-1-14-16,-5-8-80 15,-8-2-172-15,-67 23-467 16</inkml:trace>
  <inkml:trace contextRef="#ctx0" brushRef="#br0" timeOffset="126">6131 5711 1552 0,'-3'-1'341'16,"2"1"-181"-16,-1 1 61 0,-5 7-92 15,-4 11-50-15,-1 13 17 16,-13 36-22-16,-1 25-11 16,3 1-23-16,13-30-7 15,6-8-13-15,7-6-11 16,2-27-4-16,1-5-5 16,3-3-1-16,7 15-49 15,3-10-31-15,4-6-100 16,6-7-295-16,41-17-536 15</inkml:trace>
  <inkml:trace contextRef="#ctx0" brushRef="#br0" timeOffset="127">6957 5689 1517 0,'0'-2'315'0,"0"2"-129"15,0-2 21-15,0 2-88 16,0 3-47-16,2 5-12 16,1 11 30-16,-2 11-26 15,0 37-23-15,-6 25-17 16,-8 2-3-16,0-30 3 16,-5-4-8-16,-6-6-1 15,-6-8-9-15,8-26-6 16,1-4-18-16,1 0-26 15,-21 14-37-15,3-6-96 16,5-4-66-16,-22 5-305 16</inkml:trace>
  <inkml:trace contextRef="#ctx0" brushRef="#br0" timeOffset="128">7206 6040 1353 0,'-3'0'653'16,"1"0"-559"-16,-3 0 107 16,4-1-48-16,2 1-69 15,1-1-43-15,5 0-26 0,4-1-3 16,8 0-2-1,2-1-2-15,2 0-7 0,1-1 0 16,0 2 0-16,-3 0 0 16,-5 0-1-16,-3 0 1 15,-8 2 0-15,0 0-1 16,-5 2-21-16,-3-2-84 16,1 2-220-16,-14 2-783 15</inkml:trace>
  <inkml:trace contextRef="#ctx0" brushRef="#br0" timeOffset="129">7588 5904 1774 0,'0'0'455'16,"-1"0"-366"-16,1 0 43 15,1 0-51-15,-2 2-47 16,1 3-13-16,-3 6-1 16,3 3-7-16,2 1-11 15,1-1-1-15,1 0-1 16,1-2-5-16,2-6 5 15,0-1-1-15,0-3-11 0,2-2-8 16,1-6-2-16,1-1-5 16,1-4 9-16,1-3 4 15,1-3 5-15,-2 1-4 16,2-1 5-16,-2-1 7 16,-1 5 0-16,-3 3 1 15,-4 4 2-15,0 4-1 16,-4 0 1-16,0 4 10 15,-2 4-2-15,-1 5 19 16,-3 9 19-16,-3 6-18 16,-2 7-11-16,0 5 1 15,-3 2-5-15,0 1 1 16,0-4 1-16,-2-5 4 16,0-4 10-16,0-7-4 0,0-6-6 15,2-3-7-15,-1-6-13 16,2-3 13-16,-1-5-14 15,4-5 0-15,-1-5-6 16,6-4-15-16,1-4-6 16,8-5-1-16,2-1-8 15,6 5-3-15,1 3-3 16,3 6-5-16,3 2 16 16,-2 6-2-16,1 1 1 15,-1 2-5-15,-2 2-43 16,-2 0-38-16,-1 0-160 15,-1-1-172-15,7-10-346 16</inkml:trace>
  <inkml:trace contextRef="#ctx0" brushRef="#br0" timeOffset="130">7940 5635 1969 0,'-4'0'295'0,"-1"0"-77"15,-8 3-103-15,2 2-70 0,-3 6-1 16,4 5-14 0,-3 4-5-16,5 6-10 0,2 1-14 15,2-2-1-15,4 2-9 16,2-4-35-16,4-5-55 15,-1-3-63-15,2-4-165 16,17 0-390-16</inkml:trace>
  <inkml:trace contextRef="#ctx0" brushRef="#br0" timeOffset="131">8084 5651 1144 0,'0'0'818'16,"0"0"-652"-16,-1 0 16 15,0 3-23-15,-2 2-83 0,-1 4-25 16,-1 4-13-16,0 6-22 16,-1 0-4-16,0 1-11 15,-1-2-1-15,4-1-45 16,-1-5-121-16,2-3-124 15,-2-1-251-15,-4-6-432 16</inkml:trace>
  <inkml:trace contextRef="#ctx0" brushRef="#br0" timeOffset="132">8112 5562 1633 0,'0'-2'379'15,"-1"2"-131"-15,1-2-22 16,0-1-97-16,1 3-70 16,-1-1-32-16,1 1-18 15,-1 0-9-15,-1 1-28 16,0 2-223-16,-1 2-435 16,-11 15-315-16</inkml:trace>
  <inkml:trace contextRef="#ctx0" brushRef="#br0" timeOffset="133">8207 5535 1169 0,'0'0'868'16,"0"-1"-753"-16,1 0-32 15,0 2 13-15,1 3-51 16,0 9 48-16,3 8 19 16,1 13-49-16,-2 34-33 15,-4 6-10-15,-2-52-10 16,0-2-8-16,-8 19-2 16,-4-6-14-16,-10-8-164 15,-9-5-190-15,-88 14-451 0</inkml:trace>
  <inkml:trace contextRef="#ctx0" brushRef="#br0" timeOffset="134">8444 5466 1591 0,'-2'0'349'0,"2"0"-236"16,0 0-1-16,0 7-52 0,2 8 12 15,2 9 60-15,1 12-61 16,12 38-13-16,2 32-22 16,-6 27-18-16,-14-48 6 15,-9-3-4-15,-8-2 8 16,-10-5-7-16,-11-9 11 16,-9-11-8-16,-4-9-6 15,-4-5-5-15,8-10 1 16,28-19 5-16,3-3 2 15,4-1-6-15,-16 5-4 16,11-6-2-16,6-3-9 16,5-2-1-16,6-4-11 15,2 0-25-15,-1 0-31 16,3-2-32-16,0-2-160 0,-5-25-372 16</inkml:trace>
  <inkml:trace contextRef="#ctx0" brushRef="#br0" timeOffset="135">5305 5824 1566 0,'-3'1'233'16,"-1"5"-22"-16,-6 7-37 16,-7 15-39-16,-13 37 21 15,-6 38-40-15,6 33-40 0,13-45-5 16,13-9-11 0,14-5-12-16,11-9-20 0,6-14-20 15,-10-33-7-15,1-3 0 16,5-5 1-16,19 11-2 15,-2-13-17-15,3-9-11 16,-5-8-5-16,-5-3 0 16,-9-1 7-16,-10 4 13 15,-9-1 13-15,-6 3 9 16,-7 0-7-16,-1 1-2 16,-2 2-1-16,3-1-27 15,2 4-65-15,4-2-174 16,1-3-533-16</inkml:trace>
  <inkml:trace contextRef="#ctx0" brushRef="#br0" timeOffset="136">8929 5613 1123 0,'-1'-3'338'16,"0"0"-235"-16,0-2 94 16,-1 1 16-16,0 2-30 15,-2 2-21-15,1 2-20 0,-6 1-41 16,1 3-35-16,-6 5-18 15,-3 4-6-15,-2 3-14 16,-2 5-8-16,4 0-7 16,1 2-2-16,4-4-10 15,5-1 5-15,3-5-6 16,5-5-10-16,4-4 2 16,6-5 8-16,2-2 1 15,9-5 5-15,2-7-4 16,0-2-1-16,1-5-1 15,-2-1 0-15,-3-1-16 16,-5-2 8-16,-3-4 7 16,-6-1-1-16,-6-2 2 15,-6-3 1-15,-6 1 10 16,-5 3-2-16,-5 4 1 16,-1 4-2-16,-3 3 10 0,1 6 3 15,2 5-3-15,5 1-5 16,7 3-11-16,3 1-2 15,5 3-16-15,3 0-65 16,1 1-89-16,5 1-116 16,2 6-283-16,11 16-590 15</inkml:trace>
  <inkml:trace contextRef="#ctx0" brushRef="#br0" timeOffset="137">8735 5919 1718 0,'-4'0'381'0,"2"0"-271"16,-1 0 8-16,3 0-46 15,2 0-40-15,8-2-4 16,9 1 5-16,12-4 11 16,30-4-23-16,17-5-11 15,9-4-8-15,-29 9 5 16,-10 0-6-16,-26 4-1 16,-5 4 1-16,-6-1 0 15,12-3 0-15,-11 4-1 16,-10 1-33-16,-9 1-75 15,-8 4-366-15,-53 14-795 16</inkml:trace>
  <inkml:trace contextRef="#ctx0" brushRef="#br0" timeOffset="138">8900 6052 539 0,'-4'-1'1139'0,"-3"1"-995"15,-6 0 68-15,-5 4-2 16,-6 5-56-16,-3 5-38 15,-2 7-16-15,1 5-35 16,4 4-17-16,4 1-23 0,7 1-14 16,5-4-11-16,7-4 0 15,6-5 0-15,6-4 2 16,5-9-1-16,6-6 1 16,6-6-2-16,0-8 0 15,2-4-21-15,-4-5 5 16,-3-3-13-16,-6-4-20 15,-4-6-22-15,-1-2 13 16,-7-4 34-16,-4 3 22 16,-3 7 2-16,-3 7 25 15,-3 10 11-15,0 6 5 16,-1 5-13-16,-1 0-8 0,2 4-10 16,1 2-10-1,1 0 0-15,0 2-18 0,2 2-115 16,1 1-242-16,6 14-388 15</inkml:trace>
  <inkml:trace contextRef="#ctx0" brushRef="#br0" timeOffset="139">9126 6027 1491 0,'-2'-3'330'16,"0"0"-128"-16,-2-1 34 15,-2 2-40-15,1 2-46 0,-4 3-63 16,0 4-43-16,-4 8-16 15,0 6-14-15,0 3-5 16,2 4-8-16,1-2 0 16,5 0-1-16,2-5-5 15,3-2 4-15,3-6 0 16,1-6-9-16,3-3-1 16,3-5 2-16,2-5-10 15,4-6 1-15,0-4 0 16,1-5-2-16,-2-2-11 15,0-3 16-15,-5-1 14 16,-3 0 1-16,-3 4 0 16,-2 2 1-16,-2 6 5 0,-2 7 12 15,-2 2-5 1,2 4-8-16,-2 2-5 16,-2 2-1-16,-1 3-16 15,-1 2-82-15,-2 3-261 0,-15 19-515 16</inkml:trace>
  <inkml:trace contextRef="#ctx0" brushRef="#br0" timeOffset="140">9038 6131 1640 0,'2'0'349'0,"0"0"-283"16,2 3-15-16,4-1-3 16,4-1 9-16,4-1-22 15,3 0-23-15,3-2-12 16,1-2-157-16,28-5-531 16</inkml:trace>
  <inkml:trace contextRef="#ctx0" brushRef="#br0" timeOffset="141">9298 6161 1923 0,'0'2'455'0,"-2"-1"-326"15,-2 5-16-15,-2 7-49 16,-3 7-10-16,1 6-12 16,-2 3-16-16,2 3-25 15,-1-1 9-15,1-3-10 16,2-1-22-16,2-7-38 16,1-3-48-16,4-7-154 15,10-5-458-15</inkml:trace>
  <inkml:trace contextRef="#ctx0" brushRef="#br0" timeOffset="142">9774 5629 1225 0,'-2'-5'352'0,"0"1"-235"16,-2-3 56-16,1 4 2 0,0 2 8 15,0 1-10-15,-2 2-52 16,-4 4-52-16,-2 6-27 15,-1 5-15-15,-3 7-1 16,1 2-5-16,4 2-5 16,3-1-2-16,3-1-4 15,4-4-8-15,4-6-2 16,3-4 0-16,6-5-1 16,3-5 0-16,8-5 1 15,0-6 0-15,3-5 0 16,-3-2-7-16,-5-3-4 15,-3-1 1-15,-6-1 1 16,-2-2 8-16,-6-3-5 0,0 0 5 16,-4 0 0-16,1 2-1 15,-2 2 1-15,2 7 1 16,-1 5 0-16,-1 6 0 16,1 1 0-16,-1 3-12 15,-1 3-10-15,-4 3-14 16,-1 5-44-16,-1 3-190 15,-3 3-272-15,-16 23-262 16</inkml:trace>
  <inkml:trace contextRef="#ctx0" brushRef="#br0" timeOffset="143">9703 5742 1563 0,'0'0'274'16,"0"-2"-155"-16,1 4 14 16,2-2-79-16,4 1-22 15,4 1-1-15,7-2-14 0,4-2-7 16,3 2-10-1,1-1-58-15,0 1-271 0,24 0-530 16</inkml:trace>
  <inkml:trace contextRef="#ctx0" brushRef="#br0" timeOffset="144">9928 5868 1263 0,'-2'0'299'0,"1"1"-133"0,-4 3 58 16,1 0-53-16,-4 3-36 15,1 3-24-15,-1 4-48 16,0 1-14-16,2-1-17 16,2 0-10-16,3-2-7 15,1-3-15-15,4-4-11 16,2-1 9-16,4-4 2 15,2-3 1-15,4-3-1 16,1-3-29-16,0-2 1 16,-3-2-11-16,-3 0 9 15,-4-2-11-15,-3 0-5 16,-4 0 28-16,-5-2 18 16,-4 3 9-16,0 2 0 15,-4 6 4-15,0 4 4 16,0 3-8-16,3 2-9 15,1 3 0-15,2 3-83 0,3 0-391 16,-2 10-519-16</inkml:trace>
  <inkml:trace contextRef="#ctx0" brushRef="#br0" timeOffset="145">10125 5716 976 0,'-1'-1'835'0,"0"0"-733"16,-1-2 72-16,2 2-30 15,3 0-73-15,1-2-47 16,6 1-8-16,3-2-8 16,5 0 2-16,3-1-10 15,2 1 1-15,0-3-1 16,1 3 0-16,-3-2 0 0,-5 0-21 15,-2 3-114-15,-9 0-156 16,-13-4-311-16</inkml:trace>
  <inkml:trace contextRef="#ctx0" brushRef="#br0" timeOffset="146">10227 5581 1424 0,'-1'0'706'0,"0"2"-579"15,-1 0 23-15,-1 3-67 0,-2 6-49 16,-1 6 26-16,-1 8-30 16,0 5-22-16,0 0-8 15,1 1-1-15,2-5-134 16,0-4-126-16,1-3-313 15,-8 11-443-15</inkml:trace>
  <inkml:trace contextRef="#ctx0" brushRef="#br0" timeOffset="147">10495 5510 1668 0,'0'-2'488'0,"0"2"-405"0,0 0 76 16,-1 2-9-16,-2 6-87 16,-1 8-9-16,-3 5-2 15,-2 9-25-15,-1 1-13 16,3-2 1-16,0 0-15 15,3-3 6-15,2-5-6 16,4-5-2-16,2-4-8 16,3-5 10-16,3-3 0 15,4-7-1-15,2-3-8 16,2-5-11-16,1-3 11 16,-4-4-7-16,-2-3-7 0,-3-2 4 15,-5-5 2-15,-2-1 1 16,-6-1 10-16,-1 4 4 15,-3 4 2-15,0 9 6 16,-1 5-6-16,-1 4-5 16,0 4-4-16,-1 4-4 15,-2 4-38-15,-1 3-107 16,2 2-104-16,0 2-241 16,-11 17-407-16</inkml:trace>
  <inkml:trace contextRef="#ctx0" brushRef="#br0" timeOffset="148">10442 5644 765 0,'-1'1'1113'0,"0"-1"-986"16,0 2-44-16,2 0-1 15,2 0-35-15,3 1-16 16,3-1-10-16,5 0 3 16,4-4-24-16,4 1-1 15,3-3-230-15,37-2-284 16</inkml:trace>
  <inkml:trace contextRef="#ctx0" brushRef="#br0" timeOffset="149">10678 5726 2011 0,'0'0'276'0,"-2"3"-86"0,-4 3-77 15,1 6-70-15,-3 6 1 16,1 6-19-16,-2 2-13 16,2 2-11-16,0-4-1 15,-2-2-27-15,3-6-105 16,1-4-156-16,-3 2-356 16</inkml:trace>
  <inkml:trace contextRef="#ctx0" brushRef="#br0" timeOffset="150">10812 5555 1319 0,'0'-4'365'0,"1"0"-209"0,1-3 27 16,0-1-44 0,5 1-43-16,-2 2-30 0,4-1-31 15,0 2-19 1,0 2-5-16,-2 2-11 0,-1 3-1 16,0 4 1-16,-2 7 29 15,-3 3 14-15,-3 8-5 16,-5 0-5-16,-1 4-8 15,-3-4-8-15,1-4-10 16,0-4 2-16,4-5-3 16,0-6 5-16,3-4-5 15,3-2-6-15,2-1-10 16,5-5 2-16,1-2 8 16,6-6-1-16,2-1-7 15,3-2-13-15,1-2-12 0,3-1-19 16,-2-1 29-1,-3-3 14-15,-1 3 4 0,-6 4 5 16,-4 3 12-16,-6 6 15 16,-5 2 35-16,-4 5 7 15,-3 1-20-15,-3 3 4 16,0 3-17-16,-3 6-12 16,0 2-12-16,2 4-5 15,1 4-6-15,3 0-1 16,6 0-6-16,3-2-6 15,7-3-3-15,4-2-51 16,7-8-114-16,5-4-169 16,35-12-274-16</inkml:trace>
  <inkml:trace contextRef="#ctx0" brushRef="#br0" timeOffset="151">11155 5167 196 0,'-3'-3'1686'0,"0"1"-1424"0,-4-2 10 15,-3 5-116 1,-1 4-90-16,0 7-27 0,-3 7-2 15,3 6-16-15,1 4-12 16,4 3-7-16,-1 0-2 16,6-4-2-16,1-3-19 15,1-5-52-15,5-4-52 16,-1-5-107-16,2-5-327 16,19-7-403-16</inkml:trace>
  <inkml:trace contextRef="#ctx0" brushRef="#br0" timeOffset="152">11244 5276 1620 0,'0'0'464'15,"-1"0"-300"-15,1 0 20 16,-1 0-46-16,0 4-79 15,-1 3-25-15,-3 6-11 16,-1 2-16-16,0 5-1 16,-1 0-6-16,-2-3-44 15,3-1-100-15,0-3-56 16,2-6-107-16,1 0-241 16,2-8-445-16</inkml:trace>
  <inkml:trace contextRef="#ctx0" brushRef="#br0" timeOffset="153">11259 5216 1783 0,'-1'-2'306'0,"0"0"-28"16,0 0-92-16,0-2-80 15,1 2-52-15,0 0-39 16,0 1-15-16,0 1 0 15,-1 0-110-15,-1 4-418 16,-14 9-505-16</inkml:trace>
  <inkml:trace contextRef="#ctx0" brushRef="#br0" timeOffset="154">11348 5110 1781 0,'0'-1'282'16,"0"1"-49"-16,0-4-44 16,1 2-84-16,-1 1-59 15,2 3-26-15,2 4-14 16,2 9 7-16,0 9-1 15,-1 8-1-15,-2 6-5 16,-5 5-5-16,-6 0-1 16,-5-3-19-16,-8-3-179 15,-65 35-435-15</inkml:trace>
  <inkml:trace contextRef="#ctx0" brushRef="#br0" timeOffset="155">11414 5606 1102 0,'-4'0'374'0,"-1"0"-236"16,-2 1 70-16,0 1 16 15,1-1-56-15,0 1-27 16,3-1-29-16,1 2-43 15,1-2-33-15,1 1-10 16,3 1-7-16,0-1-2 16,7 1-5-16,4-2 1 15,7-2-4-15,3-2-3 16,1 0-5-16,1-1 0 16,-4 2-1-16,-4-2 1 15,-7 2 4-15,-4 0 1 16,-6 2-4-16,-2 0 26 15,-2 0 1-15,1 0-15 16,-1 0-14-16,-1 0-10 16,1 2-46-16,-1-2-82 0,1 1-223 15,-11 1-639-15</inkml:trace>
  <inkml:trace contextRef="#ctx0" brushRef="#br0" timeOffset="156">11773 5458 1801 0,'0'-1'241'0,"0"0"-131"15,1-1 14-15,-1 2-13 16,0 2-34-16,1 0-28 16,0 5-7-16,1 5-6 15,1 3-16-15,0 1-10 16,1-1-4-16,3-1-6 0,1-3 0 15,-1-4 0 1,1-2-1-16,-2-4 1 0,0-2 0 16,0-4 0-16,0-2 0 15,3-6-20-15,1 0-8 16,2-3-7-16,1 0 4 16,1 1 1-16,-2 2 12 15,-3 1 16-15,-2 6 2 16,-3 1 0-16,-2 2 0 15,-1 3 1-15,-2 1 6 16,-1 4 2-16,0 1 21 16,-6 6 2-16,0 7-4 15,-3 5-8-15,-2 3-4 16,1 4-1-16,-3 1-6 16,-1 2 12-16,3-2-4 0,-3-2-1 15,3-3-2-15,-2-6 10 16,-2-5-2-16,2-5-1 15,-2-3-6-15,2-5-3 16,5-4-10-16,1-1 3 16,2-5-5-16,6-3-13 15,2-3 1-15,5-5 0 16,2 0-9-16,4-1 4 16,4 3 7-16,1 3 1 15,-1 5 0-15,-1 3 3 16,-1 1 5-16,-2 1-5 15,0 1-3-15,-1 1-38 0,-1-2-119 16,3 0-133 0,12-13-292-16</inkml:trace>
  <inkml:trace contextRef="#ctx0" brushRef="#br0" timeOffset="157">12147 5158 1669 0,'-3'0'375'0,"-1"0"-153"16,-4 2-31-16,-5 7-109 0,-3 7-1 16,-2 9-13-1,0 5-31-15,3 4-7 0,4-1-15 16,4 0-14-16,3-7-1 15,4-3-1-15,3-4-14 16,1-6-28-16,2-4-73 16,0-3-115-16,0-3-292 15,8-10-296-15</inkml:trace>
  <inkml:trace contextRef="#ctx0" brushRef="#br0" timeOffset="158">12206 5260 976 0,'-1'0'973'0,"0"1"-803"0,-1 1-53 16,0 3-23-16,-1 3-20 15,-4 6-19-15,3 4-20 16,-1 1-24-16,2 1-11 15,0 0-42-15,-2-3-120 16,1-4-193-16,-8 5-212 16</inkml:trace>
  <inkml:trace contextRef="#ctx0" brushRef="#br0" timeOffset="159">12271 5144 1582 0,'0'-3'588'0,"-2"3"-455"15,1-4 53-15,-1 2-76 16,2-1-58-16,0 3-25 16,0 0-27-16,0 0-7 15,0 1-49-15,-1 5-212 16,-2 1-326-16,-7 14-417 15</inkml:trace>
  <inkml:trace contextRef="#ctx0" brushRef="#br0" timeOffset="160">12399 5109 1087 0,'1'-3'899'0,"-2"3"-792"16,1 0-47-16,0 4 49 15,0 3-10-15,-2 8 5 16,-1 10-22-16,-1 6-29 16,-1 8-26-16,-2 2-5 0,-2 3-11 15,-3-2-6 1,-4-4-5-16,-5-4-96 0,-5-8-190 15,-63 21-390-15</inkml:trace>
  <inkml:trace contextRef="#ctx0" brushRef="#br0" timeOffset="161">12680 5283 1109 0,'-1'-4'258'15,"0"1"-144"-15,-2-3 18 16,3 1-30-16,-3 3 27 15,2-1-6-15,1 2-19 16,0 1-22-16,0 0-25 0,0 0-15 16,0 0-9-16,0 0 5 15,-1 0-1-15,1 1-4 16,0-1-3-16,0 0 5 16,0 0-1-16,0 0 7 15,0 0-5-15,0-1-17 16,0 1-2-16,0 1 1 15,0-1-6-15,0-1-2 16,0 1-8-16,0 0-1 16,0 0 1-16,0 0 4 15,0 0-6-15,0 0 9 16,0 0 0-16,0 0 2 0,0 0 2 16,0 0-1-16,0 0-4 15,0 0 2 1,0 0-4-16,0 0-6 15,-1 6 0-15,0 4 1 0,-1 7 5 16,0 11 0-16,0 10 1 16,-3 37 1-16,-2 21 4 15,-5 10-3-15,1-35 6 16,-8 3 3-16,1-5 7 16,-6-11-2-16,-2-9-7 15,9-28-4-15,0-3-4 16,4-3 2-16,-15 14 1 15,4-7-10-15,3-6 5 16,4-8-6-16,0 0-1 16,4-6-35-16,-3 0-18 0,-1-2-30 15,-1 0-53 1,0 0-137-16,-31-6-374 0</inkml:trace>
  <inkml:trace contextRef="#ctx0" brushRef="#br0" timeOffset="162">9533 5378 1454 0,'0'-2'294'15,"-1"2"-159"-15,1-2 101 16,-2 4-53-16,-5 4-62 15,-4 13-35-15,-8 13-10 16,-18 47 10-16,-8 30-25 16,5 15-14-16,23-41-16 15,8-7 1-15,11-14-20 16,11-5 3-16,13-9-9 16,-8-27-6-16,0-5-1 15,2-5-10-15,19 12-4 16,0-9-10-16,-1-9-16 0,-6-5-1 15,-8-1-3 1,-8-2 5-16,-10 1 7 0,-5 0 22 16,-3 0 11-16,-4 0-9 15,-2 0-27-15,1 0-123 16,3-1-186-16,1-8-590 16</inkml:trace>
  <inkml:trace contextRef="#ctx0" brushRef="#br0" timeOffset="163">3363 7793 1584 0,'-5'0'331'0,"1"-1"-193"0,-3 1 65 16,2 0-49-16,3-1-56 15,0 1-22-15,3-1-16 16,1 0-19-16,0 0-16 16,6-1-24-16,5-2-1 15,8-1 0-15,5 0-35 16,4-1-77-16,3 2-80 15,-2 2-105-15,32 2-302 16</inkml:trace>
  <inkml:trace contextRef="#ctx0" brushRef="#br0" timeOffset="164">3279 7908 1799 0,'-2'0'351'0,"2"-1"-144"16,0 0-90-16,5-1-71 15,4 1-31-15,8-1-7 16,9-1-7-16,7 0-1 16,5 0-129-16,78-7-454 15</inkml:trace>
  <inkml:trace contextRef="#ctx0" brushRef="#br0" timeOffset="165">4119 7517 1766 0,'0'-3'321'0,"1"2"-197"0,-1-3 50 16,0 2-19-16,0 2-50 15,-1 2-48-15,0 2-32 16,-4 5-8-16,0 10-8 16,-4 7 4-16,-1 8-13 15,0 1 0-15,0-3-78 16,3-2-121-16,-2-5-157 15,-10 20-328-15</inkml:trace>
  <inkml:trace contextRef="#ctx0" brushRef="#br0" timeOffset="166">3916 7823 1781 0,'-1'-1'381'0,"0"1"-195"16,0-2-21-16,2 0-99 16,5-1-34-16,6-1-14 15,11-2-12-15,10-5 1 16,10 0-6-16,30-4-1 0,2 0-25 15,1 0-87-15,-53 11-169 16,40-2-415-16</inkml:trace>
  <inkml:trace contextRef="#ctx0" brushRef="#br0" timeOffset="167">4069 7908 1801 0,'-2'-2'256'16,"0"2"-67"-16,1-1-37 0,-1 2-74 16,-2 3-44-16,-1 3-2 15,0 5-11-15,-2 4-9 16,1 4-4-16,0 0-7 15,-2 1 7-15,1-2-7 16,1-4 5-16,-2-3 0 16,3-4-4-16,2-5-2 15,1-2 0-15,4-2-2 16,-2-2 2-16,3-3 6 16,2-2 1-16,3-6-6 15,4-4-1-15,3-1 0 16,3 0 0-16,1-2-1 15,4 2-7-15,-2 3-13 16,-3 6-3-16,-3 4-6 16,-2 5-1-16,-5 3 13 0,-5 6 10 15,-2 3 8-15,-2 3 1 16,-3 3 6-16,-1-3-1 16,0-1-4-16,-1-2 7 15,2-4 12-15,1-4 6 16,3-1 6-16,-1-2-3 15,2-2-15-15,-1-1-9 16,3-3-5-16,3-3-1 16,1-2 1-16,2-3-1 15,2-4 0-15,4 3 0 16,2 0-8-16,1 5 7 16,1 1-8-16,-1 6 7 15,-2 5 1-15,-3 4-1 16,-4 4 1-16,-3 3 0 0,-1 2 1 15,-3 2 1-15,-4 2-1 16,0-2-8-16,-1-4-118 16,-1-3-370-16,0-1-435 15</inkml:trace>
  <inkml:trace contextRef="#ctx0" brushRef="#br0" timeOffset="168">4780 7530 1680 0,'-5'0'250'0,"1"-1"-71"0,-3 0-25 15,5 0-49-15,2 1-33 16,6 0-25-16,3 0-23 15,7-2-6-15,6 1 6 16,6-1-13-16,2 0-11 16,5-1 0-16,-1-1 4 15,-1 0-4-15,-5 2-85 16,-5-2-167-16,-2 3-427 16</inkml:trace>
  <inkml:trace contextRef="#ctx0" brushRef="#br0" timeOffset="169">4831 7530 1697 0,'-4'0'369'0,"-1"1"-231"0,-5 1-18 15,-2 4-75-15,-5 6-7 16,-2 3 31-16,1 6-23 16,0 1-25-16,3 0-12 15,7-2-9-15,6-5 0 16,2-4-17-16,5-3 12 16,7-4 5-16,4-4 0 15,8-3 0-15,5-3-29 16,2-1-8-16,2-2 4 0,-2 3 15 15,-4-1 8 1,-4 3 10-16,-5 0 1 0,-4 2 1 16,-5 1-1-16,-4-1 10 15,-5 7 22-15,-3 0 33 16,-2 8-17-16,-6 3-26 16,-2 3-10-16,-2 3-7 15,-5-2 0-15,-1 1-5 16,-3-1 1-16,1-4 7 15,0 1-3-15,4-3 3 16,3 0 6-16,8-4-9 16,4-2-2-16,4-2-4 15,5-1-16-15,5 2 16 16,8-3 0-16,8-2 1 0,6-2-1 16,5-2-10-16,3-3 10 15,0 0-7-15,-1 0 1 16,-4 0 5-16,0-1-19 15,-8 1 2-15,-8 0-136 16,-5 0-115-16,-16-3-398 16</inkml:trace>
  <inkml:trace contextRef="#ctx0" brushRef="#br0" timeOffset="170">5717 7355 1466 0,'3'-4'300'15,"-2"2"-159"-15,2-2 42 16,-2 2-15-16,-1 4-7 16,-3 1-35-16,-1 8-54 15,-2 9-32-15,-4 8-5 0,0 7-11 16,-1 1-14 0,-1-1 1-16,1-3-4 0,1-4-6 15,3-6 0-15,2-5 0 16,2-7-1-16,2-5 0 15,2-3-9-15,1-4 1 16,3-2 8-16,4-4 8 16,5-4-7-16,3-2 0 15,0-3 0-15,2-2 0 16,0 2-1-16,1-2-1 16,-2 5 0-16,-3 1 1 15,-1 4-1-15,-7 5 1 16,0 2 0-16,-6 3 0 15,-1 2 0-15,-1 8 8 16,-1 2 4-16,0 6 0 0,-1 1-10 16,3 0-1-16,0-1 0 15,0-3 0-15,4-3-1 16,-1-4 0-16,-1-4-1 16,0 0-7-16,1-3-19 15,-2-1-40-15,2 3-143 16,-3-3-286-16,7 6-164 15</inkml:trace>
  <inkml:trace contextRef="#ctx0" brushRef="#br0" timeOffset="171">5957 7640 1346 0,'-4'1'590'0,"-1"1"-413"0,-9 2 12 15,-2 7-59-15,-4 7-22 16,-3 6-25-16,1 6-37 16,1 2-10-16,3-1-12 15,6-4-15-15,2-4 3 16,6-8-12-16,4-5 6 15,4-3-4-15,4-5-2 16,5-4-1-16,4-5-1 16,3-4-7-16,-1-3-1 15,0-5-7-15,-3 0-4 16,-4 0 3-16,-2-5 17 16,-6 2 1-16,0 0 1 15,-6 0 0-15,1 7 5 0,-1 6-5 16,0 1 1-1,0 5-1-15,0 2-1 0,0 2-27 16,-5 3-106-16,2 4-217 16,-18 23-371-16</inkml:trace>
  <inkml:trace contextRef="#ctx0" brushRef="#br0" timeOffset="172">5809 7763 1456 0,'0'0'558'0,"0"0"-378"15,0 1-36 1,3-1-79-16,1 1-35 0,4 0-6 16,3-1-8-16,6-2-16 15,3-2-28-15,-1-2-188 16,32-17-483-16</inkml:trace>
  <inkml:trace contextRef="#ctx0" brushRef="#br0" timeOffset="173">6301 7349 1696 0,'-1'-2'271'15,"1"0"-161"-15,1-3-14 16,1 1-63-16,3 1-23 15,0 1 10-15,2 1-14 16,0 4 7-16,-1 1-13 16,-1 8 20-16,-2 5 19 15,-3 6 15-15,-2 4-15 16,-4 2-5-16,-4-1-2 16,0-2 7-16,-3-5-8 15,-2-2-1-15,1-7-3 16,2-3-12-16,6-4-4 0,3-3-11 15,3-2-3 1,3-4-13-16,3-3 16 0,5-5 1 16,4-3-1-16,5-4-1 15,4-1-8-15,-2-3-24 16,3-1-18-16,-1-1-1 16,-4-1 19-16,-1 6 13 15,-8 5 20-15,-6 6 7 16,-5 6 38-16,-2 3 50 15,-5 4-29-15,-2 4-15 16,-4 4-9-16,-4 7-3 16,2 2-12-16,-1 6-11 15,3 1-2-15,3-2-13 16,5-3-1-16,5-3-9 16,3-6 7-16,7-3-26 0,5-5-43 15,4-6-142-15,48-17-494 16</inkml:trace>
  <inkml:trace contextRef="#ctx0" brushRef="#br0" timeOffset="174">6662 7044 58 0,'-2'-3'1728'0,"2"3"-1508"16,-1-4 31-16,-2 2-28 15,-1 2-83-15,0 4-46 16,-3 2-53-16,-5 9-22 15,0 7-8-15,-2 5-5 0,3 2-1 16,4 0-5-16,2-3-8 16,3-4-8-16,3-4-43 15,3-3-52-15,3-5-118 16,22-4-372-16</inkml:trace>
  <inkml:trace contextRef="#ctx0" brushRef="#br0" timeOffset="175">6746 7113 1967 0,'0'1'307'0,"-1"-1"-64"15,1 2-111-15,-2 1-72 16,2 3-42-16,-3 3-7 15,1 4-10-15,-2 2-1 16,-1 0-49-16,-1 1-234 16,0-2-305-16,-12 10-300 15</inkml:trace>
  <inkml:trace contextRef="#ctx0" brushRef="#br0" timeOffset="176">6778 6992 1897 0,'-2'-2'327'0,"2"0"-80"15,-1-1-115-15,0 2-79 16,1 1-37-16,-1 0-16 16,1 0-13-16,-1 0-191 15,-9 14-573-15</inkml:trace>
  <inkml:trace contextRef="#ctx0" brushRef="#br0" timeOffset="177">6855 6961 1647 0,'2'0'478'0,"-2"0"-394"15,0 0-27-15,1 4-15 16,2 4 40-16,-2 7 34 16,2 10-53-16,0 7-30 15,-3 6-15-15,0 4-6 16,-2-2-11-16,-2-1 0 16,-4-4-1-16,-7-4-95 15,-7-5-256-15,-63 19-618 16</inkml:trace>
  <inkml:trace contextRef="#ctx0" brushRef="#br0" timeOffset="178">7152 7085 1783 0,'0'-2'267'0,"0"4"-88"15,0-1-34-15,0 5-79 16,-1 11 5-16,-1 14-7 16,-1 35-10-16,-5 19-30 15,-6 1-1-15,-2-34-13 16,-6-2-2-16,-8-1-7 16,10-28-1-16,-4-3-13 15,-52 38-140-15,-15-10-183 16,29-22-361-16</inkml:trace>
  <inkml:trace contextRef="#ctx0" brushRef="#br0" timeOffset="179">6157 7207 1708 0,'-5'9'339'0,"-2"8"-236"16,-16 37 37-16,-5 31-17 15,1 18-11-15,16-39 4 16,10-6-52-16,13-6-34 16,-3-31-21-16,3-2-9 15,6-5-41-15,18 13-67 16,33-6-223-16,39-32-691 15</inkml:trace>
  <inkml:trace contextRef="#ctx0" brushRef="#br0" timeOffset="180">7392 7398 1564 0,'-4'0'263'15,"0"0"-47"-15,-1 2 24 0,1-2-65 16,3 1-56-16,2-1-49 16,2 0-32-16,0 0-19 15,5 0-8-15,3-1-5 16,5-2-5-16,2 0 5 16,3 0-5-16,-1 0 0 15,-4-1-1-15,-2 2 2 16,-6-1-1-16,-5 3 5 15,-3 0-5-15,-2 0-1 16,-1 2-28-16,-1 0-69 0,0 1-229 16,-14 8-871-1</inkml:trace>
  <inkml:trace contextRef="#ctx0" brushRef="#br0" timeOffset="181">7736 7248 1720 0,'1'-3'212'0,"-1"0"-61"16,0-2-10-16,1 3-67 15,0 0-13-15,1 2-28 0,-1 4-27 16,3 2 23 0,1 7 7-16,2 1-9 0,0 2-6 15,0-1-9-15,1-2-3 16,3-2-9-16,-2-3 1 15,2-4 0-15,-3-4 0 16,0 0 7-16,-1-3-1 16,-1-3-6-16,1-3 1 15,0-4-2-15,2-2-1 16,0-3-7-16,0 2-8 16,0-2 9-16,-2 3 7 15,-2 4 0-15,0 1 6 16,-3 6-5-16,-2 1 5 0,0 3 0 15,1 0 0 1,-2 2-5-16,-1 1 5 0,0 7 15 16,-4 5 5-1,-3 4-5-15,0 8 6 0,-2 3-6 16,2 5-9-16,-3 3-3 16,0 1-8-16,0-2 10 15,0-1-5-15,-4-6 7 16,0-4 10-16,-1-5-8 15,1-7 3-15,1-4 0 16,2-6-8-16,2-3 1 16,2-5-10-16,2-3-1 0,3-4 0 15,2-7-11 1,5-2-4-16,2-6 5 0,4 1-4 16,5 3 1-16,-2 5-7 15,5 5 2-15,-1 4 9 16,-1 3-1-16,0 4 1 15,-4 1 3-15,0 1-2 16,-1 1 1-16,-2 0-37 16,1-1-94-16,-3-1-126 15,6-9-315-15</inkml:trace>
  <inkml:trace contextRef="#ctx0" brushRef="#br0" timeOffset="182">8129 6924 1342 0,'0'-1'333'16,"0"0"-136"-16,0-1 73 16,0 0-68-16,0 1-34 15,-2 2-42-15,2 1-49 16,-4 2-43-16,-1 7-7 0,-1 6-7 16,-2 5-10-1,-1 5-9-15,2 0-1 0,4 1 0 16,0-2-6-16,0-3-39 15,5-4-56-15,1-5-143 16,3-4-353-16,15-3-245 16</inkml:trace>
  <inkml:trace contextRef="#ctx0" brushRef="#br0" timeOffset="183">8237 6985 1816 0,'0'0'351'0,"-1"0"-91"15,-1 1-103-15,-1 5-97 16,-1 3-28-16,1 5-5 16,-1 1-14-16,0 4-13 15,1 0-1-15,0-1-81 16,0-2-185-16,0-4-307 15,-8 6-242-15</inkml:trace>
  <inkml:trace contextRef="#ctx0" brushRef="#br0" timeOffset="184">8265 6815 1948 0,'0'-1'300'0,"0"1"-149"16,-1-3-83-16,1 2-47 16,0 1-8-16,0 0-13 15,-2 1-15-15,1 3-154 16,-2 3-328-16,-11 14-310 16</inkml:trace>
  <inkml:trace contextRef="#ctx0" brushRef="#br0" timeOffset="185">8385 6822 1489 0,'1'-1'532'0,"0"-1"-464"16,0 4-28-16,1 1-14 15,0 6 76-15,-2 11 30 16,0 10-42-16,-3 33-44 16,-3 15-13-16,-6-5-18 15,4-54-10-15,-2-1-5 16,-2-1-135-16,-13 15-194 0,-52 17-495 15</inkml:trace>
  <inkml:trace contextRef="#ctx0" brushRef="#br0" timeOffset="186">8680 6924 1767 0,'0'0'326'0,"0"0"-152"16,0 0-60-16,2 8-50 16,1 8 34-16,2 14-14 15,0 40-29-15,-6 33-16 16,-15 22 0-16,-5-47-10 15,-7-2-7-15,-9-4 1 16,-9-4 4-16,-4-6-5 16,0-11-7-16,0-4 11 0,26-28-14 15,5-2 12 1,0-1-5-16,-15 11 2 0,7-5-1 16,7-9-5-16,5-4 1 15,7-5-10-15,3-3-5 16,4-2-1-16,-2-2-37 15,2-1-85-15,1-5-49 16,-2-3-331-16,-18-36-1030 16</inkml:trace>
  <inkml:trace contextRef="#ctx0" brushRef="#br0" timeOffset="187">5486 7206 1753 0,'-2'0'288'0,"-3"1"-73"16,-6 5-26-16,-4 13-110 15,-22 38-2-15,-11 54 4 16,8 36 1-16,24-46-13 15,9-4-21-15,12-8-25 16,9-7-23-16,10-8 0 16,11-16 1-16,3-12-1 15,-15-30-9-15,1-4-6 0,48 14-13 16,-49-25-22 0,0-2-2-16,21-1 17 0,-9-3 16 15,-10 0-2-15,-10 0 9 16,-10 0 12-16,-6 1 13 15,-4 0-4-15,-4-2-9 16,-1 3-21-16,1 1-70 16,2 1-229-16,3-1-548 15</inkml:trace>
  <inkml:trace contextRef="#ctx0" brushRef="#br0" timeOffset="188">9354 7039 1281 0,'0'-6'268'0,"0"1"-191"0,0-5 34 16,0 3 64-16,-1 2 11 16,-3 2-28-16,1 1-23 15,-1 2-39-15,-5 3-17 16,-2 3-40-16,-2 8-10 15,-5 7-2-15,0 7 1 16,1 7-8-16,1 2-4 16,2-3-8-16,7 0 8 0,3-5-8 15,6-7-8 1,5-4 0-16,6-7-2 0,5-7-4 16,2-5 6-16,4-7 0 15,4-4-1-15,-3-5-8 16,-1-3-13-16,-4-4 8 15,-3-2-5-15,-6-2 2 16,-3-5-2-16,-5 1 4 16,-4-2 15-16,-5 6 0 15,-3 6 11-15,-3 6-10 16,0 5 8-16,-1 4 1 16,-1 5 1-16,4 2-5 15,-2 2-6-15,4 1 0 0,3 1-5 16,1-1-37-1,3 1-180-15,1 3-298 0,7 5-278 16</inkml:trace>
  <inkml:trace contextRef="#ctx0" brushRef="#br0" timeOffset="189">9599 7083 1167 0,'-1'0'215'0,"-1"2"4"16,-1-2 64-16,0 1-67 0,1-1-54 15,2 0-33 1,1 0-60-16,1-1-34 0,4-1-20 16,4 1 4-16,4-4-1 15,5 2-3-15,3-1-4 16,2-1-5-16,-1 2 1 15,0-1-1-15,-1 1 2 16,-4 0 4-16,-5 0-2 16,-5 3 7-16,-5-1-4 15,-2 1 7-15,-1 0-7 16,-1 0-11-16,1 1-2 16,-3-1-20-16,0 2-91 15,-4-1-186-15,0 1-324 16,-24-3-690-16</inkml:trace>
  <inkml:trace contextRef="#ctx0" brushRef="#br0" timeOffset="190">9738 6967 569 0,'-1'0'1074'16,"0"0"-892"-16,-1 2 28 15,0 2-32-15,-2 7-50 16,-1 2-7-16,-2 5-17 16,0 5-56-16,-1 1-30 15,-1 4-17-15,3 1-1 0,0 0-98 16,0-3-133-16,0-4-296 16,-9 12-533-16</inkml:trace>
  <inkml:trace contextRef="#ctx0" brushRef="#br0" timeOffset="191">9981 6961 1465 0,'-2'-1'292'0,"2"-1"-176"16,-1-1 29-16,2 0-46 15,3-1-57-15,0 0 0 0,3 2-6 16,2 0-19-16,4 1-5 16,-1 2 3-16,4 1 13 15,-3 4-7-15,-1 4 9 16,-4 4-3-16,-3 3 26 15,-6 3-8-15,-4 0-6 16,-5 0-20-16,-3 0 5 16,-1-2-15-16,-4-2-8 15,2-6 12-15,2-3-1 16,4-2-6-16,5-4 0 16,3-2-6-16,5-4-8 15,4-3 8-15,4-4 0 16,3-5-2-16,5-2-5 15,4-1 7-15,2-1 1 16,0-1-1-16,0 1 0 0,-3 1-1 16,-2 2-7-16,-5 2 2 15,-3 1 5-15,-5 3 1 16,-2 2 1-16,-1 3 0 16,-1 3 0-16,-2 1 7 15,-1 2-1-15,0 0-1 16,0 1 0-16,-1 1 2 15,1 0 1-15,-1-1 1 16,-1 1-2-16,0 1-2 16,-1 1 3-16,-1-1 1 15,-1 1 5-15,1 1 2 16,-2 0-4-16,0 0 5 16,-1 3 2-16,-2 2-2 0,-3 3 0 15,1 4 3-15,-3 3 0 16,1 4-5-16,0 2 2 15,5-3-6-15,4 1-12 16,4-4 0-16,5-2 0 16,4-5-2-16,8-5-14 15,5-4-59-15,4-6-80 16,45-19-541-16</inkml:trace>
  <inkml:trace contextRef="#ctx0" brushRef="#br0" timeOffset="192">10425 6516 565 0,'-2'-3'1068'16,"0"2"-921"-16,-2-3 46 16,0 2 7-16,-2 2-31 15,-3 2-16-15,-1 3-54 16,-1 6-36-16,-2 6-15 15,-3 7-22-15,2 3-2 16,1 3-8-16,3-2-5 0,5-2-10 16,3-1-1-16,4-3 0 15,3-5 0-15,4-4-17 16,3-4-16-16,0-2-30 16,3-4-84-16,-1-3-139 15,0-2-290-15,10-10-471 16</inkml:trace>
  <inkml:trace contextRef="#ctx0" brushRef="#br0" timeOffset="193">10522 6596 1605 0,'-2'0'497'0,"1"0"-392"15,-1-1 91-15,1 2-62 16,-2 2-64-16,0 4-28 16,-1 3-13-16,1 5-13 15,-2 1-10-15,0 3-6 16,2-1-25-16,-2-2-119 16,2-4-99-16,1-1-268 15,-3-2-256-15</inkml:trace>
  <inkml:trace contextRef="#ctx0" brushRef="#br0" timeOffset="194">10533 6482 1510 0,'-1'-4'592'15,"1"3"-469"-15,-1-5 51 16,1 4-59-16,0 0-62 15,0 2-31-15,0 0-22 16,0 1-6-16,1 1-39 16,-1 3-171-16,1 2-349 15,-1 15-452-15</inkml:trace>
  <inkml:trace contextRef="#ctx0" brushRef="#br0" timeOffset="195">10650 6463 1514 0,'0'0'542'0,"0"0"-444"16,1 0 10-16,1 0-17 15,2 6-23-15,2 3 31 16,1 10-6-16,1 8-41 15,-2 5-22-15,-3 5-9 16,-3 0-13-16,-6-1-7 16,-7-4-1-16,-8-2-49 0,-10-4-146 15,-6-4-265 1,-78 24-391-16</inkml:trace>
  <inkml:trace contextRef="#ctx0" brushRef="#br0" timeOffset="196">10764 6999 1102 0,'-5'-1'531'0,"3"0"-399"15,-4 0 85 1,4 0-13-16,2 1-112 0,3-1-55 15,2-1-11-15,4 1 14 16,6-1-8-16,6-2-13 16,5 1 4-16,3-1-4 15,3-1-4-15,2 1 2 16,-2-2-11-16,-3 2 15 16,-6 1-5-16,-8 1-5 15,-8 0-4-15,-5 2 5 16,-2 0 5-16,-2 0-8 15,-1 0-9-15,-2 2-114 16,-4-1-141-16,1 2-298 0,-20-2-283 16</inkml:trace>
  <inkml:trace contextRef="#ctx0" brushRef="#br0" timeOffset="197">11267 6844 1083 0,'1'-5'275'16,"1"-1"2"-16,-2-2-5 16,0 0-44-16,0 5-18 15,-3 0-36-15,0 2-60 16,-5 1-35-16,1 4-31 15,-4 1-15-15,-3 9-12 16,-1 4 0-16,1 5-6 16,1 2-6-16,3 0-8 15,5-3 0-15,1-1-1 16,7-4-1-16,1-4-5 16,4-5 6-16,1-2 0 15,2-5 0-15,3-3-1 0,0-5-14 16,-1-2-11-16,-1-3 5 15,-2-1 5-15,-1-2-4 16,-4-2-5-16,-3-4 7 16,-2 2 6-16,-2-3 10 15,-1 3 1-15,-1 4 0 16,-3 4-7-16,1 6-19 16,-1 4-64-16,-1 4-122 15,-2 3-170-15,-14 20-361 16</inkml:trace>
  <inkml:trace contextRef="#ctx0" brushRef="#br0" timeOffset="198">11472 6672 1745 0,'0'-1'525'0,"0"1"-434"15,0 0-31-15,0 7-10 0,3 4 44 16,1 12-11-16,-2 12-37 16,1 33-17-16,-6 17-13 15,-3 2-5-15,-7-30-11 16,-9-4 6-16,-14-7-6 15,14-26-31-15,-2-2-65 16,-53 34-105-16,-4-12-292 16,26-28-585-16</inkml:trace>
  <inkml:trace contextRef="#ctx0" brushRef="#br0" timeOffset="199">9312 6833 1724 0,'-18'7'490'0,"-1"6"-414"15,-20 13 70-15,-24 35-13 16,5 22-41-16,18 14-17 16,26-33-20-16,11-1-23 0,11-8-25 15,2-32-7-15,5-3-7 16,2-3-32-16,17 15-12 15,8-7-93-15,3-11-216 16,64-9-580-16</inkml:trace>
  <inkml:trace contextRef="#ctx0" brushRef="#br0" timeOffset="200">3470 9150 1802 0,'-5'0'266'16,"3"-2"-59"-16,-3 2-24 0,5-1-65 16,0-1-34-1,2 1-28-15,1 0-40 0,2-1-5 16,6 0-11-16,7-3 0 16,4 2-14-16,4 1-55 15,1 2-132-15,-1 2-265 16,25 11-386-16</inkml:trace>
  <inkml:trace contextRef="#ctx0" brushRef="#br0" timeOffset="201">3456 9276 1799 0,'-4'0'611'0,"4"-1"-502"0,-3 1-28 16,5 0-70-16,2 0-5 16,7 1-6-16,7-1 0 15,12-1-14-15,7-3-134 16,81-15-447-16</inkml:trace>
  <inkml:trace contextRef="#ctx0" brushRef="#br0" timeOffset="202">4338 8823 1563 0,'0'-6'262'0,"1"4"-62"15,-1-4-23-15,-1 2-17 16,-1 4-2-16,-1 4-62 0,-3 3-41 16,-5 7-25-16,-2 10-15 15,-2 4-3-15,3 3-6 16,0 1-6-16,1-2 0 15,2-2-56-15,1-2-187 16,-1-6-310-16,-10 14-451 16</inkml:trace>
  <inkml:trace contextRef="#ctx0" brushRef="#br0" timeOffset="203">4106 9200 1489 0,'-4'-1'755'0,"4"0"-628"16,-3-1 13-16,6 0-71 16,2 0-47-16,6-3-14 15,10-2-8-15,13-3 1 16,34-5-1-16,25-1-92 16,16 3-176-16,-48 4-348 15</inkml:trace>
  <inkml:trace contextRef="#ctx0" brushRef="#br0" timeOffset="204">4166 9328 1557 0,'2'-4'321'16,"-1"1"-214"-16,1 0-23 16,0-1-20-16,-2 3-2 15,1 2-5-15,-1 1-11 16,0 3-1-16,0 8 47 15,0 3-19-15,-1 4-23 16,-2 1-20-16,-2-1-8 16,0-2-7-16,-2-3-4 0,2-3-4 15,-1-4 4 1,3-5-2-16,1-1-1 0,2-2-8 16,1-2-6-16,0-1-1 15,1-4 7-15,3-3-1 16,5-4 1-16,2-3-1 15,3-1-5-15,2-3 6 16,5 2-1-16,0 3-6 16,-1 4-1-16,-3 3 2 15,-2 6 5-15,-4 5-5 16,-5 1 4-16,-3 6 1 16,-1 4 1-16,-4 4 6 15,-1 0-4-15,-2 0 5 16,-1-4-5-16,1-3 5 15,1-3-1-15,1-4 0 0,1-2-5 16,1-2 11-16,1-1-4 16,0-1-8-16,0-4 0 15,2-3 0-15,3-3 0 16,3-3-1-16,3 0-5 16,6 0 4-16,-1 1-5 15,2 5-1-15,1 4 2 16,-2 4 5-16,-3 5-5 15,-1 2 5-15,-6 5 1 16,-2 4 1-16,-1 0 0 16,-5 3 7-16,0-3-7 15,-5 1-1-15,1-3-120 16,0-2-482-16,-8-1-777 16</inkml:trace>
  <inkml:trace contextRef="#ctx0" brushRef="#br0" timeOffset="205">4973 8894 1748 0,'-9'2'231'0,"2"-1"-96"16,-5 2-45-16,5-3-37 16,7 2-5-16,7-2-2 15,9-2-13-15,12-1-3 16,10-3-9-16,33-4-13 15,6-2-7-15,-55 8 0 16,0 1 0-16,20-3 0 0,-8 4 0 16,-10 0-1-1,-5 2-102-15,-11 0-109 0,-16 9-267 16</inkml:trace>
  <inkml:trace contextRef="#ctx0" brushRef="#br0" timeOffset="206">5117 8884 1729 0,'-5'2'342'0,"-2"0"-242"16,-5 4-37-16,-5 2-24 0,-2 6 32 15,0 5 34-15,-2 4-39 16,4 0-33-16,4 2-6 16,4-4-23-16,8-4-4 15,4-3-25-15,8-4 20 16,3-5 5-16,8-3 1 16,5-3-1-16,6-3-7 15,2-3 0-15,-1 2 0 16,1-3 7-16,-5 4 1 15,-6-1-1-15,0 0 0 0,-8 2 1 16,-6 2 0 0,-7 1 7-16,-5 3 40 0,-6 6-5 15,-9 7-23-15,-3 3-7 16,-6 6-5-16,-5 0-7 16,1 0 5-16,3-2-4 15,-2 0 4-15,7-4-5 16,4-1 6-16,4-3 4 15,9-6-4-15,3-2-7 16,9-3-5-16,7-3 5 16,9-2 6-16,10-2-5 15,6-4 1-15,5 1-1 16,26-7 0-16,4 0 0 16,0 1 0-16,-54 11-1 15,-2-2 1-15,-4 1 8 0,12-1-7 16,-12 1-2-16,-6 1 9 15,-7 1 0-15,-2 0 3 16,-2 1-12-16,0 0-7 16,-2 2-58-16,0 0-179 15,-9 5-463-15</inkml:trace>
  <inkml:trace contextRef="#ctx0" brushRef="#br0" timeOffset="207">6199 8636 1300 0,'0'-3'464'0,"2"1"-363"15,-2-2 89 1,0 3 8-16,-2 1-46 0,1 1-49 15,-2 5-38-15,-1 8-29 16,-4 8-6-16,-1 9-6 16,0 3-11-16,1 3-4 15,1-3-7-15,1-3 6 16,1-3-7-16,1-7 0 16,3-6-1-16,1-5-7 15,0-7-3-15,5-2 3 16,4-3 7-16,3-5 9 15,4-4-2-15,3-3-7 0,2-4 0 16,4-2 0 0,-2 1-7-16,-2-2-5 0,-1 2 6 15,-2 1 0-15,-2 4 5 16,-5 3 1-16,-3 3-1 16,-1 5 1-16,-5 1 0 15,-2 2 7-15,0 0-6 16,0 0 8-16,0 0-1 15,0 0-7-15,0 0-1 16,0 1 0-16,0-1 0 16,0 1-1-16,0-1 0 15,0 0 0-15,0-1 1 16,0 1 0-16,0 0 1 16,0 0-1-16,0 0 1 0,0 0 1 15,-1 1-1-15,1-1 0 16,0 0 0-16,1-1 0 15,-1 1 0-15,0 0 0 16,0 0 6-16,0 0-6 16,0 0 0-16,0 0 0 15,0 0 9-15,-3 3 1 16,2-3-4-16,1 0 7 16,-2 0-4-16,-1 0 1 15,0 0-2-15,1 0 1 16,-2 0 1-16,2 2 2 15,-2 0-1-15,-1 1 3 16,-1 4-4-16,0 2-1 16,-4 5 8-16,2 5 8 0,-1 6-8 15,-2 2-3-15,4 1-2 16,3-1-2-16,1-4-10 16,2-3 0-16,2-5 0 15,2-3-1-15,-2-4 1 16,3-3-1-16,-1-4-1 15,0 0-1-15,-1-1 1 16,2-1-8-16,-3 0 3 16,0 1 0-16,-1 0-5 15,0 0-7-15,-1-2-22 16,1 2-47-16,-1 0-99 16,-3-3-558-16</inkml:trace>
  <inkml:trace contextRef="#ctx0" brushRef="#br0" timeOffset="208">6443 8940 779 0,'-2'-1'1022'0,"1"1"-832"15,-2 0 44-15,-2 1-58 0,-3 6-56 16,-1 6-50-16,-6 7-7 16,0 6-18-16,-1 3-12 15,4 2-12-15,3-4-9 16,2-2-12-16,5-7 0 15,2-6 0-15,6-2-1 16,1-6-7-16,4-6 2 16,2-3 5-16,4-5-7 15,5-4-13-15,-2-1 6 16,-2-5 6-16,-2-1 0 16,-4-4-1-16,-1 1-5 15,-5-2 7-15,-3 0 8 0,-3 4 9 16,-2 4-8-1,1 7 1-15,-2 5 4 0,0 3-6 16,0 3 0-16,-5 3-14 16,2 3-41-16,-5 3-167 15,-1 4-347-15,-23 22-476 16</inkml:trace>
  <inkml:trace contextRef="#ctx0" brushRef="#br0" timeOffset="209">6361 9049 1430 0,'2'1'516'0,"0"4"-460"16,2 1 41-16,7 3-25 15,1-2-33-15,7 0-16 16,2-4-23-16,4-4-65 15,45-11-477-15</inkml:trace>
  <inkml:trace contextRef="#ctx0" brushRef="#br0" timeOffset="210">6866 8701 1785 0,'2'-2'289'15,"-1"-1"-173"-15,3-4-68 16,5 1-20-16,2-1 34 0,2 2-8 15,1 2-14-15,1 2-13 16,-4 5-13-16,0 4-8 16,-2 6 6-16,-5 5 42 15,-6 6-15-15,-4 4-20 16,-5-1-4-16,-3-3 2 16,-3-2 4-16,2-4 0 15,1-5-6-15,5-7-8 16,3-4-1-16,5-2-6 15,2-4-8-15,6-4 7 16,3-2 0-16,5-6 1 16,3-4-1-16,3-2 1 15,3-2-6-15,1-1-5 16,0-3-2-16,-1 0-4 16,-5 3 8-16,-4 4 9 0,-8 6 0 15,-5 6 14 1,-6 5 1-16,-3 3 3 0,-6 3 6 15,-2 4 9-15,-3 5 3 16,-3 4-2-16,4 4-5 16,-1 3-11-16,5-1-12 15,5-1-6-15,6-3-9 16,6-3-3-16,5-2-2 16,9-5-71-16,6-2-160 15,53-8-432-15</inkml:trace>
  <inkml:trace contextRef="#ctx0" brushRef="#br0" timeOffset="211">7283 8341 142 0,'-3'-2'1763'0,"0"1"-1516"16,-3 0 8-16,-4 2-73 15,-2 5-83-15,-2 5-23 16,-2 7-29-16,2 5-19 15,0 5-17-15,6 0-10 16,4 0 1-16,4-3-1 16,4-2-1-16,3-5-42 15,5-3-17-15,0-7-32 16,5-4-167-16,29-8-399 16</inkml:trace>
  <inkml:trace contextRef="#ctx0" brushRef="#br0" timeOffset="212">7388 8407 1599 0,'0'0'457'15,"0"0"-238"-15,-2 1-27 16,-2 4-90-16,1 3-49 15,-2 2-10-15,-1 4-20 16,1 1-22-16,-1 2-1 16,2-1-17-16,0-3-115 15,1-2-133-15,1-3-273 16,-6-4-363-16</inkml:trace>
  <inkml:trace contextRef="#ctx0" brushRef="#br0" timeOffset="213">7407 8293 1892 0,'0'-1'295'16,"0"0"-58"-16,0-1-117 16,1 1-82-16,-1 1-28 15,0 0-10-15,-1 1-8 16,1 1-112-16,0 2-395 15,0 11-430-15</inkml:trace>
  <inkml:trace contextRef="#ctx0" brushRef="#br0" timeOffset="214">7532 8257 1697 0,'1'2'287'0,"1"2"-143"16,4 5-21-16,-1 10 21 16,0 6-15-16,1 8-42 15,-3 4-39-15,-3 2-24 16,-6-1-18-16,-4-4-6 0,-8-3-124 16,-7-3-227-16,-64 25-460 15</inkml:trace>
  <inkml:trace contextRef="#ctx0" brushRef="#br0" timeOffset="215">7814 8363 796 0,'0'-4'1210'0,"0"3"-1036"16,-1-3-14-16,1 4-23 16,0 2-28-16,0 8-52 15,-2 9-4-15,-5 36-7 16,-4 30-19-16,-8 15-12 16,0-29-7-16,-8-10-7 15,-8-4 0-15,-8-4-1 16,-7-7-9-16,-1-11-56 15,-2-2-68-15,0-7-134 16,-4-7-521-16</inkml:trace>
  <inkml:trace contextRef="#ctx0" brushRef="#br0" timeOffset="216">6890 8465 1031 0,'-5'1'938'0,"-1"4"-766"16,-11 9-14-16,-3 10-4 15,-18 36-38-15,-1 31-20 16,14 10-3-16,24-35-33 16,7-3-32-16,10-10-8 0,11-6-15 15,-8-28-5 1,5-5-68-16,50 19-71 0,10-31-313 16,-44-12-731-16</inkml:trace>
  <inkml:trace contextRef="#ctx0" brushRef="#br0" timeOffset="217">8103 8727 1640 0,'-9'-1'381'0,"3"1"-216"15,-9-1 10-15,8 1-46 16,3-1-51-16,4 1-28 15,5-1-29-15,7-1-12 16,8-1-8-16,8-1 6 16,5 0-7-16,0-1 0 15,-2 2-19-15,-6 0-13 16,-7 3-25-16,-4-2-39 16,-8 4-57-16,-5-1-138 15,-19 7-358-15</inkml:trace>
  <inkml:trace contextRef="#ctx0" brushRef="#br0" timeOffset="218">8522 8549 1724 0,'2'0'474'0,"-2"0"-385"16,0 0 19-16,0 2-2 15,0 3-25-15,-2 5-9 16,2 4-21-16,2 1-22 0,0-1-17 16,2-1-7-1,2-3-4-15,2-3-2 0,1-4 2 16,1-3-1-16,2-2 0 15,0-6-2-15,0-1-16 16,1-4 3-16,-2-2 8 16,1 0-4-16,-1-4-5 15,-1 1 10-15,0 2 5 16,-3 1 0-16,-2 4 1 16,-1 4 1-16,-1 4 0 15,-2 1-1-15,-1 2 2 16,0 2-1-16,-1 4 0 15,-1 3 13-15,-3 8 4 16,-2 9-3-16,-5 6-3 16,0 8 1-16,-3 1 4 0,-1 2-5 15,-2-2 0 1,-2-4 0-16,-3-3 1 0,-1-5 1 16,-1-4-1-16,-1-6-1 15,-1-6-11-15,1-3 7 16,0-6-2-16,3-4-6 15,1-4 0-15,5-5 0 16,5-4-5-16,5-3-6 16,5-5 1-16,8-3 8 15,2 0-5-15,6 3-4 0,4 5 2 16,3 4 0 0,2 3 2-16,0 6 5 0,-1 3 1 15,-2 2-8-15,-2 4 9 16,-3 1 0-16,0 2 0 15,-7-2-11-15,0-1-56 16,-2-2-133-16,1-3-439 16</inkml:trace>
  <inkml:trace contextRef="#ctx0" brushRef="#br0" timeOffset="219">8956 8123 1689 0,'-5'0'345'16,"-3"1"-138"-16,-7 4 10 15,-3 7-115-15,-4 10-31 16,-2 6-4-16,0 6-22 15,2 4-15-15,7-1-12 16,6-2-13-16,6-4-5 16,6-5-12-16,4-7-39 0,7-5-53 15,1-4-115-15,3-6-362 16,21-13-579-16</inkml:trace>
  <inkml:trace contextRef="#ctx0" brushRef="#br0" timeOffset="220">9029 8240 947 0,'0'0'1011'0,"0"0"-798"15,-3 1-7-15,1 4-64 0,-3 4-70 16,-2 5-19-16,0 3-10 15,1 2-19-15,1 0-16 16,1-2-8-16,1-2-34 16,2-2-134-16,-1-4-213 15,-2-1-374-15</inkml:trace>
  <inkml:trace contextRef="#ctx0" brushRef="#br0" timeOffset="221">9068 8106 1881 0,'1'-2'314'0,"2"0"-154"0,-1-3-47 16,0 4-62-16,1-2-26 15,0 1-13-15,-1 2-12 16,-2 1-7-16,0 2-204 15,-8 13-565-15</inkml:trace>
  <inkml:trace contextRef="#ctx0" brushRef="#br0" timeOffset="222">9233 8064 1580 0,'0'0'583'0,"1"0"-502"15,0 1-42-15,0 5 9 16,-1 8 65-16,-1 13 4 15,-1 11-47-15,-7 36-23 16,-1 13-16-16,-7-10-16 16,8-55-13-16,-6-3-2 15,-1 0-92-15,-20 14-212 0,-77 29-442 16</inkml:trace>
  <inkml:trace contextRef="#ctx0" brushRef="#br0" timeOffset="223">9684 8177 1251 0,'0'-4'275'16,"2"1"-124"-16,-2-3 38 15,1 0-22-15,0 5 7 16,-1 0-11-16,-2 2-31 15,-3 2-51-15,-2 5-34 16,-5 9-20-16,-3 9-11 16,-3 6-4-16,2 3-10 15,0 2 4-15,5-3-6 16,5-2 0-16,4-6-1 16,6-4-7-16,6-7-2 15,5-4-5-15,6-7 0 16,2-4-11-16,2-3-1 15,-2-1 18-15,-3-3 8 16,-7 2 0-16,-3 0 1 16,-6 0 7-16,-4 2 14 0,-3-1-6 15,-3 2-3-15,-3 2 14 16,-2 0-5-16,-2 3-2 16,-1 2 1-16,-2 5-7 15,-2 4-2-15,-1 7-10 16,-1 5 0-16,2 8 5 15,0 3-5-15,2 6-1 16,3-1 0-16,0 2 0 16,3-1 0-16,1 1 1 15,1 0 0-15,0 1 6 16,-1-1-1-16,0-2 5 16,-5 0 2-16,-2-4 4 15,-5-4 1-15,-3-2-8 16,-1-5 7-16,-3-4-1 15,3-4 4-15,1-4-1 0,2-5 2 16,4-4-7-16,7 0-6 16,4-6-8-16,3 0-6 15,4 0-45-15,1-3-94 16,2-16-227-16</inkml:trace>
  <inkml:trace contextRef="#ctx0" brushRef="#br0" timeOffset="224">5840 8463 1486 0,'-3'-1'354'16,"1"1"-234"-16,-3 0 33 15,0 4-63-15,-3 7-48 16,0 6 13-16,-1 6 2 16,0 6 3-16,2 5-24 15,4-4-15-15,3 1-21 16,7-5 0-16,5-8-1 15,4-3-7-15,7-6 1 16,3-4-1-16,2-1 8 16,-5 1-2-16,-2 3 1 0,-6 0 1 15,-7 5 6-15,-8 3-5 16,-7 3 29-16,-10 4 0 16,-10 2 33-16,-7 3-6 15,-6-1-12-15,0 0-3 16,0-4-9-16,6-3-9 15,6-5-10-15,11-5 2 16,4-4-13-16,8-5-3 16,3-1-25-16,6-2-1 15,3-3 19-15,6-3 7 16,2 0-6-16,4-2-6 16,-1 0 1-16,0 4 4 15,-2 2 5-15,1 1 2 16,-1 6 0-16,-1 4 0 15,0 14 8-15,0 12 13 0,12 41 3 16,-1 21-6 0,-9-3 1-16,-8-30 4 0,-4-5 4 15,-5-10-2-15,0-28-13 16,-1-1 0-16,-1-5-1 16,1 14-1-16,-1-10 2 15,0-6-1-15,2-7-4 16,-2-4 1-16,2 0 5 15,0 0 8-15,2-1-1 16,-2 0-10-16,1 0-2 16,-1 1-8-16,0-1-7 15,0 1-46-15,1-3-65 16,1 0-73-16,15-14-633 0</inkml:trace>
  <inkml:trace contextRef="#ctx0" brushRef="#br0" timeOffset="225">10030 8448 1624 0,'-1'-4'369'16,"1"0"-257"-16,1-1-2 16,2-2-22-16,3 1-34 15,1 0-4-15,5 1-10 16,3 2-10-16,0 2-9 0,-1 1-3 16,-1 4-4-16,-3 3 19 15,-4 6 6-15,-3 7-2 16,-5 6-11-16,-4 3-10 15,-4 3-5-15,-6-1-5 16,-1-5 9-16,0-6 3 16,2-5-5-16,4-5-2 15,4-6-10-15,5-3-1 16,4-4-8-16,5-3 6 16,5-5 2-16,7-5-1 15,5-5-1-15,6-3-8 16,1-2-13-16,2-1-7 15,-2 1 0-15,-4 0 8 16,-3 4 10-16,-7 3 3 16,-8 4 9-16,-2 5 6 0,-7 2 3 15,-4 5 0-15,-3 1 5 16,-3 2 10-16,-3 4 6 16,-4 4 3-16,0 6-9 15,-3 5 3-15,1 5-3 16,2 4-17-16,4 2-1 15,7 0-6-15,5-4 0 16,5-3-8-16,7-3 2 16,7-7-37-16,4-5-80 15,5-6-257-15,42-12-591 16</inkml:trace>
  <inkml:trace contextRef="#ctx0" brushRef="#br0" timeOffset="226">10599 8059 1601 0,'-5'-4'383'0,"0"4"-232"16,-7-3 56-16,-4 6-34 16,-2 5-61-16,-3 6-20 15,0 9-37-15,2 6-19 16,4 7-9-16,4 2-21 16,5-4-4-16,6 0 5 15,7-6-7-15,5-4-8 16,3-9-29-16,2-4-38 15,2-7-57-15,0-4-191 16,25-14-365-16</inkml:trace>
  <inkml:trace contextRef="#ctx0" brushRef="#br0" timeOffset="227">10699 8193 1277 0,'-3'0'727'15,"3"0"-570"-15,-1-2 22 16,-2 5-44-16,2 4-50 16,-3 3-19-16,-1 6-16 15,-1 3-25-15,-2 2-16 16,3-2-9-16,-1 1-1 0,3-5-45 15,0-3-89-15,0-6-120 16,5-3-260-16,8-11-201 16</inkml:trace>
  <inkml:trace contextRef="#ctx0" brushRef="#br0" timeOffset="228">10718 8073 1640 0,'-1'-3'372'0,"1"1"-101"16,-2-1-46-16,1 0-106 15,0 2-53-15,1 0-36 0,0 1-29 16,0 1-1-16,0 2-12 16,0 1-64-16,-1 5-184 15,-4 18-400-15</inkml:trace>
  <inkml:trace contextRef="#ctx0" brushRef="#br0" timeOffset="229">10862 8054 1482 0,'0'-2'637'0,"-1"1"-460"0,1-1 0 15,0 2-57-15,2 2-61 16,0 4-35-16,2 10 15 16,2 10 1-16,2 33-13 15,-3 24-12-15,-10 3-4 16,-7-35-10-16,-14-5-1 15,3-28-54-15,-6 0-151 16,-103 43-508-16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3.03333E-6" units="1/dev"/>
          <inkml:channelProperty channel="T" name="resolution" value="1" units="1/dev"/>
        </inkml:channelProperties>
      </inkml:inkSource>
      <inkml:timestamp xml:id="ts0" timeString="2023-12-06T18:56:50.992"/>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
  </inkml:definitions>
  <inkml:trace contextRef="#ctx0" brushRef="#br0">2320 7800 803 0,'-6'-1'644'16,"0"-1"-542"-16,-5 2 26 16,1-3 17-16,4 3-31 15,4-1-21-15,4 1-25 0,2-1-25 16,1 1-22-16,8-1 17 15,1-1-7-15,8-4-2 16,5 2-8-16,1-1-8 16,2-1 2-16,1-2 18 15,2-1 3-15,6-1-18 16,0 1-10-16,-6 2-7 16,-5 2 0-16,-7 3-1 15,-6-3 0-15,-5 3-1 16,-7 2-32-16,-3 2-42 0,-6 1-77 15,-4 1-71 1,1 4-55-16,-10 7-203 16,-58 20-386-16</inkml:trace>
  <inkml:trace contextRef="#ctx0" brushRef="#br0" timeOffset="316.83">2293 7935 219 0,'-6'1'688'0,"-2"-1"-436"16,-2 6-92-16,3-5 31 16,2-1 31-16,5 0-45 15,5-1-59-15,0-3-40 0,6 2-19 16,4-2-8-16,7-2 4 16,2-1-13-16,7-1-1 15,-4 0-7-15,6 2-4 16,1-2-3-16,-1 2-1 15,-3 0-14-15,1 0-3 16,-10 2-8-16,-4 3 0 16,-10-2-1-16,-6 3-7 15,-1 0-15-15,-5 3-53 16,2-3-45-16,-3 0-33 16,-2 0-90-16,-5 0-207 15,-1-3-228-15,-28-17 230 16</inkml:trace>
  <inkml:trace contextRef="#ctx0" brushRef="#br0" timeOffset="637.77">2527 7603 1055 0,'0'-1'466'0,"0"-1"-316"16,-3-1 31-16,3 3-32 15,0 0-19-15,0 2-41 16,0 1-47-16,0 3-15 16,-3 13 48-16,0 5 19 15,-3 8-58-15,0 5-21 0,0-2 5 16,-1 1-19 0,-1-3 8-16,5-4-7 15,-4-4 5-15,4-3-7 0,-2-4-11 16,1-4-36-16,-1-8-53 15,-1 2-1-15,5-5-26 16,-1-2-43-16,5-5-88 16,6-6-206-16,0-10-243 15,27-56 469-15</inkml:trace>
  <inkml:trace contextRef="#ctx0" brushRef="#br0" timeOffset="917.8599">2685 7614 709 0,'-1'-1'591'0,"1"1"-315"0,-2-2-58 16,2 2-26-16,0 2-26 15,0 1-32-15,0 3-40 16,0 3-7-16,-1 11-19 16,-4 8-28-16,-1 9-2 15,-1 2-2-15,-2 3-9 16,1-3-18-16,-1-3 4 15,-4-5-5-15,4-4-7 16,4-10 4-16,2-6-5 16,2-6-12-16,2-5-42 15,1-2-57-15,1-2-77 16,3-7-115-16,24-61-320 16</inkml:trace>
  <inkml:trace contextRef="#ctx0" brushRef="#br0" timeOffset="2638.2799">3358 7527 351 0,'0'-5'793'16,"-3"2"-604"-16,0 1-29 15,1-2 29-15,-1 4-9 16,0 0-51-16,-5 4-39 16,2 4-21-16,-5 3-10 15,-5 9-1-15,-2 6 1 16,-3 3-7-16,0 1-4 15,0 4-16-15,-1-5-8 16,1 1-2-16,1-7-1 16,4-1-10-16,4-4-10 15,2-9 1-15,7-2-2 16,1-2 0-16,4-7-17 0,-2-1-16 16,6 0-9-16,1-7 4 15,5-2 37-15,3-7 1 16,6-6-10-16,3-6-7 15,3 0 5-15,-1-2 0 16,1 0 2-16,-1-1 8 16,-1 7 2-16,-1 0 0 15,-3 6 1-15,-6 4 5 16,-5 7 0-16,-4 4 0 16,-3 2 19-16,-3 6 13 15,0 0-1-15,-3 2-18 16,0 2-18-16,3 6 10 15,0 8 25-15,0 6-4 16,3 8 2-16,-3 0-10 16,3 1-12-16,-1-2 2 0,-2-1-7 15,0-2 2 1,1-5-8-16,-1-7-1 0,2-4 0 16,-2-7 0-16,0-1-7 15,1-6-7-15,-1-3-23 16,2 2-5-16,-1-2-23 15,-1 0-29-15,2 0-13 16,-1-3-74-16,-2-2-83 16,-2 0-110-16,-5-2-457 15,-41-21 451-15</inkml:trace>
  <inkml:trace contextRef="#ctx0" brushRef="#br0" timeOffset="2934.09">3200 7699 408 0,'-2'1'115'15,"-1"-1"505"-15,2 0-490 16,-1 0-7-16,2 0 12 16,2 0-3-16,1 0-39 15,0 0-31-15,3 0-13 16,0 2 5-16,7-1-6 0,1 2-3 15,5-3 3 1,6 1 0-16,5-2-10 0,6-2-16 16,-2-1-14-16,2-1-3 15,-6-1-5-15,-3 4-32 16,-9-1-56-16,-5 1-94 16,-5 0-137-16,-7 1-203 15,-31-18-136-15</inkml:trace>
  <inkml:trace contextRef="#ctx0" brushRef="#br0" timeOffset="3968.76">3825 7574 1076 0,'0'-4'348'16,"-3"3"-105"-16,0-2 6 15,-3 2-61-15,-2-1-28 16,1 2-35-16,-2 3-31 15,-3 5-23-15,-9 3-22 16,-1 6-11-16,-3 3-10 16,2 2-7-16,2-1-3 15,2 2-7-15,7-1-3 16,6-4-8-16,6-1-15 16,6-5 1-16,8 0 1 15,8-4 12-15,9-4 0 0,5-2-9 16,4-3 1-1,-4-2-7-15,-6 1 14 0,-9-3-11 16,-8 2-1-16,-8 1 14 16,-5 2 13-16,0 0 2 15,-3 0-4-15,3 1-10 16,-2-1-1-16,2 0-14 16,0 0-16-16,0 0-31 15,2 0-73-15,-1 0-128 16,2-1-251-16,-1-5-165 15,-8-24 13-15</inkml:trace>
  <inkml:trace contextRef="#ctx0" brushRef="#br0" timeOffset="4368.49">4134 7610 899 0,'-3'-2'809'0,"0"2"-625"15,-5 0 2-15,-2 3-57 16,-5 2-3-16,-1 4 6 16,-4 4-42-16,-2 5-36 15,0 2-15-15,2 0-12 16,5-3-10-16,5-2-17 0,5-3 0 15,10-5-22 1,4-1 5-16,5-2 16 0,6-1-7 16,10-6-11-16,4-4 1 15,2-7-3-15,-5 0-2 16,-4-2-2-16,-6-2 1 16,-10 5 24-16,-7-3-1 15,-4 4 1-15,-7-3-7 16,-1 5 6-16,-1-2-36 15,0 4-76-15,0 3-74 16,-1 5-365-16,-35-3-678 16</inkml:trace>
  <inkml:trace contextRef="#ctx0" brushRef="#br0" timeOffset="5502.22">4032 7555 453 0,'-1'-2'797'0,"-1"2"-647"15,-1-3 6 1,0 0-18-16,-2 1-14 16,2 0 26-16,-2 2-27 0,-1 0-34 15,-2 2-17-15,-3 2-8 16,-9 6-2-16,-1 7-13 16,-10 10-2-16,-2 5-11 15,0 4-8-15,5-4-16 16,13-4-12-16,8-5-7 15,8-6-11 1,14-7-84-16,13-6-59 0,16-7-299 16,108-57-548-16</inkml:trace>
  <inkml:trace contextRef="#ctx0" brushRef="#br0" timeOffset="6889.09">4468 7631 267 0,'0'0'279'0,"0"-2"363"15,0 1-489 1,-3 0 20-16,0-2 8 0,0 3-10 16,0-2-24-16,-4 2-34 15,-1 0-28-15,-1 0-13 16,0 0 0-16,-1 5 8 15,-4 0-14-15,1 2-15 16,1 5-14-16,1-2-7 16,0 4-13-16,5-4-11 15,4 1-6-15,2-3-11 16,5-1 2-16,2 2 0 16,8-5 8-16,6 0 1 15,3-8 0-15,9 0-1 0,-6-6-16 16,-1 0-4-1,-6-2 7-15,-7 3 1 16,-7-1 7-16,-2 2 6 16,-4 1 8-16,-1 2-8 0,-3 3-1 15,1 0 1-15,0 1-11 16,1 1 4-16,1 1-4 16,-1-1 5-16,2 2-3 15,-3-2 3-15,2 2 5 16,-1-2-12-16,1 0-16 15,1 2-26-15,0-2-41 16,-2 2-80-16,-1 0-58 16,0 2-112-16,-28-12-538 15</inkml:trace>
  <inkml:trace contextRef="#ctx0" brushRef="#br0" timeOffset="7236.66">4437 7629 351 0,'-2'0'1'0,"1"0"916"15,-1 2-717-15,-1-4-20 16,0 2 18-16,0 3-24 0,0 0-36 15,-6 7-17 1,-4 2-1-16,-5 6-25 0,0 3-37 16,-6 1-16-16,0 4-1 15,2-2-13-15,4-4-10 16,3-4-9-16,6-2-7 16,3-8-2-16,3-1-6 15,3-5-20-15,5-1-47 16,-2-3-92-16,3 0-93 15,3-5-102-15,7-5-337 16,14-49-113-16</inkml:trace>
  <inkml:trace contextRef="#ctx0" brushRef="#br0" timeOffset="7653.1">4446 7613 366 0,'0'0'915'0,"1"1"-775"0,-1 1-76 16,6 1 10-16,0 0 32 15,6 0 34-15,6 0-5 16,3-2-21-16,7-2-39 16,5 0-26-16,1-2-7 15,5 1-9-15,-6-3-9 16,-5 5-15-16,-13 0-4 15,-9 2-4-15,-6 1-1 0,-4-3 31 16,-7 6 28 0,-8 1-2-16,2 7 1 0,-8-2-1 15,4 5-13-15,0-1-8 16,3 3-14-16,2 4-4 16,-2 2-9-16,10-3-7 15,0-1-2-15,6-3-9 16,4-4 2-16,5-6-8 15,5-2-2-15,7-3-16 16,4-6-31-16,8-3-29 16,2-2-41-16,-6-4-74 15,1 1-106-15,-10-3-220 16,-18-28-397-16</inkml:trace>
  <inkml:trace contextRef="#ctx0" brushRef="#br0" timeOffset="8219.9597">5250 7394 1337 0,'0'0'186'16,"0"1"-8"-16,-6-1 43 16,4 5-67-16,-5 2-26 0,-4 5-23 15,-5 10-2-15,-2 6-23 16,-3 7-23-16,0 3-21 16,3 6-2-16,-1-1-5 15,1-1-13-15,5-7-5 16,-2-6-11-16,7-7 0 15,2-5 1-15,3-9-1 16,3-5-9-16,0-5-13 16,3 1-13-16,0-3 2 15,2-6 20-15,1-7 12 16,1-4-9-16,4-5-13 16,-5 0 2-16,-3-1 2 15,-5 0 4-15,-1 6 14 0,-7 4 0 16,-2 6 1-1,-3 3 0-15,-4 7 17 0,-3 5 4 16,-6 8 3-16,1 6-6 16,-4 6-3-16,4 6-3 15,8-1-11-15,7-2 0 16,7-3-1-16,8-4-9 16,8-7-9-16,13-6 3 15,7-6-42-15,15-7-48 16,2-3-104-16,4-4-107 15,-4-3-192-15,20-29-566 16</inkml:trace>
  <inkml:trace contextRef="#ctx0" brushRef="#br0" timeOffset="8453.4">5356 7636 583 0,'-2'-1'1127'16,"1"2"-868"-16,-7 1-40 16,1 7-75-16,-4 0-37 15,1 7-38-15,-5 4-35 16,0-1-23-16,0 2-11 16,0 0 0-16,0-3-135 15,5-7-110-15,1 0-290 0,0-7-150 16,-6-24 45-16</inkml:trace>
  <inkml:trace contextRef="#ctx0" brushRef="#br0" timeOffset="8603.7">5462 7470 1319 0,'1'-4'332'15,"1"1"-70"-15,2-3-128 16,-1 3-77-16,0-1-45 15,-3 4-12-15,3 3-168 16,-3 5-431-16</inkml:trace>
  <inkml:trace contextRef="#ctx0" brushRef="#br0" timeOffset="9053.76">5554 7561 57 0,'-3'0'1454'0,"0"4"-1274"15,-6 5-114-15,0 3 29 16,0 9 16-16,-4 6 15 16,-3 0-44-16,2 0-4 15,2-5-24-15,3-7-15 0,8-6-33 16,2-3-6-16,7-5-4 15,5-2 4-15,9-5 9 16,8-6-9-16,9-4 0 16,1-7-30-16,3-3 13 15,-5 0-10-15,-10 1 24 16,-7 1 3-16,-8 7 9 16,-5 5 3-16,-8 4 30 15,0 5-3-15,-3 3-9 16,-2 0-3-16,-1 7-1 15,-2 5-8-15,-4 6-11 16,1 5 1-16,-2 0-8 16,7-1-1-16,3-6-9 15,6 0-62-15,6-7-77 16,9-1-119-16,8-7-71 0,10-6-298 16,72-34-77-1</inkml:trace>
  <inkml:trace contextRef="#ctx0" brushRef="#br0" timeOffset="9570.17">6085 7565 990 0,'-7'-4'734'0,"2"4"-500"15,-8 2-39-15,-5 5-78 16,1 8-41-16,-6 6-22 16,2 4-6-16,-3 1-25 15,6 3-14-15,-1-5-8 16,5-3-1-16,4-7 0 15,7-6-29-15,6-6-76 0,4-3-12 16,11-6 56 0,9-6 53-16,7-3-41 0,6-8-7 15,1 1 14-15,-5-3 18 16,-5 5 24-16,-7 3 0 16,-11 4 15-16,-4 8 34 15,-6 5 2-15,-3 1-10 16,-3 1-34-16,3 7 1 15,-7 9-1-15,4 8 4 16,-5 15 2-16,-4 8 2 16,-4 7-4-16,-6 6 5 15,-5-4 5-15,-7 0 12 16,-7-6 11-16,-2-12 13 16,-6-7 31-16,-2-7-20 15,3-11-31-15,-1-5-11 0,4-8-11 16,8-11-15-1,8-4-3-15,10-9 1 0,7-6-7 16,12-5-1-16,12-2 9 16,7 4-11-16,13 3-10 15,10 4-10-15,8 6-28 16,10 5-40-16,9 1-47 16,4 2-42-16,7 3-265 15,-3-2-230-15,103-17-8 16</inkml:trace>
  <inkml:trace contextRef="#ctx0" brushRef="#br0" timeOffset="10037.07">6953 7386 789 0,'2'-2'704'15,"-4"-2"-493"-15,2 2 11 16,-1 2-36-16,-2 0-42 16,-3 6-72-16,-4 2-27 15,-4 13 14-15,-5 5-11 16,-6 13-18-16,-2 2-12 15,4 5-5-15,1-4-5 16,1-2-7-16,1-8-1 16,6-5 0-16,0-5-69 15,4-6-71-15,5-6-175 0,1-7-273 16,-2-5-346-16,-7-35 662 16</inkml:trace>
  <inkml:trace contextRef="#ctx0" brushRef="#br0" timeOffset="10570.97">6600 7556 868 0,'-1'1'312'0,"1"2"-209"0,0 3-38 15,1 2 40-15,8-2 22 16,0 0-10-16,6 2-39 15,10-2-22-15,5-4-26 16,6-4-29-16,8-1-1 16,3-2-8-16,5-1 8 15,-3 6 1-15,2-1 1 16,-8 1-2-16,-7 1 2 16,-8-1 4-16,-17 2 0 15,-8 0 103-15,-11 0 50 16,-8 3-51-16,-4 2-46 15,-8 5 8-15,-2 4 5 16,2 1-30-16,4-1-19 16,6 2-7-16,8-2-7 0,1-4-3 15,6 1-9 1,3-3-8-16,6-1-5 0,6-3 13 16,7-2 8-16,8-2-8 15,9-3-1-15,0-4-10 16,0-3-11-16,-1-5-16 15,-5-2-5-15,-12-5 7 16,1-4-33-16,-11-4 34 16,-7 0 16-16,-5 1 18 15,-5 4-5-15,-6 9 5 16,1 6-13-16,-3 9-7 16,-7 7 15-16,4 3-45 15,-8 7-327-15,-57 10-581 0</inkml:trace>
  <inkml:trace contextRef="#ctx0" brushRef="#br0" timeOffset="14505.84">8037 7397 300 0,'-6'0'908'0,"-3"0"-719"16,-6 3-42-16,-4 1 57 15,-1 5 26-15,-5 0-58 16,-2 5-50-16,-3 4-26 16,5 2-30-16,1 3-17 15,7 1-17-15,7 0-11 16,4-2 3-16,8 1-23 16,5-3-1-16,5-3 0 15,4-6-1-15,7-4 0 16,4-5 1-16,2-5 1 15,1-6-1-15,-3-1-11 16,1-2 5-16,-7 1-8 16,-4-5 5-16,-4 6 8 0,-4-3-11 15,-3 3 1-15,-1-2 5 16,-4 3 6-16,-1-1 0 16,-3 4-4-16,0 0 4 15,-3 0 0-15,-2 1 6 16,0 2-6-16,-1 1-7 15,3 2 7-15,-2 0 4 16,4 2-4-16,4-2-1 16,4 1-9-16,1-1-7 15,2 2 4-15,5 0 7 16,3 0 4-16,7-2 2 16,1-2 12-16,7-3-6 0,3-3-4 15,2 1-2-15,4 0 0 16,-8 0 0-16,-11 4 2 15,-4 0 4-15,-11 3 1 16,-4 0 16-16,-2 0 14 16,-1 0 5-16,1 2-6 15,-1-2-18-15,2 0-4 16,0 0-14-16,-1 0 1 16,1 1 10-16,-2-1-1 15,1 0 4-15,-2 0 7 16,-2 2-6-16,-2-2-2 15,-1 1-4-15,-1 2 8 16,-2 1-10-16,-3 4 8 16,-2 2 2-16,1 8 5 0,-3 1-10 15,7 2-3 1,2-1-1-16,6-4-8 0,2 0 0 16,4-7-9-16,3 2 9 15,4-5-4-15,10-2 3 16,3-2 2-16,7-2 0 15,0-3-1-15,1-1 10 16,-5 1-10-16,-8 1 0 16,-9-1 0-16,-6 1 1 15,-3 2 0-15,-3 0 13 16,3 0-14-16,-3 2 0 16,1-2 0-16,-2 3 0 15,1-3-1-15,1 0 1 0,-1 0-9 16,2 0-8-1,-2 2-43-15,1-2-28 0,-3 1-139 16,0 2-233-16,-4-4-459 16,-15-16 24-16</inkml:trace>
  <inkml:trace contextRef="#ctx0" brushRef="#br0" timeOffset="14805.8">8742 7407 313 0,'-3'0'1311'0,"0"0"-1006"16,-1 0-116-16,0 0-11 16,-1 6-55-16,-7 8-16 15,3 6-31-15,-6 12-28 16,-4 5-9-16,7-3-10 15,0-2-17-15,-1-1-6 16,2-6-5-16,5-2 0 16,1-5-1-16,1-5-9 15,3-6-41-15,-1-3-44 16,4-3-83-16,-2 1-93 16,1-5-107-16,-1-7-265 15,-10-49-216-15</inkml:trace>
  <inkml:trace contextRef="#ctx0" brushRef="#br0" timeOffset="15222.97">8687 7366 1337 0,'-1'0'298'16,"-1"1"-83"-16,1-1-8 15,1 1-86-15,1-1-40 16,4 4-39-16,4-2-1 0,4 4 4 16,11 0-3-16,-3 3-15 15,9 0 3-15,0 2 3 16,-2 5 16-16,2 0-16 16,-5 7-24-16,-10 3-9 15,-5 0-1-15,-8 2 1 16,-11-2 5-16,-12-3 7 15,-4-5-6-15,-11 0 8 16,-2-4-7-16,-3-6-1 16,2 0-5-16,5-4 0 15,5-2 1-15,6-2 4 16,9-3-5-16,9-2-1 16,4 3-15-16,2 0-5 15,2 0 10-15,2 0-11 16,1 1-36-16,3-2-98 0,4-1-212 15,7-19-473-15</inkml:trace>
  <inkml:trace contextRef="#ctx0" brushRef="#br0" timeOffset="16390.25">9694 7459 208 0,'-6'-2'216'16,"-1"1"582"-16,1-1-661 16,-6 1 59-16,-4 1-11 15,-3 4-7-15,-4 2-25 16,-3 5-16-16,-5 5-38 15,0 5-18-15,-1 1-15 16,1 2-17-16,4 1-11 16,8-4-19-16,8-5-19 15,7-3-12-15,11-4 2 16,10-3-4-16,8-4 14 0,9-7 6 16,7-8-6-1,2-2-7-15,0-4-20 0,-7 0 3 16,-5-3 0-1,-5 2 4-15,-11 2 13 0,-5 4 7 16,-4 2 8-16,-6 6-7 16,0 4 14-16,0 2 9 15,-2 2-3-15,-1 2-13 16,-1 3 8-16,-5 7 10 16,3 4-19-16,0 0 7 15,5 0-14-15,4-3 0 16,4-1-14-16,6-2 4 15,6-4-23-15,3-5-33 16,6-4-60-16,0-4-102 0,4-3-143 16,-4-9-383-1,14-36-48-15</inkml:trace>
  <inkml:trace contextRef="#ctx0" brushRef="#br0" timeOffset="16673.12">10084 7238 1377 0,'-2'0'339'0,"1"0"-58"16,-2 2-35-16,0 0-84 16,-3 6-48-16,-2 8-32 0,-4 7-11 15,-1 10-17-15,-8 8-21 16,3 3 10-16,-1-1-14 15,-2 1-20-15,7-7 3 16,5-7-11-16,1-3 5 16,2-7-6-16,1-6 0 15,2-8-48-15,3-2-38 16,0-4-88-16,3-1-274 16,2-44-297-16</inkml:trace>
  <inkml:trace contextRef="#ctx0" brushRef="#br0" timeOffset="18093.96">10355 7467 1393 0,'-9'0'250'16,"0"0"-43"-16,-15 2-10 16,1 3-65-16,-4 3-9 15,-5 7-30-15,4 4-29 16,1 1-20-16,6 0-23 16,5 0-17-16,8-4-4 15,7-4-10-15,7-3-2 16,3-3 0-16,13-3 12 0,2-6-6 15,6-5 6 1,1-3-15-16,-3-4-12 0,1-3 4 16,-8 1 14-16,-2 2-10 15,-7 2 18-15,-5 4 1 16,-2 7 5-16,-5 1-4 16,0 2-1-16,-2 1-10 15,-2 3-12-15,-2 6 22 16,-1 9 7-16,-5 11 20 15,-6 11-2-15,1 10-5 16,-5 4-1-16,0 5 5 16,-2-5-1-16,1-3 8 15,-2-6 8-15,1-8-10 16,-1-7-7-16,2-9-11 16,-2-10-1-16,3-6-2 0,1-8-7 15,6-6-1-15,0-10-22 16,3-8-4-16,9-7 25 15,3-5-16-15,12-6-8 16,7 1-17-16,5 5 13 16,4 5 13-16,4 5-10 15,-4 7 5-15,3 4-3 16,-1 4 3-16,-4 3 6 16,2 4-13-16,-1 0-13 15,0 3-10-15,0-2-31 16,1 1-112-16,-1-1-98 15,3-3-340-15,32-36-175 16</inkml:trace>
  <inkml:trace contextRef="#ctx0" brushRef="#br0" timeOffset="18475.16">10663 7496 258 0,'-8'-2'1216'0,"3"2"-908"15,-8-2-70-15,1 6-13 16,-4 4-73-16,2 4-28 16,-6 7-38-16,3 5-31 15,1 3-34-15,1 3-6 0,7-1 0 16,4-5-15-16,4-5-15 16,10-5 6-16,7-8-26 15,5-3-7-15,6-6-4 16,7-6-40-16,2-11-16 15,-1-4 23-15,-2-4 13 16,-8-7 10-16,-9-1 35 16,-8-2 21-16,-9 6 2 15,-4 6 50-15,-5 10 37 16,-6 10-20-16,-3 4-29 16,-1 4-7-16,-5 4-25 15,6 9-8-15,0 0 0 16,6 1-89-16,6 1-111 15,6-2-173-15,4-1-298 0,26-14-172 16</inkml:trace>
  <inkml:trace contextRef="#ctx0" brushRef="#br0" timeOffset="18706.86">11025 7474 1767 0,'-3'0'290'16,"0"5"-104"-16,-5 2-92 16,-5 10-43-16,0 5 9 15,-4 8-19-15,-1 3-23 16,4 3-18-16,-3-5 0 0,2-4-122 16,3-6-142-1,0-6-260-15,2-9-244 0,-9-26 194 16</inkml:trace>
  <inkml:trace contextRef="#ctx0" brushRef="#br0" timeOffset="19256.7">10991 7484 458 0,'0'0'783'15,"1"-2"-654"-15,1 2-101 16,4 2-8-16,8-2 82 15,0 2 12-15,8 0-12 0,4-2 0 16,3 0-23 0,7-2-26-16,2-2-7 0,-2 1-1 15,-2-2-10-15,-3 1-11 16,-7 1-5-16,-12 3 10 16,-6 2 5-16,-8 1 38 15,-6 5 0-15,-8 3 11 16,-1 8-23-16,-7 3-15 15,4 1-9-15,0 0-21 16,7-2 3-16,3-6-18 16,7 0 1-16,3-6-2 15,7 2-7-15,7-6-9 0,10 0 17 16,9-3 19 0,9-2-19-16,4-4 0 0,-3 1-3 15,-4-6-31-15,-9-2-16 16,-5-4 26-16,-7 0 5 15,-2-3 12-15,-1-3 6 16,-4 1-12-16,-2 2 6 16,-2 1 7-16,-4 4 6 15,-3 6 8-15,-2 5 7 16,-1 2 7-16,-4 6-27 16,-5 4 20-16,-7 4-13 15,1 7 7-15,0 3-14 16,4-1 0-16,4 1-1 15,7-5-9-15,5-4-24 16,6-5-93-16,0-7-83 0,7-4-148 16,-2-8-455-16,23-52 16 15</inkml:trace>
  <inkml:trace contextRef="#ctx0" brushRef="#br0" timeOffset="19457.56">11734 7197 1563 0,'1'-4'345'0,"-1"3"-75"16,2-3-39-16,-1 2-74 15,1 2-82-15,-2 0-45 16,0 2-30-16,-2-1-3 16,1 3-12-16,-4 3-52 15,1 3-146-15,-2 8-414 16,-18 6-680-16</inkml:trace>
  <inkml:trace contextRef="#ctx0" brushRef="#br0" timeOffset="19712.75">11958 7250 378 0,'0'0'1431'16,"-2"-1"-1152"-16,1 2-114 15,-2 5-73-15,-5 10-2 16,-1 9 4-16,-7 13-26 16,-5 5-29-16,0 6-15 0,-3-2-15 15,-4-2 0-15,1-5 0 16,5-7-9-16,0-3-1 16,6-11-15-1,4-4-35-15,2-8-83 0,10-1-115 16,6-6-327-16,6-10-316 15,33-38 347-15</inkml:trace>
  <inkml:trace contextRef="#ctx0" brushRef="#br0" timeOffset="20375.32">12160 7316 1584 0,'-1'1'357'0,"-2"3"-213"16,-7 6-66-16,-1 9-20 16,-4 11 11-16,-6 9-16 15,-3 5-29-15,-2 0 0 16,2-6-23-16,0-4 8 16,4-7-8-16,7-11-1 15,4-4-23-15,8-8-20 16,4-4-53-16,10-4 51 15,8-3 27-15,6-6 0 16,6 1-3-16,-2-4 10 16,-1 5 11-16,-5-3 0 15,-3 6 1-15,-4-3-1 16,-4 4 1-16,-4 0-1 0,2 1 0 16,-3 3-1-16,0 2-19 15,-3 2-8-15,3 2 1 16,-3 3 0-16,-2-1 7 15,4 1 14-15,2-2-7 16,1 0-37-16,1-4 28 16,1-2 21-16,2-5 1 15,0-3 2-15,-8-5-1 16,-2-2 14-16,-7 1 2 16,-5-3 40-16,-8 5 15 15,-5 0 7-15,-3 3-23 16,-6 2 16-16,-3 3-15 15,-3 3-45-15,-7 2-3 16,-7 2 0-16,-3-1-8 0,-6-1 8 16,1-3 8-16,-1-5 13 15,3-3 10-15,4-2-10 16,8-1 5-16,10 1 1 16,9-2-17-16,12 1-18 15,8-3-1-15,11 0-5 16,5-3-24-16,10 3-20 15,5 2-44-15,1 6-44 16,2 6-89-16,-7 4-118 16,-1 4-533-16,16 19 191 15</inkml:trace>
  <inkml:trace contextRef="#ctx0" brushRef="#br0" timeOffset="21110.6298">12514 7486 934 0,'-1'0'888'0,"-1"2"-732"15,-2 1 9-15,-4 5-36 16,-4 6-26-16,-6 6-28 16,-4 6-10-16,-2 1-19 15,1-3-25-15,6-3-19 16,5-5 11-16,3-8-13 15,9-4-10-15,7-2-7 16,5-2 14-16,12-5-4 16,7-2 2-16,7-7-13 15,1 1-9-15,-1-6 2 16,-4 2 13-16,-9-2 12 16,-3 5 0-16,-9 2 0 0,-4 2 6 15,-3 1-5-15,-3 5 0 16,-1 2 1-16,-2 3 3 15,-2 0-5-15,-1 3-20 16,0 5 20-16,-1 2 9 16,2 6-8-16,2 0 1 15,3-3-2-15,3 0-2 16,0-4 2-16,3-2-1 16,0-6-5-16,9-2 5 15,1-2 1-15,5-6 0 16,3-2 2-16,1-2-1 15,-2-2-1-15,-5-3 1 0,-4 1 10 16,-1-1-10 0,-5 0 7-16,-2 3-8 0,-3 5 2 15,-1 5 13-15,-5 2 1 16,0 2-9-16,-3 4-7 16,1 4-6-16,-1 8 6 15,0 6 18-15,0 5-8 16,3 2-2-16,6 0-8 15,5-5 0-15,7-6-51 16,4-6-95-16,26-28-424 16</inkml:trace>
  <inkml:trace contextRef="#ctx0" brushRef="#br0" timeOffset="27026.84">13276 7711 321 0,'-1'-1'709'0,"-2"-2"-532"15,-2-1-99-15,2 0 40 16,2 1 19-16,1 1-4 16,0 1-7-16,1 0-12 15,-1 1-15-15,0 0 2 16,-1 0-2-16,1 1-14 16,-2 0-5-16,-5 4-8 15,-2 2-3-15,-5 7-21 16,-5 2-15-16,-3 5-9 15,5 0-9-15,1-2-6 16,4-3-3-16,3-5-6 16,3-5 0-16,5 0-19 0,1-6-103 15,3 2-196-15,7-18-441 16</inkml:trace>
  <inkml:trace contextRef="#ctx0" brushRef="#br0" timeOffset="29211.87">14211 7466 130 0,'5'-2'168'0,"-3"-1"201"0,5-1-78 15,-4 0-180-15,2-2-4 16,-2 1 2-16,1 1 13 16,-1-1 4-16,0-1-12 15,0 1 0-15,-2 2 7 16,-1 1 5-16,-3 2-3 16,2 2-28-16,-8 1-26 15,-1 4-23-15,-10 6 7 16,-2 5-2-16,-8 6 12 15,-1 5-18-15,1-3-9 16,4 1-14-16,4-5-4 16,7-3-1-16,3-4-17 15,6-9 0-15,2-2 0 16,4-4-8-16,3-3-3 0,0 2-8 16,1-5 14-16,7-3 5 15,4-7 8-15,8-5-8 16,7-6 1-16,-1-4-1 15,3 1 0-15,1-2-1 16,-1 1 0-16,-6 3 0 16,-4 5 1-16,-6 2 8 15,-6 6-1-15,-5 8-6 16,-2 4 14-16,-3 4 3 16,-3 1-3-16,0 3-3 15,3 2-11-15,-3 4 19 16,1 10-4-16,1 8-1 15,4 5-4-15,6-2-5 16,1 2-5-16,1-5 5 16,2-3-6-16,-1-5 1 15,-3-2-1-15,1-8 6 0,-4 1-6 16,-1-6-7-16,-4 0-16 16,1-1-13-16,-2 0-27 15,-2-2-76-15,-2 1-76 16,-4-1-284-16,-38-16-287 15</inkml:trace>
  <inkml:trace contextRef="#ctx0" brushRef="#br0" timeOffset="29461.67">14024 7553 880 0,'0'0'644'0,"0"0"-564"0,7 0-26 16,-1 0 39-16,5 3 39 15,6 0-26-15,5-1-26 16,6 3-22-16,10-1-13 16,3 1-12-16,2-4-16 15,3-2-16-15,1-5-1 16,-1 0-104-16,-3-1-252 15,36-17-426-15</inkml:trace>
  <inkml:trace contextRef="#ctx0" brushRef="#br0" timeOffset="30016.07">14804 7492 1 0,'1'-2'912'0,"-1"0"-561"15,2-4-184-15,-4 4 62 16,-2-4-4-16,-3 4-55 16,-2-1-38-16,-2 1-27 15,-4 2-41-15,0 3-5 0,-2 1-10 16,-2 4-19-16,0 1-7 15,-2 3-11-15,3 1-11 16,-1 0 0-16,5 0 0 16,4 0-1-16,4-5-8 15,9-1-8-15,3-1-10 16,7-2-8-16,6-2 11 16,4-2 16-16,6 0-14 15,-4 0 6-15,-1 4 4 16,-6-2 10-16,-3 2 0 15,-8 4-5-15,-4-2-6 0,-4 1 12 16,-7 2 1-16,-5 3 17 16,-4 3 0-1,-8-3 1-15,-2 2-2 0,-4-3-7 16,0 2 1-16,2-4-2 16,2 1-8-16,6-6 5 15,8-2-5-15,6-2-1 16,2 0 0-16,5-2-24 15,5 2-31-15,1-4 14 16,3-4-46-16,7 1-84 16,2 0-81-16,-2-3-49 15,5 0-296-15,21-31-21 16</inkml:trace>
  <inkml:trace contextRef="#ctx0" brushRef="#br0" timeOffset="30478.69">15164 7459 1277 0,'-3'-3'272'0,"0"0"-35"16,-6-3 4-16,-2 3-74 16,-1 2-40-16,-4 2-13 15,-2 2-42-15,-1 4-31 16,-2 2-17-16,-2 2-5 15,1 1-10-15,4 1-1 16,0 1-8-16,8 1-1 0,4-1-4 16,4-1 4-16,5-5-7 15,6 3-22-15,3-6-3 16,9-2 15-16,1 0 1 16,1-2 4-16,-2-1 4 15,-4 2 8-15,-6 0 1 16,-3 0 0-16,-5 3-11 15,-5 1 8-15,-2 2 3 16,-7 6 26-16,-8 2-5 16,-2 2 16-16,-9 1-17 15,1-4 2-15,0-1-20 16,0-1-1-16,7-5 5 16,3-1-6-16,7-2-12 15,6-4-45-15,6-1-51 0,3-7-87 16,4-2-94-1,9-5-159-15,4-3-268 0,31-32 252 16</inkml:trace>
  <inkml:trace contextRef="#ctx0" brushRef="#br0" timeOffset="30944.64">15420 7466 600 0,'-4'-3'980'0,"0"0"-794"16,-7 0 62-16,0 2-56 0,-2 2-44 15,-5 3-14-15,-1 5-64 16,-5 5-31-16,4 5-15 16,-2 0-7-16,6 2-16 15,4 2 1-15,3-3-1 16,7-4-1-16,7-5-9 15,4-2 1-15,8-7 7 16,12-2 1-16,10-7 0 16,6-4-11-16,2-5-17 15,-2 1-10-15,-3-5-10 16,-8 1 23-16,-6 0-25 16,-5 1 19-16,-8 1 16 15,-5 4 15-15,-5 4 7 0,-5 6 13 16,-2 2 19-16,-2 1 4 15,-5 4-13-15,-3 6-15 16,-6 6 3-16,-4 6-3 16,0 3-7-16,2 3-7 15,8 1-1-15,6-3 0 16,9-6-17-16,12-3-52 16,8-9-66-16,10-8-91 15,8-4-243-15,45-37-452 16</inkml:trace>
  <inkml:trace contextRef="#ctx0" brushRef="#br0" timeOffset="31795.66">15775 7497 252 0,'3'-5'1094'0,"2"1"-950"15,5-3 24-15,-1 0-33 16,2 3-11-16,2 1-11 16,2 0-35-16,-2 3-12 15,-4 2-12-15,-3 2-14 16,-1 6-4-16,-8 2 24 15,-3 7 8-15,-3 5-20 16,-7 2-18-16,-1-1-8 16,-2-4-1-16,2-4-6 15,4-7-13-15,5-3 4 0,5-3-6 16,3-5 0 0,3-5-41-16,5-3 19 0,5-6-8 15,10-5-2-15,5 0-4 16,2-4 11-16,3 3-1 15,1 2 8-15,0 1 8 16,-5 6 1-16,2 2 8 16,-2 6 0-16,-4 4 0 15,-4 3 0-15,-9 6-1 16,-4 3-2-16,-8 5 4 16,-4 3 21-16,-2 0 7 15,0-2 16-15,0-4-5 16,0-7 0-16,3-1-12 15,-1-6-2-15,1 0 1 16,0-4-26-16,3-2-21 0,7-2 12 16,3-7-18-16,6-3-6 15,7-2-43-15,4 3 50 16,6-1 25-16,3 6-12 16,0 2-10-16,-2 5 22 15,-5 5 0-15,-3 4 0 16,-3 5 1-16,-10 5 0 15,-4 7 20-15,-9 4 10 16,-7 3 10-16,-5 2-2 16,-9-1-28-16,3-4-1 15,-5-10-9-15,4-2-57 16,1-6-199-16,0-7-430 0,-22-24-601 16</inkml:trace>
  <inkml:trace contextRef="#ctx0" brushRef="#br0" timeOffset="32295.62">16420 7575 1423 0,'-6'3'244'0,"3"-2"-91"16,-5 5-31-16,7-5-68 16,2 5-12-16,7-1-3 15,5 0 0-15,7-4-12 16,6-2-17-16,4-2 1 15,5-4-4-15,2-3-7 16,0 3 0-16,2-5 0 16,-6 2 1-16,-10-5-1 15,-4 2-1-15,-10 1 1 16,-6 2 2-16,-6-1 7 0,-6 5 4 16,-9 6 22-1,-2 0 17-15,-8 8 20 0,-5 5 15 16,-3 7-18-16,2 2-31 15,0 4-14-15,10-1-18 16,9 0-6-16,12-3-6 16,11-6-20-16,15-4-43 15,19-8-54-15,20-4-24 16,57-7-234-16,-75 0-340 16,161-27-194-16</inkml:trace>
  <inkml:trace contextRef="#ctx0" brushRef="#br0" timeOffset="33879.18">18207 7459 705 0,'-10'-2'790'15,"1"2"-579"-15,-11 0-88 16,-5 3 75-16,-3 6-81 15,-2 4-43-15,-3 4 7 16,-1 2-9-16,-1 2-12 16,3 1-14-16,-4 2-13 15,1-5-3-15,-2-1-6 16,1-5-7-16,4-4-4 0,2-4 2 16,3-5-3-16,10-2-10 15,3-4-2-15,8-1-10 16,6-3 9-16,6-7 0 15,10-4 0-15,4 1-6 16,6-3 6-16,6 2-5 16,-4 5-3-16,3 0 0 15,-4 7 8-15,-5 2-5 16,1 7 5-16,-8 0 1 16,-2 6-8-16,-2 2 8 15,-2 8 6-15,-2 5 10 16,2 4 5-16,0 5-1 15,5 0-4-15,2-1-4 0,3 0 0 16,-2-9-4 0,-1-5-8-16,-1-7 6 0,-3-1-4 15,-3-3-1-15,-2-4 1 16,2-2 4-16,1 0-5 16,0-3 5-16,-1-2-5 15,5 1 0-15,0-2 0 16,4-5-1-16,0 3-1 15,-2-4-8-15,1 0-21 16,-6 2-37-16,-3 5-79 16,-5-2-118-16,-18-10-401 15</inkml:trace>
  <inkml:trace contextRef="#ctx0" brushRef="#br0" timeOffset="38297.94">18877 7535 192 0,'0'-2'364'0,"3"0"335"15,-1-2-609-15,-1-2 69 16,1 3 34-16,-1 2-16 16,-1 1-24-16,0 1-15 15,0 0-19-15,-1 5-23 0,-1 0 10 16,1 2-23 0,-5 6-25-16,1-2-16 0,-1 2-13 15,-3-1-19-15,3 3 1 16,-1-2-10-16,2-2 0 15,-3-1-1-15,0-2-20 16,2-2-24-16,-2 3-26 16,-3-3-73-16,0 1-26 15,0 0-76-15,3-2-50 16,5-3-80-16,1-7-392 16,23-38 466-16</inkml:trace>
  <inkml:trace contextRef="#ctx0" brushRef="#br0" timeOffset="38501.41">18989 7343 1237 0,'-3'-2'450'15,"3"-1"-376"-15,-1 0 80 16,1 0-49-16,0 2-72 15,1-1-33-15,5 4-9 16,1 3-110-16,2 2-236 16,-1-1-536-16,1 13 345 0</inkml:trace>
  <inkml:trace contextRef="#ctx0" brushRef="#br0" timeOffset="38981.98">19253 7474 775 0,'0'0'765'0,"-1"0"-652"15,-2 0 64-15,-3 0-32 16,-5 4-26-16,-1-2-16 16,-4 2-7-16,-2 3-31 15,-4 1-25-15,0 1-20 16,2 0-11-16,4-1-3 15,5-1-5-15,3-4-1 0,7 0-8 16,2 0-4 0,7 1-4-16,3 1 14 0,3 2 2 15,4-1 1-15,3 1-1 16,4 2-1-16,-4-2 0 16,0 1-8-16,-3 2 8 15,-6-3-5-15,-3 4-9 16,-9-1 14-16,-7 5 1 15,-2-1 6-15,-5 0-4 16,-5-3 5-16,-3-3-1 16,-8-2 2-16,-3-2-7 15,1-2 0-15,3-1 0 16,2-1 1-16,9-1 3 16,6-2-5-16,3 2-9 15,6-4-15-15,3 4 0 0,3-2-40 16,3-2-59-16,0 5-86 15,3-3-284-15,1-13-578 16</inkml:trace>
  <inkml:trace contextRef="#ctx0" brushRef="#br0" timeOffset="39501.17">19976 7506 712 0,'-8'-5'742'0,"2"1"-572"16,-8-2-62-16,-5 5 100 15,1 2-68-15,-8 5-1 16,-3 5-16-16,-4 6-40 16,0 1-13-16,2 4-16 15,8-1-22-15,6 0-22 16,9-4-1-16,5-6-9 16,6-2-1-16,3-4-7 0,10-3 8 15,4-4 7 1,8-3-6-16,5-5-1 0,0-2 0 15,1-6-20-15,-3 0-8 16,-3-1-2-16,-6 5 4 16,-6-4 17-16,-2 5 8 15,-8 7 1-15,-3 1 1 16,-2 4-1-16,-2 4 0 16,-5 3-5-16,-2 7 5 15,-3 5 9-15,3 6-3 16,3 1-5-16,7 0-1 15,11 0-7-15,10-6-3 16,12-5-32-16,6-8-134 16,2-8-181-16,57-35-357 15</inkml:trace>
  <inkml:trace contextRef="#ctx0" brushRef="#br0" timeOffset="39848.89">20817 7235 997 0,'0'-3'655'15,"0"1"-544"-15,0-3 81 0,0 4-42 16,0 1-45-16,-2 1-15 16,-2 6-20-16,-7 8 13 15,-7 10-11-15,-7 14-24 16,-5 10-17-16,0 1-8 16,4 0-7-16,2-3-8 15,6-5-8-15,4-6 0 16,5-8-30-16,8-6-108 15,4-8-153-15,27-9-383 16</inkml:trace>
  <inkml:trace contextRef="#ctx0" brushRef="#br0" timeOffset="40398.91">20787 7586 379 0,'-6'0'912'0,"3"0"-795"0,-4 0 63 16,4 0-45-1,3 0-52-15,3 0-20 0,4 0-21 16,3 0-2-16,4-1-17 16,4-2-10-16,5 1-2 15,7-2-1-15,0-3-9 16,4-1 5-16,1 0-5 16,-2-4 0-16,-5 0-1 15,-1-1 0-15,-5-2 0 16,-7 0 0-16,-6 3 0 15,-3 2 1-15,-9 3 8 16,-4 0 4-16,-7 4 25 16,-7 0 20-16,-5 6 17 0,-6 3 12 15,-4 4-7 1,0 6-34-16,5 1-8 16,6 5-11-16,4 2-14 15,10 0-2-15,10 0-11 0,5-3-6 16,11-3-3-16,8-6-15 15,7-2-43-15,1-7-34 16,7-4-28-16,1-5-73 16,0-5-122-16,3 0-172 15,0-6-255-15,47-35 576 16</inkml:trace>
  <inkml:trace contextRef="#ctx0" brushRef="#br0" timeOffset="40808.51">21427 7490 262 0,'-3'-4'846'0,"0"-1"-620"16,-7-2-13-16,2 3 41 16,-1 3-46-16,-1 1-35 15,-4 3-56-15,-2 4-36 16,-5 4-14-16,-3 5-10 16,0 0-19-16,3 3-22 15,5-1-10-15,8-1-4 16,5-5-2-16,6 0-12 15,3-5-6-15,6-4-17 16,6-5-5-16,4-2-10 16,1-6-13-16,4-2 21 15,-5-4 18-15,0 0-1 0,-3-1 5 16,-2 2 8 0,-5 4 11-16,-3 3 1 0,-3 3-1 15,-1 5 1-15,-2 2-1 16,-2 3 1-16,-1 2 9 15,-1 4 12-15,-4 6 6 16,-1 3 2-16,-1 3-11 16,2 2-8-16,2-1-9 15,5-3 0-15,-1-5-1 16,4-3-45-16,-1-6-107 16,4-6-211-16,1-5-528 15,11-33 163-15</inkml:trace>
  <inkml:trace contextRef="#ctx0" brushRef="#br0" timeOffset="41049.92">21648 7507 214 0,'-3'3'732'0,"-2"3"-489"15,-4 5-164-15,-3 3 8 16,-1 5-16-16,-2 3-31 16,1 0-25-16,4-1-15 15,4-7-1-15,3-4-94 16,3-4-131-16,2-7-146 16,-1-4-99-16,14-34 396 0</inkml:trace>
  <inkml:trace contextRef="#ctx0" brushRef="#br0" timeOffset="41398.9">21645 7484 361 0,'1'2'101'0,"-1"-4"425"16,2 4-318-16,1-4-64 16,0 0-3-16,4 1-51 15,6 1-10-15,3-1-13 16,4-1-31-16,7-2-19 0,3 0-8 15,0 0-8 1,1-1 10-16,-3 1 11 0,-8 0 26 16,-7 0 27-16,-7 2 15 15,-4 2 12-15,-5 0-3 16,-2 3-28-16,-6 3-31 16,-6 2-8-16,-7 8-8 15,-1 7-8-15,-2 3 1 16,6 1-17-16,3-1 2 15,8-1-2-15,7-5-1 16,4-6-7-16,5-1-35 16,8-6-34-16,11-5-35 15,6-4-79-15,8-2-292 16,46-31-45-16</inkml:trace>
  <inkml:trace contextRef="#ctx0" brushRef="#br0" timeOffset="42121.21">22113 7454 413 0,'2'-1'138'15,"-1"-2"505"-15,4 2-486 16,-2-4 49-16,0 3-10 16,2 1-41-16,3-1-41 15,-2 2-32-15,-1 2-13 16,-2 0 0-16,-3 5 3 0,-3 6 5 15,-7 5 1-15,-4 5-26 16,-3 2-25-16,-2-1-12 16,2-7-1-16,1-1-7 15,1-5-5-15,5-5 4 16,5-3-6-16,2-3 0 16,2-3-27-16,2-3-12 15,4-5 0-15,3 1 3 16,4-6 2-16,8-1 5 15,-1 1 2-15,8-3-9 16,1 1 3-16,1 2 15 0,-1 3 12 16,-1 5 5-1,-6 2-1-15,0 3 2 0,-7 6-1 16,-1-1 1 0,-4 3 0-16,-1 4-1 0,-6 6 1 15,-6-1 11-15,-5 7 6 16,0 1-8-16,-1-2-8 15,0-6 0-15,0-1-1 16,1-5-96-16,2-4-253 16,-13-16-383-16</inkml:trace>
  <inkml:trace contextRef="#ctx0" brushRef="#br0" timeOffset="42383.32">22549 7460 1160 0,'-5'0'466'16,"1"0"-330"-16,-4 4 44 16,0 6-93-16,0 2-13 15,0 8-11-15,2 1-36 16,-2-1-12-16,0-1-14 15,1 0 1-15,-3-5-2 16,3-5-49-16,3-3-56 16,-1-3-122-16,4-4-151 15,-7-29-758-15</inkml:trace>
  <inkml:trace contextRef="#ctx0" brushRef="#br0" timeOffset="42549.7898">22644 7350 268 0,'0'-6'919'0,"3"3"-599"16,3-6-125-16,-1 2-29 15,-1 3-79-15,5-1-60 16,-1 2-27-16,3 1-10 16,0 2-202-16,4-3-451 15</inkml:trace>
  <inkml:trace contextRef="#ctx0" brushRef="#br0" timeOffset="43000">22765 7422 730 0,'-4'3'588'16,"1"1"-387"-16,-5 3-72 15,-1 6 78-15,2 4-44 16,-2 3-23-16,1 0-32 16,-2-1-39-16,4-5-33 0,3-3-17 15,1-4-8-15,4-1-11 16,3-3 1-16,2-3 6 16,8-1-1-16,5-4-1 15,3-5-5-15,6-2-27 16,-1-5-6-16,-1 0 0 15,1-3-12-15,0-1 9 16,-2 1 5-16,-4 6 10 16,-6 2 15-16,-6 8 5 15,-4 4 0-15,-11 2-6 16,-1 5 7-16,-5 6 5 16,-5 2-4-16,3 5 1 15,2 0-2-15,10-2-1 16,10-4-83-16,4-3-94 15,8-6 4-15,7-5-137 0,2-5-20 16,3-3-29 0,-3-6-178-16,26-34 466 0</inkml:trace>
  <inkml:trace contextRef="#ctx0" brushRef="#br0" timeOffset="43504.2">23181 7427 106 0,'6'-6'168'0,"-1"2"-103"16,2-6 624-16,-1 4-513 15,-3 5-35-15,-3 1-15 16,-3 4-17-16,-3 5 43 15,-3 5-22-15,-4 6-41 16,-5 2-50-16,-1 0-20 16,4 0-8-16,4-3-10 15,4-8 0-15,5-1-1 16,4-7 1-16,6-4-1 16,3-4 12-16,6-3-5 15,7-3-6-15,2-4 0 0,4 0 0 16,0-2 5-16,0 0-5 15,-6 4 0-15,-5 3 5 16,-4 4 9-16,-9 4 3 16,-3 2 1-16,-3 2 2 15,-5 4 12-15,-4 6 14 16,-5 6-11-16,0 11-18 16,-4 7 0-16,3 11-3 15,-1 8-5-15,1 4 5 16,-4-2 5-16,-2-4-4 0,-5-9 14 15,-5-7-1 1,-1-10 14-16,-7-10 1 0,-5-9-19 16,-2-8-11-16,0-5-13 15,1-3 0-15,6-7-1 16,9-3-1-16,8-7-10 16,15-3-1-16,10 0 0 15,10 1 3-15,8 6 8 16,6 7-5-16,7 7 5 15,11 5 1-15,8 4 0 16,3 2-35-16,2 2-137 16,0 0-185-16,45-34-1096 15</inkml:trace>
  <inkml:trace contextRef="#ctx0" brushRef="#br0" timeOffset="44233.5899">24023 7413 1447 0,'-6'0'311'15,"0"0"-226"-15,-10 4 50 16,0 6-30-16,-1 4-31 16,-3 5-20-16,7 2-26 15,-1 4-16-15,4-4-12 16,6-5-12-16,2 0-131 15,4-6-209-15,-4-10-406 16</inkml:trace>
  <inkml:trace contextRef="#ctx0" brushRef="#br0" timeOffset="44666.93">23957 7407 13 0,'-6'-3'1190'0,"3"2"-1026"15,-3-2-109-15,5 2 19 16,4 1-49-16,7 1 1 16,10-1 7-16,5 1-9 15,8-1-15-15,7-1-3 16,2 0-5-16,3-3 6 15,4 0-6-15,1-1 9 16,-5 1 5-16,-4-3 9 16,-11 4 15-16,-11-1-9 15,-12 3 58-15,-8 0 91 16,-7 2-61-16,-8 4-53 0,-7 3 2 16,-8 6-4-16,-3 5-10 15,-3 4-7-15,5 2-2 16,7 0-16-16,8 2-10 15,10-7-18-15,11-3-6 16,10-2 6-16,10-4-7 16,10-5-37-16,9-2-53 15,2-4-62-15,1 0-167 16,-2-4-239-16,35-29-461 16</inkml:trace>
  <inkml:trace contextRef="#ctx0" brushRef="#br0" timeOffset="45306.47">24694 7410 658 0,'-9'0'600'0,"-4"0"-295"16,-9 1-109-16,-3 3 74 16,0 3-120-16,0 4-61 15,3 3-23-15,6 3-24 16,6 1-15-16,12-1-14 15,6-3-13-15,9-5 2 16,7-2-2-16,7-7 0 16,7-2-56-16,0-8-13 15,-1-1 18-15,-2-4 0 0,-4-2-3 16,-4-3 5-16,-7-1 7 16,-1 1 15-16,-6 2 18 15,-4 5 9-15,-6 5 6 16,-3 6 22-16,-4 4 8 15,-5 4-18-15,-3 6 5 16,-6 6 14-16,4 3-11 16,2-2-8-16,4 3-5 15,5-3-2-15,7 0-5 16,9-8 6-16,6-1-2 16,9-8-1-16,8-4-8 15,5-7-1-15,4-2 0 16,4-6-22-16,2-3-53 15,-2-1-12-15,-3-8-9 16,-7-4-5-16,-4-5 47 0,-6-4 33 16,-3-1 15-16,-7 3 6 15,-5 9 28-15,-8 11 58 16,-5 9 14-16,-1 8 16 16,-3 3-25-16,-3 8-17 15,-7 2-26-15,-5 8 0 16,-6 12-12-16,-3 7-17 15,2 5-8-15,1 4-1 16,3 0-8-16,5-7-1 16,5-4 0-16,5-10-1 15,5-7-12-15,2-4-63 16,4-9-54-16,1 0-120 16,1-4-222-16,-1-7-236 0,-5-22 40 15</inkml:trace>
  <inkml:trace contextRef="#ctx0" brushRef="#br0" timeOffset="45520.1599">25164 7378 381 0,'-1'-3'957'0,"-1"3"-778"16,1-1-16-16,4 1-91 15,6 0-42-15,8 1 8 0,6-1-16 16,8 3-22-16,3-3-9 16,4-3-217-16,53-8-392 15</inkml:trace>
  <inkml:trace contextRef="#ctx0" brushRef="#br0" timeOffset="45917.24">25339 7443 1351 0,'-9'4'177'0,"4"-1"4"0,-4 6-43 15,5-2-66-15,7-1-24 16,4 0-18-16,5-4-6 15,6-2-7-15,6 0-17 16,4-2 2-16,1-4-1 16,0 0 0-16,0-3 1 15,-8-4-1-15,0 2 1 16,-7-5-2-16,-5 0-1 16,-2 0-6-16,-4-1 5 15,-3 3 2-15,-7 3 7 16,-2 6 18-16,-7 2 43 15,-8 4 13-15,-5 9-8 16,-3 7-14-16,-2 5-25 16,3 8-17-16,11 2-7 0,7 3-10 15,16-4 0 1,16-5-30-16,15-6-110 0,15-10-315 16,80-26-392-16</inkml:trace>
  <inkml:trace contextRef="#ctx0" brushRef="#br0" timeOffset="47752.1199">25835 7586 61 0,'0'0'1395'15,"0"0"-1107"-15,0-4-123 16,-1 4 50-16,-4 3-65 16,-6 0-71-16,-3 9-31 15,-5 2 8-15,-5 7-14 16,3 1-29-16,-1 2-13 15,2-2-56-15,4-3-126 16,5-5-355-16,-2-5-291 16,-12-26 37-16</inkml:trace>
  <inkml:trace contextRef="#ctx0" brushRef="#br0" timeOffset="48473.67">26832 7324 681 0,'-3'-5'910'16,"3"3"-769"-16,-4-2 70 15,-4 2-35-15,-4 4-77 0,-7 2-21 16,-5 7 3-16,-7 5-8 16,-4 4-17-16,-2 2-23 15,3 2-15-15,0-3-6 16,2-5-3-16,3-4-3 15,4-4-5-15,-2-3 7 16,4-3-8-16,3-2 1 16,7-2-1-16,2-3-6 15,7-2-22-15,8-4-7 16,7-3 7-16,4-4 14 16,7-4 1-16,2 2 7 15,3 1 4-15,-2 4-8 0,-1 3 2 16,-3 7 8-16,-5 2 0 15,-5 6-1-15,-2 2 1 16,-5 8 0-16,1 3 15 16,-5 8 16-16,3 4-5 15,0 3-2-15,3 0-6 16,4 0-5-16,6-5-1 16,3-6-3-16,1-8-8 15,1-4 0-15,0-7 8 16,2-1-9-16,-4-4 1 15,-1-1 1-15,-3 0-1 16,-3-2 1-16,-1-3-1 16,-2 2 0-16,-1-4-1 15,1 3-1-15,1-2-6 16,1 0-13-16,2 1-10 0,-1-2-7 16,2 3 5-16,-6 2 4 15,-3 6-20-15,-4 1-42 16,-2 1-84-16,-1 5-200 15,-6-5-293-15,-27-5-295 16</inkml:trace>
  <inkml:trace contextRef="#ctx0" brushRef="#br0" timeOffset="48952.1899">27344 7397 835 0,'-8'-3'635'0,"3"1"-510"16,-7-2 118-16,5 1-42 15,3 3-68-15,4 0-28 16,3 0-45-16,5 0-40 16,5 1-2-16,11-1-2 15,6 2-2-15,6-2-7 16,2 0-6-16,-2-2-1 16,-3 1 0-16,-8 0-50 15,-4-1-93-15,-8 4-92 16,-8-2-220-16,-29-9-322 0</inkml:trace>
  <inkml:trace contextRef="#ctx0" brushRef="#br0" timeOffset="49219.86">27301 7532 261 0,'-3'-1'1188'16,"0"1"-979"-16,-2-3-47 15,5 3 1-15,5 0-82 0,9-1 8 16,8-1 11 0,9-2-38-16,9 1-35 0,2 1-27 15,0-1-6-15,-2-2-92 16,-4 0-154-16,-8-1-215 15,17-21-363-15</inkml:trace>
  <inkml:trace contextRef="#ctx0" brushRef="#br0" timeOffset="49786.07">28060 7258 649 0,'-1'-1'185'15,"-1"-2"308"-15,-1-1-355 16,0 0 80-16,-2 0-22 16,2 4-44-16,-2 0-25 15,-1 4-34-15,-5 2-21 16,-2 6-1-16,-1 3 11 0,-6 9-5 16,1 2-22-16,-3 3-13 15,5 1-9-15,6-1-6 16,3-2-9-16,5-2-9 15,6-4-9-15,3-4-4 16,7-6 4-16,6-1 1 16,3-6 1-16,3-3-2 15,0-3-9-15,-2-7-3 16,-2 0-7-16,1-5-4 16,-5-1-2-16,-2-3-5 15,-2-1-2-15,-4-3-5 16,0 0 11-16,-6-1 14 15,-5-1 5-15,-1 6-1 16,-7 2 8-16,0 5 0 16,-5 5-1-16,1 4-17 0,0 2-24 15,-1 2-72-15,2 4-252 16,-13 7-374-16</inkml:trace>
  <inkml:trace contextRef="#ctx0" brushRef="#br0" timeOffset="50018.94">28372 7338 1375 0,'3'-6'332'16,"-1"5"-152"-16,5-5 7 15,0 2-65-15,2 0-28 16,0 2-29-16,-2 0-40 16,-5 0-25-16,-2 4-22 15,-3 0-247-15,-25 12-352 16</inkml:trace>
  <inkml:trace contextRef="#ctx0" brushRef="#br0" timeOffset="50587.5199">28582 7304 796 0,'0'-5'464'16,"2"1"-347"-16,-1-5 62 15,5 1-17-15,1-1 9 16,1 3-29-16,3-3-35 16,-4 4-40-16,5 0-23 0,-2 3-13 15,0 2-14-15,0 0-2 16,-4 2-3-16,-3 6 6 15,-2 3 9-15,-1 5 10 16,-4 9-2-16,-7 6-7 16,-10 4-2-16,-2 5-2 15,-7-1-5-15,0-2 1 16,0-5 7-16,2-7-9 16,0-5 1-16,5-5-7 15,-1-8 5-15,8-4-4 16,4 1 1-16,7-4-7 15,4-2-6-15,2 0-1 16,4 0 1-16,1-4 0 16,10-4-1-16,2-3 0 15,4-1 1-15,2 3-1 0,-2 1 0 16,-3 4 0-16,3 3-1 16,-1 3-5-16,4 6-3 15,2 4-42-15,4 2-69 16,7 2 3-16,5-2-186 15,61 9-306-15</inkml:trace>
  <inkml:trace contextRef="#ctx0" brushRef="#br0" timeOffset="57355.32">3494 8599 288 0,'4'-6'225'0,"2"0"260"16,3-6-389-16,-6 0 63 15,0 3-44-15,-1-1 5 16,-2 3-4-16,-3 2 14 15,0 3-23-15,-5-2-16 16,-1 4-34-16,-1 0-13 16,-5 4 5-16,-3 2 2 15,0 2 2-15,-9 5 10 16,5 2 7-16,-8 1 2 16,0 5-1-16,3 0-20 0,4 0-15 15,6 2-18 1,4-4-9-16,8-5-8 0,7 1-1 15,3-5 0-15,6-2-1 16,7-6 1-16,6-4 8 16,0-6-7-16,4-2 7 15,-4-5-7-15,-3 3-1 16,1-5 0-16,-1 1 0 16,-3-2-9-16,0 0 8 15,-6 4-8-15,-2 1 9 16,-1 2-2-16,-1 4 1 15,-4 1 0-15,-2 5-8 16,-1 1 3-16,2 1 4 0,-3 0-10 16,1 5 6-1,1 3 6-15,-1 4 0 0,1 7 1 16,1-2 10-16,3 2-11 16,3-4-1-16,6-1-10 15,-3-5-41-15,1-2-104 16,7-6-68-16,-1-3-245 15,3-6-217-15,14-36-115 16</inkml:trace>
  <inkml:trace contextRef="#ctx0" brushRef="#br0" timeOffset="57805.63">3694 8607 162 0,'0'0'1130'0,"0"0"-899"0,1 0-61 16,1 0-59-16,1 3 9 15,-2 1 7-15,2 6-13 16,0-2-46-16,-3 7-28 16,-1 1 1-16,-2 0-25 15,-3 1-10-15,-2-4 8 16,2-1 7-16,-6-5-9 15,5-3 1-15,2-4-1 16,4 0-5-16,1-3-7 16,3-5-1-16,3-8-18 0,3-4 7 15,10-2 0-15,0 1-3 16,6 3-9-16,-2 1 13 16,7 6 1-16,0 3 9 15,-5 5 0-15,-1 3 0 16,-7 4 1-16,-4 6 5 15,-7 3 13-15,0 5 10 16,-6 3 5-16,0 0-15 16,-3 0-9-16,0-2-1 15,0-5-8-15,1-4-35 16,2-2-163-16,-1-5-339 16,1-7-310-16,3-27 208 15</inkml:trace>
  <inkml:trace contextRef="#ctx0" brushRef="#br0" timeOffset="58256.36">4385 8418 936 0,'0'0'679'15,"-2"0"-491"-15,-1 0 26 16,-3 6-94-16,0 7-36 15,-6 5-3-15,2 6-4 16,-4 4-17-16,-4 6-9 16,3 0-9-16,-1 0-11 0,-1-5-16 15,6-4-14 1,2-6 0-16,4-5 0 0,2-7 5 16,-1-4-6-16,4-3-14 15,4-3-24-15,-1-1-20 16,2-12 13-16,1-1 15 15,0-5-9-15,-2-2 1 16,0-3 13-16,-6 3 2 16,-1 5 13-16,-6 1 10 15,-5 8 0-15,-7 6-6 16,-4 4 6-16,-8 10 8 16,-1 5 28-16,-2 5 24 15,3 2-15-15,12 0-11 16,9 1-16-16,7-3-18 0,16-4 0 15,9-3-6-15,18-7-3 16,12-8-98 0,13-3-140-16,117-27-266 0</inkml:trace>
  <inkml:trace contextRef="#ctx0" brushRef="#br0" timeOffset="60375.4">5153 8513 385 0,'3'-6'135'0,"-3"2"528"15,4-6-536-15,-8 2 92 16,1 1 3-16,1 1-7 16,-4 2-58-16,-1 3-37 15,-6 2-34-15,-4 3-23 0,-4 6 16 16,-7 5-2-1,-5 4-19-15,2 3-13 0,-2 6-19 16,3-1 2-16,9-4-10 16,6-1-9-16,9-2-9 15,3-6-4-15,8-4 4 16,5-4 0-16,11-1 1 16,6-9 7-16,10-2-8 15,2-3 0-15,4-7-5 16,-1 0 3-16,-2-2-4 15,-5 0 0-15,-10 0 5 16,-6 2 1-16,-8 1 0 16,-8-1 6-16,3 3-6 15,-6 3 0-15,0 4 6 16,-3 1-6-16,3 5 0 16,0-1 0-16,0 1-8 0,0 1 7 15,0-1-11-15,-3 1 10 16,3-1-7-16,0 0 8 15,0 2 0-15,0 0 1 16,0-2 0-16,0 0 0 16,3 0 1-16,-3 0-1 15,0 0 1-15,0 0-1 16,0 0 0-16,0-2 0 16,0 4-1-16,-3-2 0 15,3 0-1-15,0 0 1 16,0 0-5-16,0 0 5 15,0 0 1-15,0 0-1 16,0 0 1-16,0 0-6 0,0 0 6 16,0 0-6-16,0 0 4 15,0 0-8-15,0 0 4 16,0 0-2-16,0 0 7 16,0 0-5-16,0 0 0 15,0 0 5-15,0 0-5 16,0 0 5-16,0 0-1 15,0 0 1-15,0 0-1 16,0 0-5-16,0 0 6 16,0 0 1-16,0 0-1 15,0 0-1-15,0 0 2 0,0 0-2 16,0 0-5 0,0 0 1-16,0 0 5 0,0 0 1 15,0 0-1-15,0 0-1 16,0 0-5-16,10 2 1 15,-7-2 0-15,-3 0 4 16,5 0-4-16,-4 0-1 16,1 0 1-16,-1 0 5 15,1 0 1-15,-2 0-8 16,0 0 8-16,0 0 0 16,-2 0-1-16,2 0-5 15,0 0 5-15,2 0 0 16,-2 0 1-16,0 0-1 15,0 0 1-15,-2 0-1 16,2 0 0-16,0 0 1 0,0 0 0 16,0 0-2-16,0 0 1 15,0 0-6-15,0 0 7 16,0 0-1-16,0 0 0 16,0 0 1-16,0 0 0 15,0 0-1-15,0 0 0 16,0 0 1-16,0 0-1 15,0 0 1-15,0 0-1 16,0 0 0-16,0 0 1 16,0 0 0-16,0 0-1 15,0 0 1-15,0 0-1 16,0 0 1-16,0 0-6 16,0 0 6-16,0 0 0 0,0 0 0 15,0 0-1 1,0 0 1-16,0 0-1 0,0 0 0 15,0 0 1-15,0 0 0 16,0 0-1-16,0 0 0 16,0 0 0-16,0 0 0 15,0 0-8-15,0 0-4 16,0 0-13-16,0 0-2 16,0 0-5-16,0 0-3 15,0 0-14-15,0 0-14 16,0 0-23-16,0 0-45 15,0 0-150-15,0 0 9 16,0 0-90-16,-9 4-220 0,6-4 397 16,-15-12 99-16</inkml:trace>
  <inkml:trace contextRef="#ctx0" brushRef="#br0" timeOffset="61206.95">5199 8313 262 0,'0'-9'683'16,"3"5"-467"-16,0-8-126 15,0 6 34-15,-3 0 20 16,-3 5 15-16,0 1-25 15,3 0-25-15,-3 0-22 16,0 4-16-16,-2 2-1 16,-5 6 4-16,0 4 11 0,-10 8-2 15,2 5 10 1,-7 6-24-16,1 5-15 0,-3 1-17 16,2-1-5-16,5-2-11 15,0-5-12-15,3-2-8 16,7-8 0-16,4-7 7 15,3-4-8-15,3-6-11 16,1-4 10-16,1 2 1 16,1-3 0-16,1 4 0 15,5-5 0-15,2 3 0 16,5 0-1-16,2-3-7 16,9-3-1-16,-2 0 3 15,8-2-3-15,1-2-1 16,-1-2 2-16,-6-3-1 15,4 1-3-15,-7-6-13 0,-1 1-13 16,-4-1 13-16,0-3-10 16,-4-2 16-16,-4 5-13 15,1 1 19-15,-5 0 12 16,-2 5 1-16,-2 2 0 16,-2 2 0-16,1 1 1 15,-4 5 9-15,-1 1 2 16,-4 1 2-16,-7 6 1 15,-4 2 16-15,-4 3 4 16,-6 7 4-16,-2 5-8 16,6 2-10-16,0 1-12 15,12-2-9-15,8-5 0 0,7-4-9 16,8-2 8-16,11-6-41 16,9-3-59-16,15-5-70 15,12-5-193-15,3-2-363 16,69-26-330-16</inkml:trace>
  <inkml:trace contextRef="#ctx0" brushRef="#br0" timeOffset="61556.88">5705 8359 682 0,'0'-8'644'0,"3"2"-530"16,0-2 87-16,1-1 11 16,-1 7-14-16,-3 1-54 15,0 2-27-15,-3 2-15 16,-1 6-24-16,-5 8-3 15,-5 10-11-15,-5 9-28 16,-3 3-10-16,-1 5-10 0,4-1-1 16,-3-2-9-1,6-2-6-15,3-10 0 0,4-4-44 16,2-4-97 0,5-11-153-16,2-3-255 0,0-10-171 15,-3-35-125-15</inkml:trace>
  <inkml:trace contextRef="#ctx0" brushRef="#br0" timeOffset="61777.53">5526 8514 163 0,'-3'2'611'15,"1"0"-52"-15,1 0-424 0,-1 2 6 16,4 0-14-16,4-2 4 15,6-2 10-15,7-2-26 16,7-2-58-16,8-6-42 16,7 2-15-16,1-4-117 15,64-14-464-15</inkml:trace>
  <inkml:trace contextRef="#ctx0" brushRef="#br0" timeOffset="62690.38">6324 8463 1137 0,'2'-2'221'0,"-2"-2"35"15,4 1-13-15,-4 0-43 16,0 3-32-16,-4 3-38 16,-1 0-31-16,-4 8-25 15,-7 6-16-15,-1 5-5 16,-4 5-28-16,5 2-1 16,1-1-10-16,3-3-13 15,9-4-1-15,4-5-1 16,10-7-5-16,5-8 5 15,4-6 1-15,14-4-27 16,6-8-18-16,2-3-11 0,2-4 5 16,-3-3-1-1,-5 2 19-15,-5-1 4 0,-10 3 16 16,-7 4 13-16,-10 6 5 16,-5 5 15-16,-2 4 26 15,-6 4 2-15,-3 2-7 16,0 4-11-16,-6 6 0 15,0 6-5-15,-3 2-7 16,3 5-12-16,5 2-6 16,5-1-5-16,8-4-21 15,9-1-44-15,9-11-37 16,10-4-65-16,10-7-122 16,2-6-87-16,5-9-200 15,-5-2-111-15,47-52 542 0</inkml:trace>
  <inkml:trace contextRef="#ctx0" brushRef="#br0" timeOffset="62974.51">6831 8444 292 0,'-3'-3'33'0,"0"0"1100"16,-4 0-857-16,1-1 33 15,0 3-102-15,0 2-77 16,-4 3-35-16,-4 5-23 16,-1 4-27-16,-3 2-18 15,-1 1-15-15,7 3-12 16,4-2 0-16,5-4 0 15,5-3-14-15,4-1-2 16,3-4-31-16,7 1 1 0,2-1 11 16,0-1 25-1,-1 2 4-15,-7 3 5 0,-7 3 1 16,-6 1 1-16,-7 5 12 16,-7 1 8-16,-7 2 3 15,-4-2-7-15,-2-6-12 16,2 2-5-16,1-7-69 15,9-2-286-15,-30-22-601 16</inkml:trace>
  <inkml:trace contextRef="#ctx0" brushRef="#br0" timeOffset="64774.58">7513 8512 423 0,'0'-2'132'0,"3"2"305"16,-3-3-322-16,0 2-64 15,3-1 38-15,-3 1-8 16,0 1-3-16,0 0 3 16,0 1-9-16,0-1-12 0,0 2-12 15,0-2 12 1,0 0-11-16,2 0-20 0,-2-2-14 16,0 2-6-1,0 0 1-15,-2 0-4 0,2 0 0 16,0 0-6-16,0 0 0 15,0 0 0-15,6 0 1 16,0 0-1-16,1-3 1 16,-2 1 0-16,1 0 1 15,-3-2 4-15,0 3-5 16,-3-3 8-16,3 4-8 16,-3-3 6-16,4 1-1 15,-4 0 8-15,0-1 14 16,0 0 2-16,0 2-1 15,0-1-2-15,0 2 7 0,0 2 7 16,-4-1-7-16,1 5 1 16,0 0-5-16,-5 4 4 15,-4 3 17-15,-4 5 6 16,4 5-4-16,-6 1-10 16,3-2-8-16,2-1-16 15,2-3 5-15,4-4-15 16,0-4-1-16,4-4-8 15,-2-1-1-15,5-2-5 16,-3-2-63-16,3-1-14 16,0-1-41-16,0 1-119 15,0-3-116-15,-3-2-313 16,-8-23-3-16</inkml:trace>
  <inkml:trace contextRef="#ctx0" brushRef="#br0" timeOffset="66325.37">7479 8472 408 0,'0'2'64'15,"-2"-2"533"-15,1 0-415 16,1-2-80-16,0 2-20 15,0 0-43-15,3 2-1 16,3-1 26-16,4 3 13 16,5-2 1-16,7-2-6 0,8-2-8 15,7-2 5-15,4 0 8 16,2-2-23-16,0-2-24 16,-5 2-17-16,-7 0-5 15,-7 2-8-15,-9 1 2 16,-8 2-1-16,-4 1 11 15,-1 0-2-15,-4 0 19 16,2 0 4-16,0 1-14 16,-3-1-11-16,6 0-7 15,-3 0-1-15,0 0 6 16,0 0-4-16,0-1 8 16,0 1 4-16,0 0 4 15,0 0-3-15,0 0-5 0,0 0-1 16,0 0-1-16,0 0-2 15,0 0 1-15,0 0-5 16,0 0-1-16,0 0 1 16,0 0-1-16,0 0 1 15,0 0 4-15,0 0-5 16,0 0 0-16,0 0-1 16,0 0 1-16,0 0 0 15,0 0-1-15,0 0 1 16,0 0-1-16,0 0 0 15,0 0 1-15,0 0 0 16,0 0 0-16,0 0 1 16,0 0-2-16,0 0 6 15,0 0-6-15,0 0 1 0,0 0 0 16,0 0-1-16,0 0 1 16,0 0-1-16,0 0 0 15,0 0 0-15,0 0 0 16,0 0 0-16,0 0 0 15,0 0 0-15,0 0-1 16,0 0 0-16,0 0-8 16,0 0 8-16,0 0 1 15,0 0 0-15,0 0 0 16,0 0 1-16,0 0-1 16,0 0 1-16,0 0-1 15,0 0 0-15,0 0 0 16,0 0 0-16,0 0-1 0,0 0-5 15,0 0 6-15,0 0 0 16,0 0 0-16,0 0 0 16,0 0 1-16,0 0-1 15,0 0 1-15,0 0 0 16,0 0 0-16,0 0 0 16,0 0-1-16,0 0 1 15,0 0-1-15,0 0 0 16,0 0 0-16,0 0 0 15,0 0 1-15,0 0-1 16,0 0 0-16,0 0 0 16,0 0 0-16,0 0 0 0,0 0 0 15,0 0 0-15,0 0 0 16,0 0 0-16,0 0 0 16,0 0 1-16,0 0-1 15,0 0 0-15,0 0 0 16,0 0 0-16,0 0 1 15,0 0 1-15,0 0 5 16,0 0-5-16,0 0 4 16,-10-5-5-16,7 5-1 15,-2-1 0-15,1 0 0 16,-2 1 0-16,0 0 1 16,-1 0-1-16,-1 0 1 15,2 1 9-15,3-1 4 16,0 1-5-16,1 1-8 15,1-1 1-15,-2 1 7 0,0 0-9 16,2 0 1-16,-1 0 0 16,1-1-1-16,1 0 1 15,0 1 0-15,0 0-1 16,1-2-1-16,-1 0-1 16,2 0 1-16,-1 2 0 15,2-2 1-15,0 3 0 16,0-2 0-16,0 1 1 15,3-2-1-15,-6 0 0 16,3 0 1-16,-3 0-1 16,0 0 0-16,0 0 1 15,-3 0-1-15,3 0 0 16,0 0 0-16,0 0-1 0,0 0-5 16,0 0 0-16,0 0 4 15,0 0-5-15,0 0 5 16,0 0 1-16,0 0 1 15,0 0-1-15,0 0-1 16,0 0-5-16,0 0-5 16,0 0-9-16,0 0 0 15,0 0 1-15,0 0 1 16,0 0-2-16,0 0-9 16,0 0-38-16,0 0-79 15,0 0-105-15,0 0-324 16,-9-23-423-16</inkml:trace>
  <inkml:trace contextRef="#ctx0" brushRef="#br0" timeOffset="67597.45">7855 8457 174 0,'1'0'142'0,"-1"0"-106"16,-1 0-21-16,-1 0 365 16,-1 0-191-16,-1 0-51 15,-5-2-12-15,3 2-30 16,-3-1 7-16,0 1 26 15,-3 0-34-15,0 0-7 16,0 1 4-16,-1 1-4 16,-1 2-19-16,-5 2 3 15,1-1 2-15,-2 4-23 16,-2-2 0-16,-3 2 0 16,7 0-15-16,-6-1 3 15,5 4 4-15,-1-4-11 0,4 4-14 16,-1-1 3-16,4 0-8 15,2 2-1-15,5-1-4 16,-1-1-2-16,4 1-5 16,-1 2 0-16,4 0 0 15,1 0-1-15,7 2-6 16,0-2 6-16,6-1-1 16,8-1 1-16,5-3-1 15,6-5 0-15,6-5-8 16,4-2 7-16,2-6-13 15,1-1-6-15,0 0-9 16,-7 0-16-16,-6 2 7 16,-12 2 1-16,-9 0-8 0,-9 5 21 15,1 1 25-15,-8-2 0 16,1 2 0-16,0 2-6 16,-2-2-5-16,1 1-1 15,1 2-12-15,0 0-54 16,0 0-72-16,0 0-100 15,-3-2-354-15,-11-14-168 16</inkml:trace>
  <inkml:trace contextRef="#ctx0" brushRef="#br0" timeOffset="68076.48">8141 8482 1335 0,'-3'0'231'0,"-1"0"-67"15,-7 0 32-15,1 3-65 16,-4 3-10-16,-6 6-10 15,0 3-16-15,-4 4-13 16,5 1-28-16,5-1-19 0,3-4-19 16,8-2-7-16,3-4-8 15,7-2 0-15,3-3-1 16,4-2 6-16,11-4 2 16,2-4-7-16,1-3 7 15,-2-1-8-15,-1-4-6 16,-4-2-14-16,-5 3 1 15,-5-5 4-15,-5 2 7 16,-6 0 8-16,-5 1-6 16,-4 3 5-16,-3 4 1 15,-7 2-8-15,1 4 7 16,-1 4 0-16,2 2 0 16,4 5-23-16,0 0-107 15,5 1-172-15,5 0-381 16,6-3-508-16</inkml:trace>
  <inkml:trace contextRef="#ctx0" brushRef="#br0" timeOffset="68542.88">8352 8493 621 0,'-2'-1'1003'0,"2"1"-800"15,0 0-70-15,2 1-32 16,-2 3 1-16,1 6 19 16,-2 1 8-16,-4 7-34 15,-1 0-44-15,0 0-24 16,-4-3-17-16,2-3 1 0,1-4-5 16,-5-3-5-16,6-3 8 15,1-2-9-15,2-1-1 16,2-5-22-16,4-4-4 15,6-4 0-15,6-6 6 16,4-3-4-16,8-1-5 16,6-1-5-16,-2 3 14 15,5 2 12-15,-5 8 2 16,-4 5 6-16,-4 2 0 16,-6 6-5-16,-8 7 6 15,-3 2 1-15,-4 7 17 0,-2 5 28 16,-2 5-8-1,-1 1-14-15,-1 2-14 0,1-2-8 16,0-4-2-16,0-7 0 16,1-3-15-16,-2-8-83 15,0-3-145-15,-1-3-287 16,-1-4-310-16,-5-28 269 16</inkml:trace>
  <inkml:trace contextRef="#ctx0" brushRef="#br0" timeOffset="89103.9899">8899 8371 48 0,'-8'0'892'15,"-2"0"-667"-15,-5 1-136 16,-1 1 41-16,-1 2-16 15,6 0-10-15,-3 2-16 16,6 0-28-16,0 1-21 0,2 2-13 16,1 1-11-16,1 1-5 15,1 1-3-15,0 2-6 16,0-3 6-16,3 0-7 16,-2-2 1-16,4-4 0 15,-2-1 0-15,3 0-1 16,1-1 0-16,2-1 6 15,3 0 0-15,1 2-5 16,3-3 1-16,-2 2-1 16,-3-1-1-16,1 4 1 0,-3-4 0 15,0 4 0 1,1-1 7-16,-5 1 7 0,1 1 4 16,-3 0 16-16,-3 2 13 15,-2-1 12-15,-5 1 12 16,-5 1-11-16,-3 0-16 15,-6-3-13-15,3 1-8 16,-1-2 0-16,7-4-2 16,0 2-5-16,6-4 1 15,6 0-9-15,1 0 6 16,2-1-6-16,2 1-9 16,-1-3 6-16,-1 3-6 15,2 0-10-15,-2 0-7 16,0 0-26-16,1 0-46 15,4 0-89-15,4-2-167 0,24-6-427 16</inkml:trace>
  <inkml:trace contextRef="#ctx0" brushRef="#br0" timeOffset="89367.2099">9103 8459 1461 0,'0'0'263'0,"0"0"-80"15,0 0-14-15,-1 3-79 16,-3 4-46-16,1 7-11 16,-2 6 4-16,-4 3-20 15,3 2-4-15,-3-1-5 0,2-2-8 16,-2-3-32-16,4-3-79 15,-2-8-72-15,4-2-69 16,3-6-50-16,0-26-319 16</inkml:trace>
  <inkml:trace contextRef="#ctx0" brushRef="#br0" timeOffset="89534.1">9167 8268 1050 0,'5'-12'190'0,"1"3"13"0,8-7-16 15,-3 4-7 1,-2 0-25-16,-1 8-62 0,1-2-48 16,-6 3-30-16,-2 3-15 15,1 0-97-15,-2 5-244 16,0 14-343-16</inkml:trace>
  <inkml:trace contextRef="#ctx0" brushRef="#br0" timeOffset="90101.01">9499 8233 102 0,'0'-4'1295'0,"4"0"-1126"15,-1-2 19-15,0 3-34 16,-1 0-34-16,-1 3-36 16,-1 0-12-16,-1 3-30 15,-1 2-40-15,1 9 19 16,-8 10 19-16,3 13-2 16,-3 2-17-16,-3 2-8 15,0-3 2-15,0-3-13 16,4-6 8-16,-2-8-9 15,7-4 0-15,0-7-1 16,3-5 6-16,0-4-6 0,0-2 1 16,2-2-1-1,-1-5-1-15,1-2-17 0,-1-6 5 16,1 0 5-16,-4-5 1 16,-1-1 6-16,-1 3 1 15,-4 3 1-15,1 7 5 16,-1 3 6-16,-1 3-12 15,0 3 9-15,-4 4-7 16,-1 4 5-16,-3 8-6 16,3 4 5-16,-1 4-5 15,6 0-1-15,5-5 0 16,4-3-9-16,6-3 8 16,10-5-6-16,4-5 7 15,11-2-39-15,5-3-39 16,5-4-33-16,-5 0-47 0,-6 0-70 15,-6 4-132-15,-9-1-720 16</inkml:trace>
  <inkml:trace contextRef="#ctx0" brushRef="#br0" timeOffset="90534.67">9587 8454 996 0,'-2'0'485'0,"1"1"-421"0,-2 1 25 15,1 2-19 1,-1 2 29-16,3 5 15 0,2-1-39 16,2-1-10-16,4 0-25 15,2-2-17-15,5-2-2 16,3-3 1-16,6-4-8 15,0-3-5-15,4-4-9 16,-4-2-5-16,0 0-24 16,-9-3 1-16,0 1 19 15,-9-1 9-15,-5-1 12 16,-5 7 21-16,-2-2 22 16,-6 3-1-16,1 6 14 15,-5 2-29-15,-4 8-11 0,-2 5-4 16,-3 7-7-16,1 9-7 15,3 5-4-15,9 1-5 16,5-1-1-16,7-4 0 16,6-7-6-16,7-7-72 15,7-8-49-15,6-8-155 16,67-18-245-16</inkml:trace>
  <inkml:trace contextRef="#ctx0" brushRef="#br0" timeOffset="90751.82">9990 8416 1139 0,'-5'-2'489'0,"4"2"-342"16,-4 2 90-16,-1 4-122 0,0 4-50 16,-4 7-10-16,1 3 2 15,-3 5-21-15,0 1-16 16,0 1-13-16,-1 0-7 15,2-4-16-15,4-4-134 16,1-3-138-16,4-6-185 16,5-10-220-16</inkml:trace>
  <inkml:trace contextRef="#ctx0" brushRef="#br0" timeOffset="91254.47">9985 8401 948 0,'0'0'264'0,"2"0"-174"16,-2 0 3-16,3 2 12 15,0 1 8-15,4-3-1 16,2 1-8-16,9-1-13 16,3-1-23-16,7-4-28 15,5 1-25-15,3 0-9 16,1-1-5-16,-4-1 1 15,-9 0-1-15,-3 2 5 16,-8 0 0-16,-6-1 17 16,-5 3 47-16,1-3 29 15,-3 2-10-15,0 1-22 0,-3 0-16 16,3 2-12 0,0-2-13-16,0 2-16 0,-2 0 1 15,1-2-10-15,-1 0 10 16,-1 2-1-16,2 0 1 15,-3 0-1-15,-1 0-4 16,2 0 2-16,-1-2-8 16,1 2 1-16,0 0 5 15,0 2 0-15,-6-2 0 16,3 4-5-16,-3 0 17 16,-7 8-3-16,-4 4-2 15,-2 11-1-15,-2 4-6 16,3 4 11-16,0 0-7 15,10-2-10-15,4-5 0 16,9-3 5-16,9-6-5 16,16-5-89-16,17-8-130 15,124-18-437-15</inkml:trace>
  <inkml:trace contextRef="#ctx0" brushRef="#br0" timeOffset="93285.45">11355 8266 1354 0,'-3'-3'248'0,"-3"0"-122"15,-5 2 69-15,1 1-39 16,-3 9-44-16,-4 3-41 16,1 11-14-16,-2 11 6 15,-3 5-15-15,3 5-8 16,3 3-17-16,2-1 4 16,5-2-2-16,4-8-4 15,5-3-10-15,2-9-11 16,7-11 0-16,1-2 0 15,7-10 13-15,3-4-2 16,7-6-11-16,7-8-1 16,-3-7-8-16,4-7 3 15,1-6-3-15,-7-5-3 16,-7-5 2-16,-4-2 8 0,-7-2 2 16,-6 4 0-16,-9 5 2 15,0 13-1-15,-4 10 0 16,-1 7 18-16,-1 2-2 15,-3 5 4-15,-1 4-21 16,-4 4 1-16,-1 1-1 16,-1 6-40-16,-2 1-78 15,6 4-116-15,2-2-333 16,-14 16-511-16</inkml:trace>
  <inkml:trace contextRef="#ctx0" brushRef="#br0" timeOffset="93571.53">11194 8418 1447 0,'-2'2'258'15,"2"0"-205"-15,0 0-14 16,4 4-3-16,4-1 52 16,7-1 5-16,4 1-15 15,8-2-24-15,4-3-28 0,4-2-13 16,1 0-13-16,3-3-31 16,2 1-122-16,-2 0-206 15,44-4-533-15</inkml:trace>
  <inkml:trace contextRef="#ctx0" brushRef="#br0" timeOffset="93953.11">11668 8547 1284 0,'0'-3'338'0,"0"0"-176"16,0-2 76-16,0 1-37 15,0 4-22-15,0 0-35 16,-2 2-69-16,1 1-38 16,-2 4-36-16,-6 9 14 15,-3 6-15-15,-7 8 10 16,5 2-10-16,-2-1 1 16,1-3-2-16,6-2-39 0,-1-8-82 15,1-2-95-15,6-10-237 16,10-7-185-16</inkml:trace>
  <inkml:trace contextRef="#ctx0" brushRef="#br0" timeOffset="94242.9299">12036 8471 716 0,'0'0'826'0,"2"-2"-703"16,-2 2 42-16,5-1-30 16,-2 0-9-16,3-1-60 15,4-1-12-15,3 0-29 16,7 1-14-16,5 0-11 15,-1 1-5-15,3 1-100 16,-2 3-145-16,17 18-253 16</inkml:trace>
  <inkml:trace contextRef="#ctx0" brushRef="#br0" timeOffset="94452.47">12025 8607 1610 0,'0'0'213'15,"0"0"-129"-15,2 2-14 16,6-4-46-16,6 2 33 16,8 0 5-16,6-1-62 15,5-2-44-15,4 0-197 16,54-12-228-16</inkml:trace>
  <inkml:trace contextRef="#ctx0" brushRef="#br0" timeOffset="94906.6">12738 8351 983 0,'0'0'574'15,"-2"-2"-415"-15,-2 0 101 16,-2-2-88-16,-3 2-31 0,-6-1-36 16,-3 6-1-1,-3 1-35-15,-6 6-30 0,-2 6-20 16,-3 5-1-1,1 5-6-15,1 5 2 16,9 3-2-16,0-1-2 0,8 1-9 16,5-6-1-16,7-5 9 15,4-4-9-15,12-7-5 16,7-4-7-16,4-4 3 16,9-10-12-16,4-3-6 15,0-8-5-15,-3-4 5 16,-6-3-10-16,-5-5 13 15,-9-1 4-15,-7-4 14 16,-7-1 5-16,-7 3-5 16,-8 4-3-16,-1 10-39 15,-2 6-7-15,-2 10-104 0,-1 4-200 16,-38 25-339-16</inkml:trace>
  <inkml:trace contextRef="#ctx0" brushRef="#br0" timeOffset="95602.9899">12988 8403 1265 0,'0'-3'478'0,"2"2"-364"16,-2-4 59-16,1 3-47 16,1 1-11-16,-2-2-34 15,0 3-34-15,-2 4-17 16,1 0-17-16,-4 3-5 0,-2 8 2 15,0 1-2 1,-1 4 3-16,2-5-11 0,0-1-8 16,2-6-2-16,4-5 10 15,0-3 0-15,0-1-1 16,1 0-4-16,5-3 5 16,0-3 0-16,0-6-12 15,2 2 12-15,2-5-15 16,-4 6-33-16,1 1-30 15,-4 5-87-15,-1 2-297 16,-8 4-868-16</inkml:trace>
  <inkml:trace contextRef="#ctx0" brushRef="#br0" timeOffset="96337.03">13296 8355 1272 0,'0'-6'318'0,"1"0"-169"16,2-6 44-16,3 3-52 15,0 0-39-15,3 0-33 16,0 4-37-16,0 0-14 16,0 4-11-16,1 2-7 15,-4 1-2-15,0 5 2 16,-1 3 15-16,-2 8 7 16,-3 7 5-16,-3 7 3 15,-8 0 0-15,-3-1-1 16,-8 0-7-16,-1-5-4 15,-6-3 18-15,3-3-3 0,-3-4-9 16,7-1-10-16,4-4-2 16,7 0-12-16,3-2-3 15,11 2-18-15,7-5 13 16,8 0 8-16,17-4 28 16,12-2-10-16,13-1-12 15,2-2-6-15,4-1-73 16,-5 0-155-16,55-19-759 15</inkml:trace>
  <inkml:trace contextRef="#ctx0" brushRef="#br0" timeOffset="97171.2">14267 8514 1970 0,'3'-4'466'16,"0"0"-393"-16,4-5 17 16,1 4-39-16,-4 1-33 15,-2 4-18-15,-2 0 0 16,-3 4-147-16,-27 24-661 16</inkml:trace>
  <inkml:trace contextRef="#ctx0" brushRef="#br0" timeOffset="104939.9399">15265 8141 1188 0,'-3'-3'261'0,"-1"1"-70"16,-4-2 47-16,-2 0-67 15,-7 4-39-15,1 0-46 16,-6 4-22-16,-1 5-2 15,1 1-17-15,-2 2-15 16,3 3-20-16,6 1-8 16,2-3-2-16,7 4-7 15,4-2-2-15,5-3 3 16,6 3-4-16,4-5 2 16,4 2 8-16,8-3 9 15,1-2-9-15,4 2 1 16,1 2-1-16,-3 2 2 15,-3-1-4-15,-3 4 4 16,-8 1-3-16,-6-2 2 0,-8 4-1 16,-5-3 21-16,-4 1-13 15,-2-1 1-15,-6-2 7 16,1-2-2-16,-4-4 14 16,-1 0-2-16,-2-2-8 15,-1-1-11-15,-2-3 10 16,1 0-17-16,0-2 1 15,1-4 8-15,9 0-9 16,1-3-7-16,7-1-2 16,1-3 9-16,4 4 4 15,4-2-4-15,-1 5-11 16,1 1-8-16,1 3-41 16,-2-2-57-16,1 4-131 0,2 0-223 15,20 6-206 1</inkml:trace>
  <inkml:trace contextRef="#ctx0" brushRef="#br0" timeOffset="105373.9899">15556 8379 1004 0,'-3'-3'576'0,"-3"2"-453"0,-2-3 119 16,-3 2-82-16,0 4-16 16,-3 2-30-16,-5 3-19 15,2 3-31-15,-3 1-11 16,4 4-32-16,4 2-8 16,-2 2 4-16,8 1-17 15,5 0-1-15,2 2 0 16,5-2 0-16,11-2-8 15,2-6 9-15,8-4 11 16,3-7 3-16,0-4-14 16,1-6-8-16,-4-3-1 15,-5-7 8-15,-4 0-17 16,-5-3-12-16,-5-6-3 0,-6 0 3 16,-7-1 14-16,-4-3 7 15,-4 5 8-15,-1 5 1 16,1 10 0-16,1 3-27 15,0 8-3-15,-1 2-24 16,2 7-95-16,-1 2-196 16,-1 15-351-16</inkml:trace>
  <inkml:trace contextRef="#ctx0" brushRef="#br0" timeOffset="106630.12">16036 8483 906 0,'-4'0'455'16,"0"-1"-374"-16,-4 0 81 16,2 1 12-16,1-2-18 15,2 2 2-15,2 0-38 16,1 0-50-16,3 0-25 15,3 0 11-15,8-1 5 0,14-2-2 16,13 0-22-16,16-1-10 16,10-2-3-16,5 1 3 15,5 3-10-15,0 1 1 16,-4 1-6-16,-8 1-12 16,-12 1 1-16,-19-2 8 15,-12 2-8-15,-14-2 0 16,-8 2 8-16,-3-2-8 15,-2 1 15-15,-1 0-16 16,0 1-9-16,-2 0-39 16,2 0-129-16,-13 8-343 15</inkml:trace>
  <inkml:trace contextRef="#ctx0" brushRef="#br0" timeOffset="108974.84">2245 10188 1507 0,'-5'-1'202'0,"5"1"-106"15,-3 0 17-15,5-2-58 16,4 0-11-16,0 0 20 15,5-1 8-15,2-1-10 16,2-2-14-16,6 0 9 16,1 0-14-16,3-3 2 15,5-4-6-15,3 4-6 16,3-4-15-16,0 2-10 16,1 3 3-16,-3-2-10 15,-5 5 5-15,-10 3-6 16,-4 1-45-16,-10 4-84 0,-7 4-104 15,-7 5-140 1,-46 25-719-16</inkml:trace>
  <inkml:trace contextRef="#ctx0" brushRef="#br0" timeOffset="109257.98">2227 10311 1379 0,'-1'0'184'0,"-1"0"-28"16,1 0 26-16,4-4-74 0,5 2-3 15,6-2 9-15,8-3-32 16,8-3-35-16,3 0-22 16,4 0-11-16,-2-3-4 15,-1 4-1-15,2-2-8 16,-3 2 0-16,-8 3 0 15,-6 2-1-15,-8 3-38 16,-5 2-62-16,-2 3-103 16,-4-1-164-16,-13 6-312 15</inkml:trace>
  <inkml:trace contextRef="#ctx0" brushRef="#br0" timeOffset="109541.79">2499 9920 1556 0,'0'-2'214'16,"0"2"-41"-16,0 0-11 16,-2-3-21-16,2 6-44 15,-4-1-41-15,-1 10-29 16,-8 10-21-16,2 11 19 15,-6 6-8-15,3 6-10 16,6 0-6-16,2-2-1 16,2-3 0-16,3-8-24 15,1-7-104-15,0-6-112 16,3-4-213-16,7-14-260 0</inkml:trace>
  <inkml:trace contextRef="#ctx0" brushRef="#br0" timeOffset="109741.71">2684 9893 1470 0,'0'-1'345'0,"0"1"-150"16,0 1-60-16,0 6-93 15,-2 13 18-15,-1 10 9 16,-3 13-23-16,0 8-22 0,-4 4-15 15,2-1-9-15,-1-1-192 16,-24 63-458 0</inkml:trace>
  <inkml:trace contextRef="#ctx0" brushRef="#br0" timeOffset="110775.05">3577 9859 1087 0,'0'-10'232'0,"-1"4"-22"16,1-9 30-16,-2 6-19 15,1 4-26-15,-2 3-44 16,1 2-37-16,-1 0-36 16,-3 3-28-16,-7 8-34 0,-4 12-5 15,-8 7 10-15,-2 11-6 16,-4 8 15-16,3 1-6 16,2 0-8-16,8-4-4 15,5-7-6-15,10-8-4 16,6-7-2-16,6-5 0 15,12-10-7-15,7-4 7 16,8-10 8-16,3-1-6 16,4-12-2-16,-4 0 0 15,-5-12-10-15,-4-1 10 16,-5-7 0-16,-7-5-9 16,-6-6 3-16,-6 0-1 15,-6 1 6-15,-1 9 1 0,-4 12 1 16,-1 8-1-1,3 9-8-15,-7 5-4 0,4 2 6 16,-3 3 0-16,-2 2-6 16,-5 4-69-16,0 3-66 15,1 5-219-15,-39 25-266 16</inkml:trace>
  <inkml:trace contextRef="#ctx0" brushRef="#br0" timeOffset="111092.43">3352 10085 1311 0,'3'-2'193'16,"-3"2"-88"-16,6-4 6 15,7 0-12-15,2-2 8 16,6 2-47-16,4 1-32 16,-2 0-8-16,7 1-20 0,0 2 0 15,-2-1-91 1,5-2-267-16,33-12-902 15</inkml:trace>
  <inkml:trace contextRef="#ctx0" brushRef="#br0" timeOffset="111609.22">3843 10134 1150 0,'3'-5'169'0,"3"0"68"16,0-6-12-16,-3 5 14 15,0 5-43-15,-3 0-22 16,-3 2-34-16,3 6-61 0,-6 10-41 15,-5 10-4-15,-2 15-1 16,-2 6-9-16,-1 0-10 16,2 0-4-16,-2-7-8 15,5-8 7-15,2-7-8 16,5-10-1-16,1-7 2 16,3-5-2-16,0-4 0 15,0 0 0-15,1-2-7 16,1 0-28-16,-2-4-31 15,1-5-67-15,1 0-338 16,-4-30-599-16</inkml:trace>
  <inkml:trace contextRef="#ctx0" brushRef="#br0" timeOffset="112525.82">4596 10087 763 0,'-7'-2'497'15,"1"0"-370"-15,-12 0 53 16,9 0-15-16,3 2 30 15,3-1-30-15,1 1-49 16,4 0-64-16,1 0-32 16,-2-2-10-16,4 2 8 15,4-1-1-15,10 1 4 16,5-4-12-16,9 1 4 16,9 0 2-16,7-1 2 15,5 0-1-15,-2 1 2 16,-6 0-1-16,-7-1-7 0,-12 4-8 15,-11-1 4-15,-11 1-6 16,-5 0 0-16,-3 1 0 16,-5 2-19-16,-4 1-71 15,-4 3-84-15,2 1-323 16,-32 19-515-16</inkml:trace>
  <inkml:trace contextRef="#ctx0" brushRef="#br0" timeOffset="112909.8">4565 10234 649 0,'0'-2'996'0,"0"2"-859"15,0 0 37-15,9-3-48 16,4-1-27-16,11-2-14 16,9-2-10-16,7 0-27 15,8 1-15-15,3 0-10 16,1 1-11-16,0 1-2 0,-7 2 1 15,-2 0 2-15,-10 2-6 16,-12 1-7-16,-6-2-1 16,-11 2 1-16,-4 0-15 15,-1 2-77-15,-1-1-127 16,-11 6-392-16</inkml:trace>
  <inkml:trace contextRef="#ctx0" brushRef="#br1" timeOffset="123930.76">5693 4573 572 0,'0'1'111'0,"0"-1"-66"16,0 2-6-1,0-2 300-15,-2 2-147 0,2-2-36 16,0 0-33-16,-1 0-19 16,1 1-16-16,0-1-17 15,0 0-22-15,0 1-11 16,1-2 1-16,-1 1 3 16,0 0-6-16,0 0 3 15,0-1 6-15,0 1-3 16,0 0-8-16,0 0-7 15,0 0 2-15,0 0-11 16,0 0 1-16,0 0-11 0,0 0 1 16,0 0 0-16,0 0-2 15,0 0 2-15,0 0-7 16,0 0-1-16,-10 6 1 16,4-1-2-16,-3-2 1 15,1 8 0-15,-2-3 0 16,3 4 7-16,-2 0-7 15,-3 6 5-15,3 1 0 16,0 1 3-16,0 4 6 16,-3-1-4-16,3 2-5 15,6 0-5-15,-2-1 8 0,2-1-8 16,-1 4 1 0,1-1 4-16,0 1 10 0,-1 1-8 15,-1-1 2-15,2-1-1 16,-3-3 2-16,3-1-2 15,-1 0-3-15,1-4-5 16,1 1 10-16,-1-3-10 16,0 3 6-16,0 1-6 15,0 2 3-15,0-3-4 16,0 1 0-16,0-2 1 16,2 1 0-16,-2 0 5 15,2-1 0-15,1-3 1 16,0-1-7-16,0 0 0 15,1-3 1-15,-1 3-1 16,3-3 1-16,-3 4 7 0,0-2-8 16,-3 3 0-1,2-1 1-15,1 0-1 0,-2 0 0 16,1 1 2-16,-4-2-2 16,5 0 1-16,0-3-1 15,0 0 1-15,0-2 0 16,0-1-1-16,-3 3 1 15,3-3 4-15,0 3-5 16,3-2 0-16,-3 1 0 16,0-1 0-16,5-2 0 15,-4-1 0-15,1 1 1 16,-2-4-1-16,1 0 0 16,2 0-1-16,-3-2 1 15,0-1 1-15,-3 1-1 0,3-1 0 16,3 0 0-16,-3-1 0 15,0 1 1-15,0 0-1 16,0 0 0-16,1 0 0 16,-1 0 0-16,3 0 0 15,2 1 0-15,1-1 0 16,3 3 1-16,7-3-1 16,2 2 1-16,3-2 1 15,4 0-2-15,4 0 1 16,-1 0 0-16,6 0-1 15,-1 0 0-15,3 0 1 16,0-2 0-16,0 2-1 16,4 0 0-16,0-3 1 0,1 2 0 15,-3 1 0-15,4-1 5 16,-3 1-5-16,4 0 0 16,-6 1 0-16,1-1 0 15,-4 4 0-15,-1-2 0 16,3 1 0-16,1-1 5 15,0 4-5-15,2-3 1 16,3 0 5-16,1-2-5 16,-1 1-1-16,-1-1 14 15,-3 1-9-15,-1-1-6 16,-7 0 0-16,4 1 9 16,-4-1-8-16,-3 1-1 15,1 0 0-15,2 0 8 16,0-1-8-16,0-1 0 15,3 0-1-15,-2-1 1 0,2 1 0 16,-3 0 0-16,1 0 0 16,-1 1 0-16,-2-1 0 15,3 0 1-15,-1 0-1 16,-3-1 0-16,1 1 0 16,-2-2 0-16,-1 2 1 15,-1 0 0-15,-2-2-1 16,-2 2 0-16,-4 0 0 15,-2 0 0-15,-7 0 1 16,-1 0-1-16,-1 0 0 16,-2 0 0-16,1 0 0 15,1 0 0-15,3 0 0 16,0 0 0-16,1-2 1 0,2 4 1 16,0-2-2-16,3 0-1 15,1 0 1-15,-3 2 0 16,2-2-1-16,-6 2 1 15,-2-2 1-15,-1 0-1 16,-4 0 0-16,-1 0 1 16,0 0-1-16,0-2 2 15,0 2 4-15,0 0-6 16,0 0 1-16,0 0-1 16,0 0 1-16,0-2 5 0,0 2-5 15,2-2 14 1,-1 1-2-16,-1-2-13 0,2 0 1 15,-1 0 1 1,2-1-2-16,-2-2 1 0,4-2 6 16,-2 1-7-16,0-5 0 15,-2 2 0-15,2 0 1 16,0-3 0-16,0 2 9 16,-1-2-10-16,1-2 11 15,-3 1-11-15,4-1 0 16,-1-3 2-16,0 2 4 15,-1-5-5-15,-1 1 5 16,-1-1 5-16,0-1-11 16,0 2 0-16,-1 1 6 15,1-2-6-15,-2 0 1 0,-1 2 8 16,3 0-7 0,-3-1-1-16,3 2 10 0,0 0-10 15,0-1 5-15,0 1-5 16,0 2 5-16,0-2-5 15,0 0 5-15,0-1-6 16,3 3 1-16,-3-1 1 16,0 1-1-16,3 3 0 15,-1-2-1-15,-1 2 1 16,-1-2 0-16,2 0 0 16,-2 4 0-16,0-3-1 15,1 3 0-15,-1-6 1 16,3 5-1-16,-1-2 2 0,-1 1-1 15,1-1-1 1,-1 0 1-16,-1 2 0 0,2-4 0 16,-2 3 0-16,0-4-1 15,1-2 0-15,1 2 0 16,-1 1 1-16,1-1-1 16,-2 3 0-16,2 2 0 15,0-1 0-15,-2 2 1 16,1 2 0-16,-1 0-1 15,0-2 0-15,3-1 1 16,-1-2-1-16,-2-1 1 16,3 3 0-16,-3 2-1 0,0 1-1 15,0 2 1 1,0 1 0-16,3 1-1 0,-3 2 1 16,3-1 5-16,-3-2-5 15,0 1-1-15,0 3-5 16,0 0 6-16,0-1 1 15,0 2-1-15,0 1 0 16,0 0 1-16,0 0-1 16,0 0 0-16,0 0-2 15,0 0 1-15,0 0 0 16,0 0 0-16,0 0-5 16,0 1 6-16,0-1-1 15,-3 0-5-15,3 0-3 16,0 3 7-16,-3-3 1 15,3 0 0-15,0 0-1 16,0 0 2-16,-3 0 1 16,0 0-1-16,-6-3 0 0,0 2 0 15,-6 1 0-15,2-2 0 16,-4 2-1-16,-2-2 1 16,-2 0 1-16,-3 0-1 15,-4 2 0-15,-2 0 0 16,-6 0 0-16,5 0 0 15,-5 0 7-15,0 0-7 16,5 0-2-16,-2 0 2 16,2 0 1-16,1 0-1 15,2-2-1-15,-2 2 1 16,0-1 1-16,2 1 3 16,-5-1-4-16,-3 1 0 15,5-2 0-15,-1 1 0 16,1-1 0-16,0 1 0 15,2 1 6-15,3-3-6 0,-3 3-6 16,5-1 6-16,-3 1 0 16,2 0-1-16,4 1 1 15,-1-2-1-15,2 1 1 16,-5 0 0-16,4 0 0 16,-3 0 0-16,-1 0 0 15,-2-2 0-15,-3 2 0 16,3 0 0-16,-4-1 1 15,3 1-1-15,2 0 0 16,4-1 0-16,1 1 0 16,2-4-1-16,2 1 1 0,1 0 0 15,1-1-1-15,2 0 1 16,-1-1 0-16,1-1-1 16,1 2 1-16,-2 1 1 15,1-2-1-15,1 3 0 16,-1 2 0-16,-1-4 0 15,2 2 0-15,2-2 0 16,-4 2 0-16,1 0-1 16,1 0 1-16,-3 1-2 15,3 1 1-15,1 0 1 0,0-1 0 16,-1 1 0 0,1-2 0-16,2 2 0 0,2 0-1 15,-2 0 0 1,3 0 0-16,-1 0-6 0,-1 0 6 15,2 2 0-15,3-2 0 16,-3 0 0-16,-3 0 0 16,3 0 0-16,0 1 1 15,0-1 0-15,-1 0-2 16,1 0 2-16,-3 1-1 16,1 1 0-16,-3 0 0 15,-3 0 0-15,-1 2-5 16,-3 0 6-16,-1-2 0 15,4 0 1-15,-3 0-2 16,6 0 0-16,2-1 1 0,2 0 0 16,5-1 0-1,0 2-1-15,3-2 0 0,0 0 1 16,0 0-6-16,2 0 5 16,-2 0 1-16,-2 0 0 15,2 0-1-15,0 2 1 16,-1-2 0-16,1 0 0 15,0 0 0-15,-2 1-2 16,1-1 2-16,-1 1-2 16,-1 2 1-16,-4 0 1 15,4-1 0-15,0-1 0 16,0 1 0-16,0 0 0 16,-2 1-2-16,2-2 1 15,0 1 0-15,0 1 0 16,-2 0 1-16,0 2 0 0,-1 1-1 15,0-1 1 1,1 1-2-16,-1 2 2 0,1-1-1 16,0 5 1-16,2-4-2 15,0 1-4-15,0 0 6 16,0 0-1-16,-3 4-47 16,-1-1-166-16,-16 28-474 15</inkml:trace>
  <inkml:trace contextRef="#ctx0" brushRef="#br2" timeOffset="131150.06">5923 9737 1172 0,'-5'-4'300'0,"-1"3"-204"15,-6-2 15-15,2 3 18 16,-2 2-21-16,0 0-1 15,0 4-8-15,0 0-30 16,-3 0-17-16,3 8-11 0,-4-3-7 16,2 7 11-16,-2 3-6 15,-2 7-9-15,0 3-6 16,0 5 0-16,0 3-3 16,6-1-7-16,2-5-5 15,1-2 4-15,6-7-2 16,6-6-5-16,3-1-5 15,3-3 0-15,4-6 6 16,4-3 4-16,7-4-5 16,1-2 9-16,0-4 9 15,-1-1-9-15,-1 0-2 16,-1-5 2-16,0-1-7 16,-2-3-7-16,2-4 6 15,-1-1-1-15,0-4-5 0,-3-2 0 16,-5 0 5-16,2-3-5 15,-4-3 0-15,-1-3-1 16,-7 1 2-16,0-2-1 16,0 5 0-16,-6 4 1 15,0 3-1-15,-2 8 5 16,-3 3-6-16,-3 4 0 16,-1 4 0-16,-1 0-2 15,-5 4-4-15,-3 1 5 16,-1 4 0-16,-2 1 0 15,0 0 0-15,3 4 0 16,0-2-11-16,5 1-33 16,1 2-71-16,3-2-85 0,4 3-249 15,5 7-180-15</inkml:trace>
  <inkml:trace contextRef="#ctx0" brushRef="#br2" timeOffset="131467.53">5638 9967 339 0,'0'-2'999'0,"0"2"-855"16,0-2-73-16,6 2-19 15,4-2 23-15,5 0 0 16,7 0-16-16,8 2-29 16,3-2-17-16,9-3-1 15,5-1-12-15,-2-1-85 16,1 1-196-16,45-13-718 15</inkml:trace>
  <inkml:trace contextRef="#ctx0" brushRef="#br2" timeOffset="132017.1">6215 10041 1050 0,'3'-7'367'16,"-3"3"-239"-16,6-7 73 15,-3 4-17-15,0 4-4 16,-1 1-36-16,-1 2-24 15,-1 0-37-15,0 2-23 16,-1 2-15-16,-1 7-21 16,1 8 15-16,-4 9-3 15,-4 7-8-15,3 1-5 0,-3-2-8 16,2-4-3 0,1-4-5-16,-2-4 2 0,1-6 0 15,4-6-3-15,1-6-4 16,1-1-1-16,-1-2 0 15,2-1 0-15,0 0-1 16,0 0-7-16,0-1-50 16,0 1-46-16,0-3-65 15,2 0-177-15,4-31-548 16</inkml:trace>
  <inkml:trace contextRef="#ctx0" brushRef="#br2" timeOffset="132600.44">6807 10047 495 0,'-4'-1'1057'0,"1"-1"-893"15,-3 1 91-15,4-1-62 16,4 2-82-16,2-1-48 15,8-1-18-15,11-2 23 0,5 0-13 16,12 0-13-16,6-3-10 16,1 1-7-16,2 2-2 15,-4-1-14-15,-9 4 0 16,-14-1-3-16,-7 0-5 16,-11 2 0-16,-4 0 6 15,-4 2-7-15,-3 0-18 16,-4 1-132-16,0 3-381 15,-17-2-713-15</inkml:trace>
  <inkml:trace contextRef="#ctx0" brushRef="#br2" timeOffset="136084.74">7941 9542 668 0,'0'-6'309'16,"0"2"-180"-16,0-6 8 15,-1 3 25-15,-1 1-24 16,1 2-8-16,-1 0-5 16,-1 2-7-16,3 2-17 15,0-3-11-15,-4 2 0 16,1 0 4-16,-3 0-13 15,-3 1-30-15,0 0-12 16,-3 2-9-16,1 2-1 0,-5 2-10 16,1 2 1-16,-4 5-5 15,2-1-2-15,-2 6 7 16,0 0-1-16,2 2-2 16,1 1-5-16,4 1-3 15,1 1-3-15,4-3-5 16,3-1 0-16,4-3 0 15,3-3 0-15,5-1 5 16,1-1-6-16,3 1-1 16,5-3 1-16,-2-5 2 15,4 2-1-15,-4-3 5 16,3-6-5-16,1 1 5 16,-2-4 0-16,3-3-6 15,-1-7 1-15,0-1 0 16,-3-4-1-16,-1-2 0 15,-3-2-6-15,-3-1 5 16,-6 4 1-16,-3 1 0 0,-2 5 1 16,-2 2 0-16,-2 7-1 15,-1 1-1-15,1 4-13 16,-2-1 2-16,-2 1 5 16,4 1 5-16,-3 2-16 15,3 1-37-15,-3 1-52 16,2 2-91-16,-4 1-280 15,-13 12-379-15</inkml:trace>
  <inkml:trace contextRef="#ctx0" brushRef="#br2" timeOffset="136502.01">8148 9585 1494 0,'2'0'224'16,"-2"0"-106"-16,0 0-5 16,1 0-10-16,-1 2-26 15,0-1-41-15,0 4-23 0,0 1-5 16,0 0-1-1,0-1 4-15,0-2-10 0,0 1 5 16,0-4-4-16,0 0 7 16,0-2 9-16,0 2 19 15,0-2 19-15,0 1-14 16,2-4-12-16,-2 2-18 16,0-4-11-16,0 0 0 15,0 2 5-15,0 4-6 16,0-1 1-16,0 2-1 15,0 0 0-15,-2 2-27 16,2-2-87-16,-1 3-218 16,-8 7-387-16</inkml:trace>
  <inkml:trace contextRef="#ctx0" brushRef="#br2" timeOffset="137068.51">8363 9505 1031 0,'2'-6'614'16,"1"1"-540"-16,3-5 17 15,6-2-23-15,1 3 14 16,1 0-5-16,2 1-25 15,-1 2-19-15,1 4-13 16,1 2-10-16,-1 0-9 0,-1 5 7 16,-3 2 4-16,-3 6-12 15,-3 3 20 1,-4 4 22-16,-7 7-5 0,-3 3 8 16,-6 2-12-16,-6 2 8 15,-2-3-1-15,-5-2-4 16,2-3-9-16,-2-3-3 15,3-5 6-15,0-7-7 16,0 1-5-16,5-5 1 16,4-4-7-16,3 0-11 15,2-3 8-15,2-3-3 0,5 1 0 16,3-3-6 0,0-5-1-16,6-5 0 0,2-2 0 15,2 2 0-15,-1 3-6 16,0 5 6-16,-3 2-7 15,4 4-1-15,-4 2-1 16,2 5-10-16,2 4 8 16,5 4 12-16,1 2 0 15,7-1 1-15,8 2 1 16,9-4-1-16,8-4-1 16,4-3-58-16,0-6-131 15,-5-1-268-15,32-16-326 16</inkml:trace>
  <inkml:trace contextRef="#ctx0" brushRef="#br2" timeOffset="137785.76">7634 9981 1153 0,'-3'0'279'0,"0"-2"-192"0,0 2-18 16,-1 0-6-16,4 2 2 15,2-2-22-15,1 1-7 16,3 1 3-16,5 1 18 15,10 2 27-15,5-1-7 16,13 1 5-16,13-3 13 16,17-2 1-16,58-4-12 15,33 1-6-15,16 3-20 16,-54-2-26-16,0 1-13 16,-1 0-7-16,-21-4-6 15,-7 1-4-15,-59 3 5 0,-4 0-7 16,-9-1 1-1,16-2 0-15,-12 1 0 0,-17 2 5 16,-8 1-6-16,-5 0 0 16,-4 0-39-16,-2 1-43 15,-5 5-68-15,-1 0-180 16,-33 17-314-16</inkml:trace>
  <inkml:trace contextRef="#ctx0" brushRef="#br2" timeOffset="138836.12">8199 10218 1309 0,'0'-5'213'0,"0"5"-71"0,0-2 50 16,2-2-27-16,1 3-36 15,4-4-64-15,4 3-32 16,2-4-17-16,8-2-2 15,1 2-2-15,7 1-3 16,-3 2-8-16,0 3 0 16,1 4 12-16,-6 3 1 15,-2 6-5-15,-10 1 7 16,-6 6 16-16,-6 4-1 16,-6 1-8-16,-7-2-4 15,-5 0 10-15,0-5-7 16,0-6-2-16,2-2-2 0,7-4-8 15,3-2-1 1,4-4-1-16,5-3-8 0,0 0 0 16,5-2 8-16,1-5-8 15,1 3-1-15,6-2-11 16,1 0 5-16,4 2-8 16,0 3-2-16,1 0 4 15,3 3-4-15,-2 2 7 16,-1 5 4-16,1 3-8 15,-7 3 5-15,-1 2 9 16,-3 8 0-16,-8 2 2 16,-1 0 8-16,-7-2 1 15,-5-2 16-15,-4-4 4 16,-7-1 8-16,-5-3-9 0,-6 1-12 16,-6 0 5-16,-4-3-7 15,-2 1 7-15,0-4 1 16,0-2 0-16,7-5-5 15,6-2 7-15,6-2-17 16,10-3-8-16,4-5-1 16,3 0 1-16,5-6 0 15,-1 2 0-15,2 3-1 16,4 3 0-16,0 5 0 16,0 2-1-16,4 2-7 15,-8 1-2-15,4 1-31 16,0 2-118-16,0 2-112 15,13 14-410-15</inkml:trace>
  <inkml:trace contextRef="#ctx0" brushRef="#br2" timeOffset="144247.4799">9524 9463 674 0,'2'-6'316'15,"-1"-1"-163"-15,-1-5-21 16,2 0 26-16,-2 2-23 15,-2 4-26-15,2 2 16 16,-1 1 1-16,1 3-23 16,-2 0-14-16,-2 3-38 15,-2-2-9-15,0 1-17 16,-6 1-8-16,3 3 5 16,-6 4 4-16,-3 4 5 15,-3 4-2-15,5 3-10 16,1-3-7-16,3 2-10 0,6-2 5 15,3-2-7 1,4-4 1-16,4 3-1 0,5-2 0 16,1 1 1-16,8-3-1 15,2 2 0-15,4-5 2 16,1 2-2-16,2-5 0 16,-1 0 8-16,1-1-8 15,1-1 1-15,-7 2-1 16,-7 0 0-16,-2 3 0 15,-8 7 0-15,-8 5 1 16,-6 6 5-16,-6 4-5 16,-3-1 8-16,-4 4 7 15,-2-5 13-15,-3-3 4 0,0-3 13 16,2-2-1-16,-3-3 0 16,2-3-22-16,-1-2-10 15,0-3-2 1,5-1 2-16,1-4-4 0,8-1-9 15,2-1 0-15,4-2 1 16,7-2 6-16,0 0-7 16,4-1 0-16,2-4 0 15,2-1 1-15,2-4-1 16,5 2-6-16,-3 0 5 16,3 4-5-16,-2 2 0 15,-2 4 0-15,4 1 5 16,-3 4-8-16,1 3 0 15,1 8 8-15,-3 9 1 16,0 12 0-16,-2 9 7 0,1 3-1 16,-2-2-5-16,1-5 0 15,-2-1 0-15,-1-4 6 16,-3-4-5-16,0-6-1 16,0-2-1-16,3-4 1 15,3-1-1-15,1-4 0 16,-1-2-2-16,2-1 1 15,7-4-6-15,4-2-40 16,2-1-91-16,4-8-150 16,45-29-697-16</inkml:trace>
  <inkml:trace contextRef="#ctx0" brushRef="#br2" timeOffset="156563.69">10376 9708 644 0,'3'-2'126'0,"-3"-1"-59"16,3-4 31-16,-1-1 197 15,-2 1-146-15,-2 0-46 16,-1 2-7-16,3-1 6 16,-3 3 3-16,3-1-10 0,0 1-10 15,-3 1 5 1,3 0 6-16,-5 0-4 0,1 1-23 15,-2 1-32-15,2-2-8 16,-2 0-5-16,0 4-6 16,-2-2-6-16,-1 2-5 15,2 1 5-15,-2 1 0 16,-1 2 0-16,-4 4 5 16,2 1 1-16,-3 5-2 15,3-1-4-15,-3 5 2 16,5-2-4-16,1 1 1 15,2-5 1-15,4 4-11 16,0-3 5-16,3-2-6 0,4 3 0 16,1-4 0-16,2 3 8 15,0-3-7-15,4 1 10 16,2-1-11-16,-2-2 2 16,-1-3-1-16,2 0 5 15,0-2 0-15,0-5 5 16,-3-2 1-16,0-1-3 15,4-3 1-15,-4 1-1 16,2-2-7-16,2-6 5 16,-1 0-6-16,-1-3 0 15,2-5 0-15,0-2-1 16,1-2-1-16,-2 1 0 16,-2 0 1-16,-1 2 0 15,-6 6 0-15,-3 0 1 16,-3 2-1-16,-3 3-1 0,-3 4 0 15,-1-2 1-15,-5 3 0 16,3 2 0-16,-2 1 0 16,1 2 0-16,2-3 0 15,1 4 0-15,6-2 0 16,1 2-41-16,1 0-65 16,1 2-119-16,1 2-346 15,6 12-188-15</inkml:trace>
  <inkml:trace contextRef="#ctx0" brushRef="#br2" timeOffset="157109.63">10725 9674 133 0,'-3'-4'1094'0,"2"3"-953"0,-4-4 18 16,2 4-16-16,0 1-11 15,-1 0-6-15,2 1-30 16,-2 1-39-16,1 2-14 16,1 0-8-16,-1 2 1 15,0 0-8-15,0 2-7 16,0-2-3-16,2 0-6 16,-1-4-4-16,1 1-2 15,-1-2-6-15,2-1 7 16,0-1 4-16,0 1 5 15,0-1 23-15,2-2 3 16,-2 0-7-16,1-2-20 16,-1-4-2-16,3 0-4 0,-1 2-7 15,-1-3 4-15,1 6-6 16,-2 0 1-16,0 4-1 16,0 0 0-16,0 1 0 15,-2-1 0-15,2 2 1 16,-1-2-1-16,1 1-20 15,-2 2-77-15,1 3-152 16,-2 12-416-16</inkml:trace>
  <inkml:trace contextRef="#ctx0" brushRef="#br2" timeOffset="157796.78">10936 9660 1017 0,'3'-3'195'16,"0"-1"-128"-16,5-2 31 15,0-4 1-15,1 4-6 16,0 0 0-16,0-2-33 15,-2 3-12-15,-1 3-6 16,2-1-9-16,-1 1 0 16,-1 4 7-16,-3-2-2 15,3 5 1-15,-1 4 7 16,-2 1 4-16,-3 6-4 0,-5 6 5 16,-4 5-18-16,-2 3-3 15,-8 3-4-15,-2 0-2 16,-1-6 13-16,-4-2 11 15,-2-7 11-15,0-5-19 16,-2-2-19-16,5-5-6 16,1-4-3-16,10-2-4 15,3-2-8-15,5-3 0 16,3-3-15-16,1-2 15 16,5-4 11-16,2 2-4 15,5-5-7-15,-1 8-1 16,0 0-7-16,3 5 2 15,-2 1 0-15,-1 3-3 0,1 3 8 16,1 1-8 0,3 5 7-16,2-2 2 15,3 1 0-15,2 3 0 0,6-5 1 16,4-1 0-16,1 0 5 16,1-1-6-16,-4 2 1 15,-3 0-1-15,-6-2 1 16,-4 1-1-16,-5-3 0 15,-3-2 0-15,-4-2 1 16,-1 1-1-16,0-4-10 16,-1 1-11-16,1-1-14 15,-3 1-14-15,0-2-31 16,0 1-41-16,0 0-83 16,-3 1-150-16,-14 0-786 0</inkml:trace>
  <inkml:trace contextRef="#ctx0" brushRef="#br2" timeOffset="158309.79">11326 9763 1332 0,'-4'-3'202'0,"2"2"-64"16,-3-1 50-16,3 2-43 16,2 0-59-16,2-1-35 15,2 1-26-15,0 0-1 16,4 0 18-16,4 0 6 16,6-3-12-16,4 0-10 0,2 0-13 15,3-1-5-15,-2 0-7 16,-3 2 8-16,-6-3 0 15,-8 5-7-15,-3-1 5 16,-4 1 7-16,-2 1 5 16,-1 0 2-16,2-1-12 15,-1 2-7-15,1-2-2 16,0 0-14-16,-2 2-82 16,2 1-42-16,0 2-171 15,2 6-306-15</inkml:trace>
  <inkml:trace contextRef="#ctx0" brushRef="#br2" timeOffset="158644.28">11723 9633 1528 0,'0'-1'190'16,"-1"1"5"-16,1-1-36 16,0 2-52-16,0 0-31 15,0 3-8-15,-6 5-2 0,3 2-6 16,-5 8-3 0,-1 4-2-16,-2 3-5 0,-3 4-17 15,3 3-17-15,1 0-7 16,4-3-8-16,0-3-1 15,3-5 0-15,0-7 0 16,3-5-6-16,-1-4-101 16,1-3-73-16,1-3-153 15,2-3-227-15,6-22-661 16</inkml:trace>
  <inkml:trace contextRef="#ctx0" brushRef="#br2" timeOffset="158994.04">11923 9422 1512 0,'0'2'219'0,"0"0"-146"15,2 8-11-15,1 10 28 16,4 11 27-16,5 8-32 16,2 9-25-16,0 2-9 0,0 5 12 15,-2 5-12-15,-8 2-13 16,-7 2-17-16,-7-4-9 15,-10 2 4-15,-11-5-16 16,-15-4-54-16,-18-1-193 16,-163 52-432-16</inkml:trace>
  <inkml:trace contextRef="#ctx0" brushRef="#br2" timeOffset="159693.56">10260 9387 1066 0,'-11'-2'220'0,"-5"4"-133"0,-7-1 66 15,-5 4 18-15,-5 5 27 16,-2 11-28-16,0 6-43 15,-1 16-37-15,-1 12-13 16,6 9 1-16,-7 49-15 16,25 7-20-16,19-83-14 15,3-5-19-15,7 34-4 16,11-11-5-16,12-10 0 16,16-11-1-16,11-12-126 15,10-9-105-15,115-21-443 16</inkml:trace>
  <inkml:trace contextRef="#ctx0" brushRef="#br2" timeOffset="163129.01">12390 9722 910 0,'0'-3'360'0,"0"1"-242"16,0-4 40-1,2 3 73-15,-2 1-45 0,-2 0-2 16,1 1-32-16,-1 1-40 16,2 0-34-16,2 0-27 15,-2 0-27-15,1 0-16 16,-1 0-8-16,0-2-1 15,0 4 1-15,0-4-8 16,-1 4-59-16,1-1-100 16,-2 1-321-16,5 7-253 15</inkml:trace>
  <inkml:trace contextRef="#ctx0" brushRef="#br2" timeOffset="164067.72">12756 9637 990 0,'3'-2'183'15,"-2"-1"-67"-15,2-3 55 16,0 1-8-16,0-3 16 15,-2 6-23-15,-1-2-14 16,0 4-25-16,0 0-18 16,-1 0-12-16,1 3-7 15,-2-2-19-15,1 0-20 16,-2 5-17-16,-1 2-8 16,-1 5 2-16,-2 7 5 15,-2 2 1-15,-3 5 4 0,0 5-7 16,0 0-3-16,-1-1-12 15,3-2-4-15,2-5 3 16,3-4-4 0,1-4-1-16,1-7 1 0,-2 0 1 15,4-5-1-15,-1 0-1 16,1-4 0-16,1 2-26 16,-2 0-32-16,1 1-94 15,1 2-161-15,7-4-412 16</inkml:trace>
  <inkml:trace contextRef="#ctx0" brushRef="#br2" timeOffset="164817.64">13311 9735 1174 0,'-8'2'216'16,"-1"0"-126"-16,-9-1 21 16,8 2 12-16,4-3 9 15,3 2-49-15,7-2-44 16,1 0 0-16,5-2 22 16,8 2 4-16,5-4-17 15,12-2-23-15,7 1-7 0,6-1-3 16,6 1-4-16,2-2-10 15,1 3 14-15,-3-1 8 16,-6 3 8-16,-11 0-1 16,-12 1-13-16,-10 1-5 15,-11-2-3-15,-4 2 3 16,-1 2-6-16,-2-2-6 16,-4 3-42-16,-4-1-117 15,-4 3-143-15,-40 8-239 16</inkml:trace>
  <inkml:trace contextRef="#ctx0" brushRef="#br2" timeOffset="165113.19">13555 9550 1480 0,'0'-1'246'0,"-1"-2"-94"16,1 1 41-16,0 1-38 15,1 2-41-15,-1 4-48 16,0 3-33-16,-3 5 27 16,2 8 10-16,-7 6-25 15,2 4-21-15,-1 0-12 16,1 0-11-16,0 1-1 15,0-6-31-15,0-2-173 16,-6-5-278-16,-10 10-353 16</inkml:trace>
  <inkml:trace contextRef="#ctx0" brushRef="#br2" timeOffset="165996.8799">12293 9664 1125 0,'-1'-1'222'0,"1"-2"-73"16,-2-1 16-16,4 1-2 15,-1 0 1-15,1 3-37 16,-1-1-53-16,1 1-40 15,1 0-4-15,2 1 8 16,3 2 5-16,6 4 4 16,0 3-5-16,3 0 3 15,4 6-6-15,-2-2-8 0,2 2-2 16,-3 3-8-16,-3-1-14 16,-3-5 4-16,-3 4-11 15,-3-4 2-15,-2-1-1 16,2-4-1-16,-3-2-31 15,0 0-84-15,-2-1-74 16,1-5-176-16,3-8-246 16</inkml:trace>
  <inkml:trace contextRef="#ctx0" brushRef="#br2" timeOffset="166263.6">12542 9597 1307 0,'2'-3'164'0,"-2"2"4"16,0 1 30-16,0 0 25 16,-3 4-40-16,-3 0-81 15,-6 5-52-15,-6 7-19 16,-7 7 10-16,-2 7-11 15,-6 2-21-15,2 2-2 16,1 0-7-16,2 1 0 16,2-3-166-16,5-3-375 0,-16 16-595 15</inkml:trace>
  <inkml:trace contextRef="#ctx0" brushRef="#br2" timeOffset="170364.8">14619 9544 702 0,'0'-2'174'0,"1"-2"-108"16,1-1 40-16,-1 1 16 16,-1 1 23-16,0-1-10 15,0 1-22-15,-1 2-35 16,1-1-6-16,-2 1 0 0,1-1 7 15,-2 1-5-15,-1 0-8 16,1 1-9-16,-2 0-24 16,-2 0-15-16,-1 2 13 15,-4 3 10-15,0 2 2 16,-2 3 10-16,-1 4 2 16,1 0-7-16,-4 5-1 15,5 3-7-15,-1-1 2 16,5 3-7-16,5-3-8 15,4-3-8-15,4 1-7 16,7-2-3-16,5-4 3 16,1-4 0-16,7-2 9 0,4-3 2 15,0-2-13-15,3-4 1 16,-1-4-10-16,-4 0 0 16,-2-4 0-16,-3-1 1 15,-4-5-1-15,-3-2 5 16,-8 2-6-16,3-8-1 15,-5 0-8-15,-2-2 0 16,-4 0 0-16,-2 2 0 16,-5 3-2-16,3 1 11 15,-2 5-11-15,1 2 10 16,-5 1-10-16,3 7 4 16,1 1 1-16,-2 2 0 15,3 2-3-15,-4 2 3 16,4 2-9-16,-2 1-63 15,6 4-92-15,0 1-163 0,3 1-197 16,9 16-352-16</inkml:trace>
  <inkml:trace contextRef="#ctx0" brushRef="#br2" timeOffset="170856.63">15034 9484 1148 0,'-2'-3'220'0,"2"-3"-86"15,0 2 59-15,0 0-25 16,0 2-37-16,0 2-28 16,0 0-19-16,0 0-18 0,-1 2-15 15,-2 0-10 1,-2 4-17-16,-1 6-11 15,-1-3-5-15,1 4-8 0,3-4 1 16,0-2 0-16,0-3 0 16,3-2-1-16,0-1-1 15,2-2-6-15,-2-1 5 16,3 1 2-16,-2-2 14 16,1-4-2-16,-1 1-6 15,2-1-5-15,-1-2 1 16,-1 4-2-16,-1 2-14 15,0 3-75-15,2 0-146 16,-2 8-427-16</inkml:trace>
  <inkml:trace contextRef="#ctx0" brushRef="#br2" timeOffset="172368.1">15344 9425 906 0,'3'-5'159'0,"-1"3"-22"16,3-6 7-16,0 1-5 15,-2 3 5-15,2-2-21 0,-2 2-7 16,-2 2-13 0,1 2 2-16,-2 0-10 15,0 0-22-15,0 1-7 0,-3 0-12 16,-4 6-4-16,0 7-17 15,-8 8-5-15,-1 6 4 16,-7 1 1-16,0 1-2 16,3-3-1-16,5-3-12 15,3-3-6-15,2-2-6 16,5-4-4-16,2-3 4 16,3-5-6-16,0-1-1 15,3-3-16-15,0 0 17 16,4-2 1-16,1 1-1 15,7-2 0-15,3 0 9 16,7-3 6-16,3-3-14 0,1-2 1 16,3 1-1-1,-1-2 0-15,-6 1 0 16,1 1-1-16,-9 0 1 16,-2 2 0-16,-4-1-1 0,-5 4 0 15,-2-1 0-15,-2 3-12 16,-1 0-45-16,2 0-48 15,0 0-46-15,0 2-127 16,3-1-101-16,6-1-101 16</inkml:trace>
  <inkml:trace contextRef="#ctx0" brushRef="#br2" timeOffset="172616.03">15559 9515 630 0,'0'-8'569'0,"2"5"-425"0,-2-8 39 15,3 5 3-15,-2 1 42 16,1 4-18-16,-2 1-63 16,-2 1-17-16,1 2-28 15,-4 6-40-15,-2 4-23 16,-4 11 0-16,-7 3-3 16,2 6-5-16,-4 5-20 15,4-1-2-15,3 1-8 16,-4 1-1-16,7-7 0 15,-1-4-62-15,-1-3-121 16,0-4-198-16,-10 9-324 0</inkml:trace>
  <inkml:trace contextRef="#ctx0" brushRef="#br2" timeOffset="173049.3">15752 9615 1312 0,'-2'0'195'0,"2"-2"-33"16,-1 2-7-16,4 0-59 15,1-1-6-15,2 1 6 16,1-1-36-16,4 0-23 16,5-2-5-16,1 1-10 15,7-2-14-15,2 2-8 0,6-3-52 16,1 2-282 0,35-8-902-16</inkml:trace>
  <inkml:trace contextRef="#ctx0" brushRef="#br2" timeOffset="173715.9799">16162 9463 1230 0,'3'-7'158'16,"3"0"-55"-16,1-4-8 15,5 1-10-15,-1 2 4 16,5 3-16-16,-1-1-25 0,1 3-3 16,1 0-15-1,-3 6 0-15,-1 1-4 0,-1 4 19 16,-2 6 25-16,-6 4 7 15,-2 7-10-15,-5 6-13 16,-6 3-13-16,-7 2-16 16,-2-2 8-16,-3-7 12 15,0-2 8-15,-3-7-10 16,4-5-13-16,0-5 2 16,2-2-8-16,4-3-5 15,1-3-8-15,1 0-5 16,6-2 0-16,1 1-6 0,5-2-14 15,2 0-7 1,1-1 21-16,2-3 6 0,1-1-6 16,2 2-1-16,4 4-6 15,-1-2 7-15,5 4-1 16,2 1 0-16,2 2 0 16,6 3-1-16,4 0 2 15,-2 2-21-15,4-2-45 16,-5-2-71-16,-6-1-125 15,20-7-347-15</inkml:trace>
  <inkml:trace contextRef="#ctx0" brushRef="#br2" timeOffset="174051.07">16568 9220 1500 0,'0'0'256'15,"1"0"-85"-15,2-2-51 16,5 5-37-16,3 6 31 0,9 8 1 15,2 10-25 1,4 12-9-16,-1 13-30 0,-4 8-13 16,-5 6-14-16,-10 5-11 15,-12 0-5-15,-19 0-8 16,-17 0-25-16,-24-7-192 16,-68 22-300-16,-100-8-365 15</inkml:trace>
  <inkml:trace contextRef="#ctx0" brushRef="#br2" timeOffset="174617.11">14315 9313 530 0,'-20'23'1068'15,"7"6"-938"-15,-19 28 34 16,6 10 52-16,0 2-84 16,9-5-9-16,5-10-30 15,13-4-14-15,12-6-38 0,11-7-26 16,16-3-15-16,11-7-24 15,17-3-80-15,8-1-71 16,5 3-307-16,107 49-501 16</inkml:trace>
  <inkml:trace contextRef="#ctx0" brushRef="#br2" timeOffset="175392.9">17022 9454 1251 0,'-1'-8'249'15,"-1"4"-72"-15,2-6 48 16,2 0-73-16,1 3-16 16,0 1-10-16,2 0-49 15,-1 4-28-15,4 0-7 16,3 3-12-16,1 5 3 16,3 4-1-16,0 9-4 15,6 4 5-15,1 7-6 16,1 3-9-16,1-1-7 15,-4-4-10-15,-4-5 0 16,-3-5-1-16,-6-5-41 0,-4-4-122 16,-1-4-164-1,-5-3-202-15,-16-16-356 0</inkml:trace>
  <inkml:trace contextRef="#ctx0" brushRef="#br2" timeOffset="175600.49">17264 9395 719 0,'-4'-2'914'16,"0"2"-716"-16,-6 3 48 0,-2 7-95 15,-7 9-38 1,-3 10-8-16,-5 6-24 0,1 7-27 16,1 1-30-16,0-6-17 15,2-1-7-15,1-3-33 16,6-3-170-16,-2-8-167 15,-9 6-386-15</inkml:trace>
  <inkml:trace contextRef="#ctx0" brushRef="#br2" timeOffset="176266.8897">17648 9393 1409 0,'0'-4'202'15,"1"0"-29"-15,2-3-29 16,2 1-74-16,-1 3-23 15,2 1-19-15,3 2-7 16,2 1-10-16,2 3 2 16,-1 3 4-16,1 7 23 15,-4 6 16-15,-3 7-5 16,-4 5-8-16,-7 7-7 16,-7-1 0-16,-4-5 20 15,-6-3 2-15,-1-7-8 16,-4-5-11-16,3-7-11 15,1-1-5-15,2-8-4 0,1 1-7 16,4-6-6 0,2 1 1-16,7-1-7 0,0-2-1 15,4-1-16-15,3 0-5 16,3-2 22-16,2-1 1 16,1 0 0-16,3 2-1 15,4-1-1-15,0 7-6 16,3 2 1-16,2 4 5 15,1 5-1-15,6 1 1 16,4 4 1-16,10 2 0 16,3-4-18-16,5 0-152 15,1-3-304-15,58-10-804 0</inkml:trace>
  <inkml:trace contextRef="#ctx0" brushRef="#br2" timeOffset="180051.8799">18680 9554 1010 0,'-9'-1'303'0,"2"1"-210"15,-5-2 24-15,3 1 13 16,3 1 32-16,3 0-21 15,3 0-34-15,0 0-20 16,1 0-23-16,1-1-20 16,4 1 17-16,4-3 2 15,8 1-21-15,9 0-16 16,12-2-11-16,7 3 1 16,5-1-1-16,3 2 3 15,-4-2-3-15,-2 2 0 16,-2 0-3-16,-11 2-3 15,-9-2-8-15,-12 0 5 0,-7 0 3 16,-7 0 2-16,-3 0-10 16,1 1 8-16,-3-1-9 15,0 1-2-15,-2 0-49 16,-2 3-75-16,0-2-69 16,0 4-180-16,-25-2-276 15</inkml:trace>
  <inkml:trace contextRef="#ctx0" brushRef="#br2" timeOffset="181002.3499">18919 9367 961 0,'-1'-4'138'16,"1"2"-98"-16,1-5-25 15,-1 6 5-15,0-1 28 16,3 1 10-16,-3 1-28 15,2 0-6-15,-2 1 17 16,0-1 37-16,0 0 10 0,0 0-13 16,0-1-18-16,0 1-21 15,2 0-9-15,-2 0-3 16,0 0-10-16,0 0-1 16,-2 0-4-16,2-1 2 15,2 2-2-15,-4-1 7 16,2 0 11-16,0 0 0 15,0 0-7-15,0 0-4 16,0 0 1-16,0 0 1 16,0 0 0-16,0 0-5 15,0 0 4-15,0 0-5 16,0 0-2-16,0 0 2 16,0 0 0-16,0 0 6 0,0 0 2 15,0 0-1-15,0 0 4 16,0 0-2-16,0 0-2 15,0 0 1-15,0 0-4 16,0 0-7-16,0 0 2 16,0 0-4-16,0 0 2 15,0 0-1-15,0 0 1 16,0 0-8-16,0 0 6 16,0 0-6-16,0 0 0 15,0 0 0-15,0 0 5 16,0 0-5-16,0 0 5 15,0 0 3-15,0 0 0 16,2-6 5-16,-2 6 2 0,0 0-1 16,2 0-1-16,-2 0-7 15,0-1 2-15,0 1-3 16,0 0 0-16,0 0-4 16,0 0 7-16,0 0-2 15,0 0 10-15,-2 0 4 16,2 0 1-16,0 0-1 15,0 0-6-15,0 0 0 16,0 0 3-16,0 0-6 16,0 0-1-16,0 0 2 15,0 0-4-15,-7-6 3 16,6 6 5-16,1 0-1 0,0 1-1 16,0 1-3-16,-5 5-1 15,0 9 1-15,-4 8 0 16,-2 8 3-16,-1 9-2 15,2-2-12-15,3 0-1 16,3-1-35-16,2-4-179 16,11 30-423-16</inkml:trace>
  <inkml:trace contextRef="#ctx0" brushRef="#br2" timeOffset="189205.56">19896 9358 637 0,'2'-4'273'16,"-1"1"-185"-16,4-4 1 15,-1 0 4-15,2 0-11 16,-2 1-7-16,1-2 14 16,-1 1 7-16,1 1-15 15,1 2 37-15,-4-1 44 16,-2 4 0-16,-5-3-6 15,-1 0-25-15,0 1-32 16,-5 2-45-16,0 1-26 0,-3 1-10 16,1 5 0-16,-1 2-6 15,0 5-3-15,-2 4 9 16,2 10 0-16,-3 2 0 16,4 2-7-16,1 0 2 15,3 0 1-15,4-1-7 16,2-6 2-16,5-4-3 15,2-5-5-15,5-4 0 16,0-4 0-16,6-1-1 16,2-1 6-16,3-4 5 15,6-2-10-15,0-2 0 16,4-3 0-16,0-2-1 0,-4-4-1 16,-1-2-9-16,-3-4 8 15,-1-7-5-15,-6-1 1 16,-2-8 0-16,-5 0-5 15,-3 0 2-15,-5 5 8 16,-2 3 0-16,-2 6 1 16,-4 5 0-16,-4 4-1 15,2 5-7-15,-2 3 8 16,3 3-8-16,-3 2 7 16,0 1-17-16,5 1-48 15,1 1-95-15,3 5-175 16,4 0-245-16,16 11-409 15</inkml:trace>
  <inkml:trace contextRef="#ctx0" brushRef="#br2" timeOffset="189447.93">20282 9329 1190 0,'0'-3'598'0,"2"1"-496"16,-1-2 72-16,4 0-52 16,-1 1-26-16,2-3 6 15,1 2-20-15,0 1-34 16,-6 0-28-16,1 3-10 0,-2 2-10 16,-3-1-75-1,-1 3-228-15,1 6-199 0,-7 23-113 16</inkml:trace>
  <inkml:trace contextRef="#ctx0" brushRef="#br2" timeOffset="189955.18">20661 9297 1101 0,'3'-4'244'0,"0"-1"-82"0,1-4 15 16,-1 2 11-16,-3 2 20 16,-2-1-55-16,-1 2-21 15,-3 2-21-15,-3 1-51 16,-3 2-18-16,-3 1-7 16,-6 8-2-16,-2 2-5 15,-6 9-5-15,-2 5-1 16,5 8-7-16,2 5-7 15,8-2-8-15,7-2 0 16,8-5 0-16,5-3 0 16,4-9 0-16,5-2 0 15,5-4-10-15,3-6 10 16,6-4-1-16,1-2-8 16,2-2 0-16,0-3-7 0,-8-2-2 15,-4 1 7-15,-7-3 5 16,-7-1 6-16,-4-1 1 15,-4-3-1-15,-2 1 1 16,-4-4-1-16,-4 1 0 16,-1 2-2-16,0 3 1 15,-3 4 0-15,2 3-5 16,-3 3 4-16,0 2 1 16,-2 1-13-16,5 6-32 15,1 2-131-15,3-1-120 16,3 4-237-16,4 10-301 15</inkml:trace>
  <inkml:trace contextRef="#ctx0" brushRef="#br2" timeOffset="190289.19">20926 9464 1207 0,'0'-2'243'16,"-2"0"-106"-16,2 0 73 0,2 1-48 15,2 0-26-15,0-1-37 16,5-2-57-16,8 0-22 16,2 0-8-16,7 0-12 15,0-2-27-15,6 4-154 16,59-3-351-16</inkml:trace>
  <inkml:trace contextRef="#ctx0" brushRef="#br2" timeOffset="191072.19">21403 9316 947 0,'-2'-9'226'15,"2"3"-4"-15,0-6-10 16,2-1-64-16,1 5-7 16,2-3-45-16,6 4-57 15,0-2 2-15,1 0-10 16,6 5-13-16,-3 1-1 15,2 3-5-15,1 1 7 16,-4 5 2-16,-2 6 15 16,1-1 14-16,-5 6-2 0,-4 5 1 15,-5 2-1 1,-5-1-1-16,-3 1-14 0,-6-2-6 16,1-6-8-16,1-3-4 15,-1-4-1-15,4-2-4 16,3-4-2-16,4-2-7 15,1-1 5-15,4-1-6 16,1-2-35-16,1 3 11 16,5-6 24-16,1 4 1 15,8-2-1-15,0 2 1 16,5 2 0-16,-1 2-1 16,-2 3 0-16,-1 6-1 15,-6 2-5-15,-2 5 6 16,-10 3 12-16,-6 4 0 15,-6 0 0-15,-4 0 3 0,-5-6 3 16,-3-2 8-16,-6-6-8 16,0-4-6-16,-4 0-3 15,0-6-8-15,3-1 0 16,6-1 5-16,2-5-6 16,4-1-12-16,7 0-41 15,2-3-59-15,6 0-121 16,6-17-323-16</inkml:trace>
  <inkml:trace contextRef="#ctx0" brushRef="#br2" timeOffset="191406.27">21973 9025 1487 0,'12'-3'308'0,"-2"2"-199"16,14-1 49-16,0 11-46 15,1 8 1-15,-5 17-7 16,2 11-14-16,-7 14-35 0,-5 9-20 15,-13 44-11-15,-31 12-10 16,9-85-7-16,-5-5-9 16,-33 37-43-16,-59 20-134 15,-33-14-166-15,-14-25-384 16</inkml:trace>
  <inkml:trace contextRef="#ctx0" brushRef="#br2" timeOffset="191994.3897">19804 9103 1143 0,'-8'-3'333'0,"-2"3"-207"15,-13 1 63-15,-5 10 13 16,-8 9-23-16,-7 19-14 0,1 14-24 16,-22 53-38-16,16 27-28 15,42-97-25-15,6 1-29 16,0 34-15-16,12-12-6 15,20-6-1-15,14-9-44 16,18-13-80-16,60-4-97 16,92-30-480-16</inkml:trace>
  <inkml:trace contextRef="#ctx0" brushRef="#br2" timeOffset="192890.65">22450 9257 990 0,'-3'0'541'0,"2"-2"-463"16,-1 1 95-16,2 0-25 16,2 1-59-16,1 0-10 15,1 2-20-15,2 3-5 16,6 3-11-16,2 5 14 16,2 2-3-16,1 5-3 15,5 1-16-15,2 2-2 16,0-1-17-16,3-4-7 15,-7 1-7-15,-2-6-2 16,-9-5-36-16,-4-4-66 16,-4-2-135-16,-4-2-234 15,-19-14-271-15</inkml:trace>
  <inkml:trace contextRef="#ctx0" brushRef="#br2" timeOffset="193106.63">22638 9196 1284 0,'-3'0'318'15,"0"0"-141"-15,-4 3 44 16,-6 5-92-16,-6 9-21 16,-3 8-5-16,-6 4-22 15,-2 6-13-15,-1 2-31 0,-1 1-14 16,2-4-13-16,7-2-10 15,-1-4-86-15,6-5-142 16,-28 12-348-16</inkml:trace>
  <inkml:trace contextRef="#ctx0" brushRef="#br2" timeOffset="194307.6">23038 9237 1118 0,'2'-5'161'0,"2"1"28"15,2-4-62-15,4-4 8 16,3 4 2-16,-2 0-44 16,1-1-21-16,0 5-30 15,3 0-5-15,-1 3-11 16,-3 2 2-16,1 0 2 15,-1 4 2-15,-1 0 2 16,-2 6 2-16,-4 4 14 16,-5 5 5-16,-5 5-10 15,-3 0-15-15,-6-1-3 16,-2-4-9-16,0 0-1 16,-1-6-5-16,4-6-3 0,7-4 0 15,2-2-8-15,5-2-1 16,2 0-7-16,1-3-26 15,3-1 27-15,4-3 0 16,8-3-12-16,2 3-3 16,4 0-3-16,-1 1 0 15,3 5-8-15,-7 2 7 16,1 3 7-16,-6 0 10 16,-6 5 8-16,-5 4 0 15,-3 2 0-15,-6 6 19 16,-3 3 16-16,-3 2 2 15,0 2-16-15,-6-3 3 16,3-8 8-16,-6-4 10 16,-2-6-17-16,-6-3-10 0,-4-2-6 15,-1-4-8-15,0-3-1 16,-2-4-22-16,3-6-83 16,5-7-117-16,-23-51-320 15</inkml:trace>
  <inkml:trace contextRef="#ctx0" brushRef="#br2" timeOffset="199209.25">23802 8988 808 0,'-3'-1'240'16,"1"1"-156"-16,-2-1 24 15,-2 3-4-15,3 2 32 16,0 1-4-16,0 4-33 16,0 1 23-16,-1 5-8 15,1 0-14-15,-4 7-13 16,2 0-3-16,0 2-24 16,2 1-21-16,-3 1-4 15,3 1-16-15,3-3-5 16,2-5-4-16,5-1-9 15,6-8 10-15,7-4 13 0,10-4-8 16,6-4-5 0,2 0-11-16,-3-4 0 15,-9 0 0-15,-7 2 0 16,-9 0-1-16,-3 0 1 0,-4 1 1 16,-3-3 12-16,-3 2-2 15,-1-1-2-15,-3 1-3 16,-2 3 0-16,-2-1-5 15,-2 2 8-15,-1 3 0 16,-5 1-8-16,4 3 16 16,-6 6-8-16,3-1 0 15,2 9 0-15,-5 4 3 16,6 8 6-16,-3 5-8 16,6 7-4-16,0 3 5 15,0-3-2-15,5-3 6 0,1-3 0 16,0-3-6-1,3-1 1-15,3 2-2 0,3-3-7 16,1 0-1-16,-1-3 6 16,-3-3 2-16,-3-5-8 15,-5 0 1-15,-5-5 1 16,-6-3 8-16,-6-2-8 16,-11-2 3-16,-6-4-5 15,-5-1-35-15,3-5-44 16,7-3-157-16,-12-31-345 15</inkml:trace>
  <inkml:trace contextRef="#ctx0" brushRef="#br2" timeOffset="199859.3297">24318 9390 716 0,'-3'0'319'0,"-3"-1"-149"16,0 0 1-16,-3 1 10 15,5 0 2-15,-1 0-4 16,3 0-46-16,2 0-50 15,2-1-35-15,1 1-5 16,2 0 16-16,4-2-11 16,7 0-14-16,7-2-4 15,8 1-7-15,8 1-11 16,1-1-6-16,-1 1-5 16,-5 1 7-16,-4 1-8 15,-11 1 1-15,-8-1-1 0,-7 2-1 16,-5-2-42-16,-2 3-71 15,-5 1-125 1,-1 6-116-16,-35 14-478 0</inkml:trace>
  <inkml:trace contextRef="#ctx0" brushRef="#br2" timeOffset="200193.12">24312 9526 1165 0,'0'0'285'0,"0"0"-144"16,3 0 36-16,0-1 12 15,3-2-33-15,6 2-25 16,9-1-2-16,6-1-33 15,6-1-20-15,7-1-31 16,6-1-21-16,-1-1-6 16,4 2-10-16,-12 0 1 15,-5 2-8-15,-11 0 1 16,-14 3-2-16,-4-3 1 16,-4 6-1-16,-1-3-34 15,-2 6-176-15,-26 16-318 0</inkml:trace>
  <inkml:trace contextRef="#ctx0" brushRef="#br2" timeOffset="210363.54">25387 9176 947 0,'-2'-2'115'15,"1"0"-67"-15,-4-2 3 16,2-2 2-16,1 3 34 15,-1 1 37-15,0 2-26 16,0 0-29-16,-2 0 1 16,-4 0 1-16,-2 4 20 0,-1 0 11 15,-1 3-10-15,-3-1-16 16,0 2-11-16,-3 3-5 16,3 4-8-16,-2 3 4 15,-2 2-5-15,4 2-6 16,-2 3-9-16,5 2 9 15,4 0-8-15,3-2-11 16,3 0-7-16,6-2-8 16,3-5-1-16,1-4 1 15,5-7 2-15,4-2 4 16,1-5-4-16,2-3-1 16,5 0-6-16,1-5 0 0,-3-3-5 15,1 0 0-15,-2-2-1 16,-3-6 6-16,-2-2-6 15,-2 0 1-15,1-6-2 16,-5 0 0-16,-4 2-5 16,-1 0 6-16,-5 1-6 15,-5 0 6-15,1 3 0 16,-2 1 0-16,-2 6 0 16,-2 1 0-16,3 3 0 15,1 6-1-15,2-2-5 16,1 6 6-16,3 0-23 15,0 0-35-15,0 4-62 16,0 0-44-16,3 7-131 16,4 20-265-16</inkml:trace>
  <inkml:trace contextRef="#ctx0" brushRef="#br2" timeOffset="210863.8597">25630 9178 1251 0,'0'-2'210'0,"1"1"-61"0,1-2 10 15,-1 3 9-15,-1-1-23 16,2 2-38-16,-4 1-35 16,2-1-26-16,-1 3-11 15,-1 0 14-15,1 5-14 16,-1-4-16-16,1-1 5 16,1-1-13-16,0-1-10 15,0-2 10-15,0 0-5 16,-2-2 4-16,4 2 4 15,-2-1-1-15,0-1 14 16,0-2-13-16,0-1-7 16,0-5-1-16,1-1-6 0,-1-3 1 15,2 2 0-15,-1-1 7 16,1 6-8-16,-2 0 1 16,0 5 7-16,0 2-7 15,-2 2-1-15,1-2-8 16,-1 3-10-16,1 2-39 15,-1 3-124-15,2 2-280 16,8 15-127-16</inkml:trace>
  <inkml:trace contextRef="#ctx0" brushRef="#br2" timeOffset="211547.6">25907 9149 1060 0,'2'-5'150'16,"1"0"-40"-16,2-2 1 15,1-1-9-15,0 2 22 16,2-2-17-16,0 2-10 16,2 2-19-16,-4 1-24 15,0 0-16-15,0 3-19 16,0 5 5-16,-3 2 8 0,-2 3 13 16,-1 9 3-16,-7 5 3 15,-2 9-12-15,-5 1 1 16,-5 5-11-16,-3-3 8 15,-2 0 17-15,-3-6 9 16,-2-4-16-16,-2-6-13 16,0-3-8-16,4-5-4 15,2-4-10-15,4-2 3 16,4-5-1-16,4-1-8 16,4 0-5-16,1-3-1 15,7-2-1-15,2-1-29 16,6-5 30-16,0-2 0 15,6-5 6-15,1 5-6 16,5 0-1-16,-4 5 1 0,1 2 0 16,-3 5 0-16,0 2-1 15,-3 3-1-15,2 5-4 16,2 4 6-16,-4-1 0 16,6 5 0-16,1-1 0 15,5-1 1-15,1-2 1 16,-1-6-2-16,1-3 0 15,-1-6 0-15,-4 0 0 16,3-5-14-16,-2-6-27 16,1-2 7-16,-1-1-14 15,-5 1-20-15,-1 7-17 0,-9 2-89 16,-4 2-174 0,-24 3-743-16</inkml:trace>
  <inkml:trace contextRef="#ctx0" brushRef="#br2" timeOffset="213097.19">26359 9276 1118 0,'-6'0'153'0,"2"0"2"15,-8 0-32-15,1 0 4 0,5 2 1 16,3-2-1-16,1 1-23 16,4-1-34-16,-2-1-11 15,3 1-4-15,0-2 4 16,5 1-17-16,4-2-2 15,9 0-4-15,10-1-6 16,5 0-13-16,4 0-1 16,-1 2-7-16,-6 0-3 15,-10 0-5-15,-10 2 1 16,-6 0-1-16,-7 0 15 16,-1 2 1-16,-4-2-7 15,0 1 5-15,2-1-15 16,0 1-44-16,-1 1-97 15,1 1-135-15,0 8-340 16</inkml:trace>
  <inkml:trace contextRef="#ctx0" brushRef="#br2" timeOffset="213697.41">26931 8903 1332 0,'-5'-3'174'0,"2"0"-57"16,-7-1 0-16,2 2-6 15,-1 2 27-15,0 0-21 16,-1 3-18-16,-2 2-11 16,0 3 1-16,0 4-5 15,-4 6-14-15,2 1-7 16,1 5-12-16,-1 3-18 15,6 1-10-15,3 0-11 0,7-3-5 16,1-3-6-16,2-6-1 16,3-3-1-16,4-3-7 15,3-8 8 1,3-2 12-16,6 0 0 0,1-6-6 16,0-5-4-16,-4-2 4 15,-1-2-6-15,-3-5-9 16,-3-3-2-16,-5-3 5 15,0-5-4-15,-5-5-5 16,-2 1 9-16,-4 4 5 16,1 5-1-16,-4 12 2 15,-1 4-8-15,5 7 8 16,-2 2-15-16,1 2 5 0,1 2-25 16,-2 5-43-1,0-2-88-15,1 6-160 0,2 15-339 16</inkml:trace>
  <inkml:trace contextRef="#ctx0" brushRef="#br2" timeOffset="214165.9499">27247 8915 1332 0,'0'-2'201'16,"1"2"22"-16,-1-3-50 16,2 0-34-16,-2 3-28 15,0 0-18-15,0 0-13 16,0 6-47-16,-2 0 10 15,-1 6 4-15,2 0-17 16,-1 1-24-16,2-5 4 16,-1 2-8-16,1-5 2 15,0-4-2-15,1 1 2 16,-1-4-3-16,0 1 9 0,0-4-7 16,2-1-3-1,-1-2 0-15,2-3-6 16,2-1 6-16,-1 0 0 0,2 4 0 15,-1 1-1-15,-3 4-7 16,-2 3 7-16,0 0-4 16,-2 0 4-16,0 3-58 15,1 0-85-15,-2 3-84 16,-2 3-237-16,-11 7-298 16</inkml:trace>
  <inkml:trace contextRef="#ctx0" brushRef="#br2" timeOffset="-214715.01">27523 8882 1129 0,'3'-6'165'0,"-2"1"13"16,5-3-79-16,2-1-31 0,1 4 26 15,1 0-2-15,-4 3-5 16,0 1-35-16,-1 2-8 15,-1 1-14-15,-3 5 21 16,-2 8 27-16,-6 9-3 16,-2 5-3-16,-6 6-12 15,-3 3-8-15,-4 2 2 16,0-2-27-16,-3-1 6 16,3-10 8-16,-3-10-2 15,2-5-14-15,1-3-10 16,-1-5-6-16,1-4-3 15,5-2-5-15,0-3 5 16,6-3-6-16,4-2-1 0,1-2-14 16,4 1-3-1,4-1 17-15,2 0 0 0,2 2-6 16,2 2 6-16,2 2 1 16,3 2-2-16,-2 4 1 15,1 4 0-15,4 2-5 16,-2 5 6-16,5 0 0 15,3 3 0-15,7-2 1 16,2 1-1-16,5-6-6 16,1-2-48-16,1-3-110 15,-4-1-91-15,-6-1-261 16,23-7-461-16</inkml:trace>
  <inkml:trace contextRef="#ctx0" brushRef="#br2" timeOffset="-214281.51">26829 9387 1367 0,'-3'-2'214'0,"3"2"-22"16,-3-2-6-16,5 1-25 15,1 1-20-15,3-3-47 16,8 0-32-16,6 1-2 16,12-4-2-16,14-1-28 15,12-1-16-15,13-2-2 16,56-7-5-16,13 3-6 16,-99 6-1-16,-5 4-1 15,31-3-17-15,-18 2-91 16,-21 0-53-16,-17 5-165 15,-44 16-323-15</inkml:trace>
  <inkml:trace contextRef="#ctx0" brushRef="#br2" timeOffset="-213614.67">27157 9532 992 0,'-4'-1'497'15,"2"-1"-413"-15,-5-2 56 16,7 0-17-16,2-1 18 16,2 0-11-16,3-1-68 15,4-4-34-15,4 3-10 16,1-2-4-16,5 2-2 16,-3 2-2-16,6 2-8 15,-3 4 4-15,-3 3-6 16,3 8 0-16,-4 2 1 15,-2 7 5-15,-3 5 8 16,-7 2 7-16,-7 1 3 0,-6-4 7 16,-5-5 22-16,-6-5 2 15,2-4-1-15,-3-5-19 16,6 0-16-16,2-4-7 16,3 0 0-16,6-4-1 15,5 0-11-15,1 1-29 16,4-4 17-16,5 3 6 15,3-2 5-15,8-3 1 16,0 6-10-16,4-1-26 16,-1 2-5-16,-2 4 14 15,-2 2 14-15,-10 3 12 16,-2 5 0-16,-8 3 1 16,-7 6 3-16,-8 4 6 0,-5-2 13 15,-5-4 25-15,-6-3-8 16,-4-4-12-16,-7-6-3 15,-2-3-14-15,-3-5-2 16,-1 0-8-16,5-6-40 16,4-7-124-16,-34-40-387 15</inkml:trace>
  <inkml:trace contextRef="#ctx0" brushRef="#br2" timeOffset="-212030.75">28105 8791 1048 0,'0'-3'149'15,"1"-3"14"-15,-1 0-34 16,3 4-22-16,-1-3 2 15,-2 4 14-15,1 1-27 16,-1 0-24-16,-1 0-15 16,1 0-6-16,0 0 3 0,-2 0-7 15,2 0-22 1,0 0-11-16,0 0-8 0,0 0-5 16,0 0 0-16,0 0 1 15,0 0-2-15,-3 0 1 16,3 0 6-16,0 1-5 15,0-1-1-15,0 0 8 16,0 0-8-16,0 0-1 16,0 2 0-16,0-2-1 15,0 0 0-15,0 0 0 16,-1 0 1-16,1 0 0 16,0 0 7-16,0 0-5 0,1 0-1 15,-1 0 0 1,0 0 0-16,0 0 5 0,3 0-4 15,-3 0 10-15,0 0-2 16,-3 0-1-16,3 0-3 16,0 0 0-16,0 0 0 15,0 0-5-15,0 0 0 16,0 0 0-16,0 0 8 16,0 0-8-16,0 0 0 15,0 0 0-15,0 0 0 16,0 0 8-16,0 0-2 15,8-3-1-15,-8 3 2 16,0 0 1-16,-2 0 3 16,2 0-3-16,0 0-2 15,0 0 5-15,0 0-3 0,2 0-1 16,-2 0-7-16,0 0 0 16,0-2 0-16,0 2 7 15,-2 2-7-15,2-2 7 16,0 0-7-16,0 0 1 15,0 0 5-15,0 0-2 16,0 0-4-16,0 0 4 16,0 0 3-16,0 0-1 15,0 0 1-15,0-8 2 16,0 6 2-16,0 2 3 16,0 0-3-16,-1-1 11 15,1 2-1-15,0-1-1 16,-2 0-6-16,-1 2 2 0,2 1-5 15,-3 0-3 1,-4 3-8-16,-6 13 8 0,-8 12 5 16,-5 18 11-16,-3 17-2 15,-13 57-2-15,10 29-3 16,21-1-10-16,21-57-8 16,9-14-2-16,-5-49 1 15,3-2 1-15,4-5-58 16,21 19-59-16,9-10-165 15,104-6-527-15</inkml:trace>
  <inkml:trace contextRef="#ctx0" brushRef="#br2" timeOffset="-211297.07">28253 9220 1286 0,'-8'-2'203'16,"2"2"-20"-16,-9-2 19 16,9-1-46-16,3 3-13 15,3 0-38-15,2-1-30 16,1 1-12-16,1 0-11 15,8-2-11-15,3 0-2 0,12 0-15 16,6-3-12 0,7 3-2-16,2-3-2 0,-5 4-1 15,-4-4-7-15,-11 5 1 16,-10-2 3-16,-9 2 2 16,-4 0-6-16,-4 2-15 15,-5 2-58-15,-5 1-160 16,-31 16-467-16</inkml:trace>
  <inkml:trace contextRef="#ctx0" brushRef="#br2" timeOffset="-209245.81">28885 9038 866 0,'0'-5'210'15,"-1"3"-55"-15,1-4-23 16,0 0-15-16,0 4-8 16,0-2 44-16,-2 4-9 15,0 0-25-15,1 3-22 16,-1-2-23-16,-2 3-34 16,-8 6-1-16,2 4 17 15,-5 4 26-15,0 5 8 16,2 3-9-16,1 0-19 15,-1 4-26-15,3-1-2 16,4-1-11-16,3 1-8 16,6-5-5-16,2-5-3 15,2-3-6-15,5-5 10 16,2-6-2-16,0 0-1 16,5-5-7-16,1-4 0 15,2-2 7-15,-2-2-7 16,2-5 1-16,-1 0-1 0,-4-3-1 15,-1-4-1-15,-7-2-5 16,-1-3-1-16,-1-1 6 16,-7-6-7-16,-7 1 7 15,1-1 0-15,-3 3-5 16,-1 5 5-16,-3 4 0 16,0 4-5-16,1 6 0 15,3 3 4-15,1 3 2 16,1 2-6-16,1 2-3 15,3 2-24-15,0 2-39 16,0 2-83-16,0 2-142 16,0 24-356-16</inkml:trace>
  <inkml:trace contextRef="#ctx0" brushRef="#br2" timeOffset="-208812.16">29194 9025 1407 0,'0'0'210'15,"0"0"-9"-15,1 0-74 0,-1 1-25 16,0 2-27-16,-1 1 21 15,1 6-9-15,-2 0-30 16,2 0-30-16,-1 2-12 16,1-5-8-16,-2-4-6 15,2 0 10-15,2-3 1 16,-2 0 14-16,1-2-5 16,-1-2-5-16,2 1 4 15,-1-2-10-15,-1-4-9 16,2 0 1-16,-2 2-1 15,1-1 7-15,-2 4-7 16,1 0 8-16,-2 3-8 16,2 1 4-16,0 0-5 0,-1 1-6 15,1-1-13-15,-3 4-29 16,-2 2-56-16,-2 4-163 16,1 0-314-16,2 12-682 15</inkml:trace>
  <inkml:trace contextRef="#ctx0" brushRef="#br2" timeOffset="-208090.61">29592 9018 1064 0,'3'-5'153'0,"-1"0"25"0,1-6-4 16,-2 2-18-16,-2 3-1 16,-4-2-14-16,-4 2-6 15,-1 2-47-15,-2 0-53 16,-3 3-13-16,-3 1 7 16,-3 1-1-16,-2 5-2 15,1 2 5-15,0 0-7 16,1 4 3-16,6 2-15 15,5-1-12-15,1 3 0 16,6-2-5-16,4 0-3 16,2 0-10-16,8-3 4 15,-1 3 13-15,5-2-3 16,5-2 4-16,0-1 0 0,2 1 1 16,0 0-1-16,0 0 1 15,0 3-1-15,-4 1 1 16,2 0 0-16,-7 4-1 15,-3-1 0-15,-7-1 8 16,-3 1-2-16,-7-1 24 16,0-2-5-16,-5 1 1 15,-6-5 13-15,1-2-2 16,-3-4-13-16,-3-2-9 16,2-2-9-16,-3-2-5 15,1-2-1-15,2-4 6 16,1-1-6-16,5-4 0 0,8 0-13 15,4-2-16 1,7-3 29-16,2-3 0 0,8-3 0 16,4-4-1-1,4 3 0-15,6-1-16 0,2 1-8 16,3 1-2-16,-3 1 1 16,-3 4 4-16,-11 6 10 15,-3 1-3-15,-8 4 4 16,-5 1 11-16,-3 0-1 15,-3 1-8-15,-6 1-12 16,2 1 11-16,-5 2 1 16,1 0 8-16,1 2 1 15,-3 2-1-15,3-2-56 16,2 5-158-16,-10 14-392 16</inkml:trace>
  <inkml:trace contextRef="#ctx0" brushRef="#br2" timeOffset="-207571.9199">29910 9066 1211 0,'-1'-1'279'16,"-1"1"-20"-16,1-2-34 15,1 1-58-15,0-1-26 16,1 2-17-16,2-1-23 0,0-2-38 16,4 2-27-1,7-4-8-15,7-2-8 0,4 3-10 16,9-2-2-16,-1-1-7 15,5 2 9-15,-4 0-9 16,-4 2-1-16,-10 2 1 16,-6-1 5-16,-9 0-6 15,-4 4-5-15,-4-2 5 16,0 2-37-16,-8 2-64 16,-3-1-169-16,-43 9-593 15</inkml:trace>
  <inkml:trace contextRef="#ctx0" brushRef="#br2" timeOffset="-199492.37">30468 8957 1160 0,'-1'-4'231'0,"1"0"-141"16,-2-2 8-16,5 2-52 15,6 2-8-15,1-2-4 0,6 2 8 16,0 2 2-16,3 0 10 16,-2 2-11-16,2 2-1 15,-6 0-4-15,1 1-1 16,-5 2 11-16,-6 2 2 15,-3 3-1-15,-5 1 7 16,-8 3-14-16,-1-2-8 16,-6 0-10-16,0-2 5 15,-2-2-2-15,3-4 1 16,3-3-4-16,3 0-6 0,6-3-1 16,4 1-2-1,3-2 0-15,1 1-7 16,2-2-8-16,2 2-18 0,2-1 17 15,8 1 1 1,3 0 6-16,6 1-5 0,0 2 0 16,2 1 0-16,-2 4-1 15,-6-4 1-15,-4 6-1 16,-5-1 0-16,-6 3 0 16,-6 0 12-16,-6 2 15 15,-2 1-6-15,-7 2 6 16,-2-5 2-16,-2 1 5 15,-1-3-2-15,-1-4-7 16,0 0-2-16,1-3-5 16,1 0-5-16,6-3 1 15,2 0-2-15,8 0-6 16,5 0-5-16,1-3 8 0,1 0 5 16,1-2-14-16,-4 0 6 15,2 1 0-15,-1-1-5 16,-2 2 0-16,0 0-1 15,0 2-16-15,2 1-38 16,-3 0-45-16,3 0-156 16,-1 1-333-16,4 0-268 15</inkml:trace>
  <inkml:trace contextRef="#ctx0" brushRef="#br2" timeOffset="-199001.3597">30786 8996 1375 0,'0'-3'234'16,"0"2"-6"-16,0-3-58 15,0 3-35-15,1 0-27 16,-1 1-18-16,0 1-24 0,-1 0-32 16,1 4-11-16,-3 1 17 15,0 2 4-15,2-2-20 16,-2 3-8-16,-2-2-7 15,3-3-8-15,2 1 8 16,0-4-8-16,-1-1-1 16,1 0 12-16,0-1 0 15,0 0 4-15,1-4 11 16,-1 1-19-16,0-3-7 16,0-1-1-16,0 1 0 15,2 0 0-15,-2 2 0 16,0 3 0-16,-2 0-10 0,1 4-32 15,1-2-88-15,-3 2-194 16,0 3-373-16,-6 3-495 16</inkml:trace>
  <inkml:trace contextRef="#ctx0" brushRef="#br2" timeOffset="-198408.47">30989 8980 621 0,'0'-4'706'0,"1"2"-570"15,2-3-4-15,4 0-45 16,1 0-28-16,3-1 8 15,3 0 2-15,0 2-7 16,1 0-25-16,-2 0-4 16,-2 2 11-16,-1 1-7 15,-1 1-7-15,2 3 8 16,-4 1 1-16,-3 4-14 16,-4 8 7-16,-4 3 38 15,-8 7 2-15,-3 4-13 16,-3 0-20-16,-4 2-6 15,1-6-6-15,-1-1 1 16,2-7-2-16,2-6 1 0,5-5-8 16,2-2-1-16,-1-4-3 15,-1-2-7-15,1-4-7 16,-3 3 5-16,6-2-5 16,3 1-1-16,3-1-5 15,3 0-25-15,3-2 20 16,3-2-1-16,3 2 10 15,4 0 0-15,0 0-5 16,1 4 4-16,-2 0 2 16,-1 5-1-16,-1 3 0 15,-1 1-9-15,3 1 10 16,2 5 1-16,1-2 0 16,5 2 0-16,3-5-1 15,1 0-24-15,4-2-108 0,-1-6-132 16,39-12-342-16</inkml:trace>
  <inkml:trace contextRef="#ctx0" brushRef="#br2" timeOffset="-195958.1">31342 9065 989 0,'0'0'154'16,"0"0"14"-16,2 0-7 15,-2-2-2-15,1 2-21 16,-1 0 6-16,0-1-15 0,2 1-14 16,-2 0-28-16,1 0-15 15,2-2-10-15,2 1-17 16,4-1-9-16,7 1 6 16,3-2-17-16,6-1-10 15,-2 0 3-15,3 2-6 16,-7 0-1-16,-4-1-4 15,-6 2 8-15,-2-1-4 16,-4 0 1-16,-3 2-3 16,-1 2-2-16,-1-2-7 15,2 2-11-15,-4-1-67 16,1 4-163-16,-8 11-351 16</inkml:trace>
  <inkml:trace contextRef="#ctx0" brushRef="#br2" timeOffset="-180151.99">31796 8849 1011 0,'-4'-5'522'16,"-4"4"-455"-16,-3-4 41 15,1 2-18-15,1-1-6 16,2 4-6-16,2-2-21 16,2 4-6-16,3-2-21 15,0 0-16-15,1 0-5 16,-1 0 0-16,2 0 6 16,-2 0 6-16,1 0 3 15,6 0 3-15,-1 0 0 16,7 4 3-16,6-2 0 15,10-1-8-15,4-1-5 0,4 0-1 16,3 0-5 0,-3 0 1-16,-2 0 4 0,-5-1-4 15,-7 1-4-15,-9-2 5 16,-6-1 8-16,-6 3 11 16,-2 3 20-16,-2-3-2 15,0 0-17-15,1 2-9 16,1-2-11-16,-2 0 1 15,2 1-9-15,-1-1-5 16,-3 3 0-16,1 0 14 16,-3 6-1-16,-3 4 1 15,-4 3-1-15,1 6 5 16,-4 6-1-16,-2 4-5 16,0 5-2-16,-1-1-2 15,5 1-1-15,2-7-1 0,0-6 0 16,6-3-5-1,2-9 0-15,2-2 0 0,2-6 0 16,0-3-1-16,0-1 0 16,0 0 0-16,0 0 0 15,0 0 0-15,0 0-6 16,0 0-9-16,0-1-13 16,0 1-8-16,0 0-20 15,-1 0-41-15,1 0-91 16,0 0-62-16,0 0-110 15,9-18-169-15</inkml:trace>
  <inkml:trace contextRef="#ctx0" brushRef="#br2" timeOffset="-179801.8">31853 9012 997 0,'-2'-2'270'15,"2"0"-102"-15,-1 1-4 16,2 1-7-16,1 0-19 16,-1-1-28-16,1 1-19 0,-1 0 1 15,1 1-11 1,3 0 1-16,0 3 1 0,5 1-11 15,4 3-15-15,2 0-12 16,7 4-11-16,0-1-8 16,2 2-13-16,1 0-2 15,-3-3-10-15,-1 1 1 16,-7-2-1-16,-3-3-1 16,-5-2-46-16,-4-1-149 15,-6-2-170-15,-22-6-272 16</inkml:trace>
  <inkml:trace contextRef="#ctx0" brushRef="#br2" timeOffset="-179285.05">32227 8988 1318 0,'0'-2'315'16,"3"2"-137"-16,-3-4-56 0,1 4-64 15,-1 2 5 1,2-2 3-16,-2 3 12 0,1 2 2 16,1 0-13-16,-1 5-5 15,1-1-4-15,-1-3-17 16,1 1-17-16,-1-3-2 16,-1-2-8-16,2 0-7 15,-2-2 1-15,0-2 4 16,0 2 0-16,1-2-3 15,-1 0 1-15,2-3-9 16,-1-3 5-16,1-2-5 16,0 1-1-16,-1 2 1 0,2 2 0 15,-3 2 0 1,0 1 0-16,0 2-1 0,-3 2 0 16,3-2-1-16,-1 2-35 15,-1-1-86-15,0 0-149 16,-1 4-61-16,-1 10-195 15</inkml:trace>
  <inkml:trace contextRef="#ctx0" brushRef="#br2" timeOffset="-178651.9799">32439 8943 843 0,'0'-2'469'0,"2"-1"-379"16,-2-2 14-16,3 0-55 16,2-1 22-16,1 2 23 15,2-1-2-15,2-1-32 16,2-1-21-16,-1 1-8 15,5 0-4-15,-4 2-7 16,3 0-8-16,0 2 0 16,-5 4 1-16,4 5 11 15,-7 0 12-15,1 6 12 16,-4 6 8-16,-8 5 8 0,-5 2 2 16,-5 2-7-16,-7-4-7 15,1-2-1 1,-4-4-13-16,4-1-10 0,-1-5-7 15,6-5 0-15,0-1 5 16,3-3-10-16,2-3-7 16,3 0-1-16,1 0-7 15,3-1 1-15,1-1-2 16,2 0-6-16,2 1-16 16,-1 0 11-16,2-1 5 15,3 1 6-15,4-2 1 16,4 0-1-16,0 0-6 15,0 6 4-15,3 1 2 16,1 2-1-16,1 1-1 0,-2 4 2 16,-1-2 0-16,0 1 0 15,-3-3 6-15,-2-3-6 16,0-2 0-16,-3 0 6 16,-2 0-5-16,3-4-1 15,1 2-39-15,3-2-69 16,-3 2-54-16,2-2-137 15,2-4-383-15</inkml:trace>
  <inkml:trace contextRef="#ctx0" brushRef="#br2" timeOffset="-177147.04">32665 8676 920 0,'-1'-4'239'15,"-1"3"-82"-15,0-4 34 16,2 2-35-16,2 3-12 16,0 0-35-16,1 0-29 15,-1-1-8-15,-1 1-11 16,4 0-2-16,2 0-16 0,5 1 11 15,4 4 2-15,8 3-5 16,2 5 6-16,5 9 6 16,3 9 1-16,1 6-10 15,-3 10-16-15,-9 7-4 16,-8 5-16-16,-11 3-17 16,-11-1 7-16,-5-2 2 15,-9-5-4-15,-7-8 8 16,-2-6-8-16,-5-7-5 15,4-6 10-15,3-7-10 16,3-5 0-16,6-6 5 16,3-3-5-16,-2-2 3 15,0-3-4-15,1 1-6 0,1-4 0 16,4 0 0-16,2 0 0 16,6-1-7-16,2 1-11 15,2-2-3 1,0 1-11-16,0-3-50 0,-1 1-115 15,-4-3-283-15,-26-20-508 16</inkml:trace>
  <inkml:trace contextRef="#ctx0" brushRef="#br2" timeOffset="-173899.81">5006 11112 511 0,'-2'-1'175'0,"-1"-1"-41"16,-2 0 22-16,-1 0-23 15,2 0 1-15,-4 0 11 16,5 1-13-16,-4-2 0 16,4-1 5-16,-3 1 11 15,1 2-29-15,-2-3-13 16,-3 1-23-16,-1 2-32 15,3 1-20-15,-5 0-13 16,4 0-3-16,0 1-14 0,2 1 5 16,4-2-5-16,0 1 6 15,3-1 11-15,0 0 0 16,3 0-4-16,0 2-5 16,4-2-8-16,10 0 37 15,8 0 10-15,11-3-23 16,8 0-11-16,3 0-13 15,2-1 10-15,-6 0-4 16,-7 2 5-16,-9-1 2 16,-9 2-4-16,-11 1 2 15,-7 0 11-15,-1 0 5 16,-1 1-5-16,1-1-14 0,-1 3 3 16,2-3-5-1,0 0-7-15,0 0-40 0,-1 0-57 16,-2 2-109-16,-6 4-125 15,-33 23-268-15</inkml:trace>
  <inkml:trace contextRef="#ctx0" brushRef="#br2" timeOffset="-173545.03">4920 11253 1220 0,'-3'3'258'0,"-3"-3"-111"15,-4 4 43-15,4 0 4 16,4-2-10-16,1 0-19 16,2-2-46-16,4 0-52 15,7 1-1-15,7-2-6 16,18-2-21-16,11-5-13 15,15-2-13-15,5-4-5 16,4 2-7-16,-5-1-1 16,-10 5 1-16,-11 1 5 15,-19 1-5-15,-14 3 1 16,-11 3 5-16,-4 0-1 16,-2 2-5-16,-5-2-2 15,3 1-31-15,-1 2-66 0,-1 3-212 16,-1 7-572-16</inkml:trace>
  <inkml:trace contextRef="#ctx0" brushRef="#br2" timeOffset="-158226.78">6100 10920 726 0,'2'-1'104'0,"-4"0"-26"0,2-2 19 16,0 0 17-16,0 1 5 15,0 1-1-15,0 1 13 16,-1 0-13-16,-1 0-14 16,1 0-16-16,-4 0-19 15,2 1-19-15,-4 4 2 16,1-1 2-16,-3 5 18 16,-3 0 17-16,-6 4-19 15,4 5-13-15,-5 3-3 16,3 4-6-16,1 3 2 15,0 0-7-15,3 2-11 16,6-4-2-16,4-1-11 16,2-4-2-16,2-4-7 0,1-3-8 15,6 0-1-15,1-6 5 16,1-2-5-16,1-4 7 16,1 0-7-16,5-4 5 15,0-2-6-15,7-2 15 16,-5-3-9-16,4-2-1 15,-7-2-5-15,-3-1-1 16,2-5-1-16,-7-1-11 16,-1-5 13-16,-5-2 0 15,0-1-9-15,1 2 9 16,-4-2-12-16,0 6 11 16,-4 3 0-16,4 1 0 0,-3 6-1 15,1 2 2-15,-1 4 5 16,0 4-4-16,2 0-1 15,1 2 0-15,-3 0-9 16,3 0-7-16,-2 2-49 16,-1 0-82-16,2 2-142 15,-2 19-383-15</inkml:trace>
  <inkml:trace contextRef="#ctx0" brushRef="#br2" timeOffset="-157742.61">6424 10922 1318 0,'0'0'229'16,"0"-2"5"-16,1 2-40 15,-1 0-34-15,2 0-59 16,-2 0-28-16,-2 4-29 16,1 2-32-16,-1 1 4 15,0 0-7-15,-1 3-7 16,3-5 4-16,-2 0-6 16,1-1 2-16,1-4-1 0,-2 0 10 15,4 0-5 1,-2 0-5-16,0-4 27 0,0 2 2 15,0-4-22-15,0-3 2 16,1 1-10-16,1-5-1 16,1 3 1-16,1 0 0 15,-1 0 0-15,0 5 0 16,-2 3 1-16,-1 0 0 16,0 0 0-16,0 4-1 15,0-2 5-15,-1 2-4 16,-1-2 7-16,1 2-8 15,-2 2-4-15,-3 2-4 0,2 0-16 16,-1 5-118-16,2 1-345 16,3 12-320-16</inkml:trace>
  <inkml:trace contextRef="#ctx0" brushRef="#br2" timeOffset="-157122.7">6946 10826 1267 0,'0'0'187'0,"0"0"-49"0,-3-2-9 16,3 2-18-16,0 2-30 16,-1 2-22-16,-4 6 4 15,-2 0-3-15,-4 5 18 16,-1 2 0-16,-4-3-5 16,-5 0-13-16,-1 0-13 15,-1-4-16-15,-2-2-1 16,-2-3-9-16,2-1-7 15,-4-1-14-15,7-1 0 16,1-4 11-16,6-2-11 16,6-2-1-16,3-2-14 0,8-4 3 15,5-6-21 1,9-1 5-16,7-4 16 0,4 3-15 16,4 4 7-16,-1 6 13 15,-3 4 7-15,1 1-6 16,-4 5 5-16,0 2 1 15,-5 7 0-15,-1 1 5 16,-6 11 29-16,1 5 16 16,-8 9 2-16,-5 6-13 15,-5 3-10-15,-8 0-2 16,-5-7 4-16,-3-4-8 16,-7-5-11-16,-3-3-2 15,-5-5-9-15,1-2 5 0,4-6-5 16,6-2-1-1,7-3 0-15,6-4-13 0,9-2-97 16,3-2-164-16,6-2-383 16,34-26-689-16</inkml:trace>
  <inkml:trace contextRef="#ctx0" brushRef="#br2" timeOffset="-156676.11">7300 10822 1332 0,'-2'-2'159'0,"2"2"-35"16,2-1-16-16,1 1-10 0,3-1-29 15,8-3 12-15,2 2-24 16,6-6-21-16,5 3-9 16,1-1-2-16,6-4-2 15,-2 2-13-15,-1 1-10 16,-3 0 0-16,-11 3-1 16,-1 4-58-16,-10 2-121 15,-7 7-94-15,-28 12-451 16</inkml:trace>
  <inkml:trace contextRef="#ctx0" brushRef="#br2" timeOffset="-156209.6">7356 10824 1230 0,'-4'0'314'0,"-1"0"-187"16,-8 0 55-16,4 2-59 16,-9 4-6-16,0 4 0 15,-4 1-33-15,1 3-30 16,1 2-8-16,3 0-2 16,3 0-10-16,4-3-16 15,7-2-18-15,4-3-1 16,4 1 1-16,13-3 0 15,2-3 5-15,10 0-4 0,5-3 6 16,2-3-7-16,0 3 6 16,-2 0-5-16,-2 0 0 15,-5 3-1-15,-3 3 1 16,-4 4 0-16,-7 0-1 16,-7 5 0-16,-3 0 9 15,-5 3 5-15,-5 2 4 16,-3 0 0-16,-5-1 16 15,-3-5 13-15,-4 2-19 16,-3-7-8-16,-5 1-11 16,-5-3-9-16,0-2 0 15,0-3-1-15,-1-2-47 16,6-4-134-16,2-3-346 0,-29-29-853 16</inkml:trace>
  <inkml:trace contextRef="#ctx0" brushRef="#br2" timeOffset="-149173.8897">1917 12250 845 0,'0'-6'239'0,"0"-2"-110"16,3-4 7-16,-3-2-13 15,0 3 3-15,0-1 23 16,-3 4-10-16,3 1-28 15,-2 0-21-15,1 3-18 16,1 1-12-16,0 2-12 0,-2 2-1 16,-1 2-23-16,-1 5-3 15,-11 7-11-15,-3 15 1 16,-9 9 5-16,-3 7 13 16,-1 3-2-16,-2-2 7 15,3-2 5-15,-4-4-6 16,7-7-1-16,0-8-10 15,10-6-8-15,3-9-8 16,11-6-6-16,3-5-5 16,0-3 5-16,6-3 0 15,3-1 1-15,4-10 6 16,4-4-6-16,4-7-1 16,1-6-9-16,3-5 8 15,-2-5-8-15,1-2 1 16,-2-3-7-16,0 0 6 0,-1 2 0 15,0 0 2-15,-2 7 2 16,-5 9 4-16,-5 13 1 16,0 6-1-16,-6 10 1 15,-2 0-1-15,-1 4-5 16,0 2-13-16,2 8 19 16,2 10 10-16,2 9 22 15,2 10-10-15,5 5-7 16,4 2 9-16,-1 1-7 15,-4-2-5-15,7-7-11 16,-7-5 5-16,0-7-4 16,0-7-2-16,-4-7 0 15,-2-4 0-15,-1-4 0 0,-3-3-9 16,-2-3-35-16,0 0-29 16,-2 0-35-16,1 0-56 15,-6-3-164-15,-29-8-330 16</inkml:trace>
  <inkml:trace contextRef="#ctx0" brushRef="#br2" timeOffset="-148923.18">1699 12419 814 0,'0'0'375'0,"0"0"-230"0,-3 0-10 16,3-1-30-16,3-1-24 16,3 1-3-16,6-3 51 15,1-5-34-15,8 0-55 16,7-1-16-16,5-7-15 16,9-1-9-16,4 0 0 15,5 2-189-15,0-1-152 16,68-12-334-16</inkml:trace>
  <inkml:trace contextRef="#ctx0" brushRef="#br2" timeOffset="-148256.03">2388 12182 836 0,'0'-4'243'0,"0"1"-153"16,0-3 69-16,-4 1 24 15,1 2 11-15,-5 1-46 16,-2 5-19-16,-5 1-55 16,-3 8-1-16,-9 6 4 15,0 4-16-15,-1 4-5 16,1 3-7-16,5-2-10 16,7-1-15-16,7-6-18 15,8-4-5-15,5-9-1 0,5-3-1 16,8-4 0-16,7-7 1 15,3-6-22-15,0-3-55 16,-1-5 7-16,-5-2 16 16,-3 1-6-16,-4 1 28 15,-7 2 25-15,-5 6 7 16,-3 4 6-16,0 4 15 16,0 5 19-16,-3 0-4 15,3 5-22-15,-2 2-14 16,-1 8 8-16,-3 7-2 15,-1 14 15-15,-5 8 21 16,0 12 10-16,1 3-19 16,-5 4 6-16,1-8 11 15,-4-3 1-15,1-6-12 16,-2-8-14-16,0-9-2 0,-1-7-7 16,0-4-5-1,-3-7-11-15,2-6 0 0,-2-3 5 16,4-8-5-16,1-5-17 15,5-5-17-15,6-9-10 16,8-6 2-16,8-7 23 16,12 1-16-16,7 2 7 15,7 6 1-15,6 7 7 16,2 4 8-16,-3 4 6 16,1 1 6-16,-4 6 0 15,-8 3 1-15,-5 1 0 16,-1 1 0-16,-3-1-1 0,-5 3-7 15,-2-1-141-15,1-3-164 16,26-22-252-16</inkml:trace>
  <inkml:trace contextRef="#ctx0" brushRef="#br2" timeOffset="-147622.3499">2667 12121 1339 0,'-7'0'241'0,"2"0"-44"16,-7 1-23-16,-4 7-47 16,1 3-14-16,2 9-20 15,-1 3-15-15,-2 5-20 0,8 0-10 16,2-3-19-16,3-5-19 16,3-5-4-16,5-3-5 15,1-8-1-15,4 0 0 16,10-5 0-16,-1-4-24 15,9-9-18-15,2-1-22 16,-6-2 5-16,0-4 26 16,-5 2 14-16,-8 0 8 15,-1-1 7-15,-7 6 4 16,-3 3 6-16,0 5 9 16,0 5 15-16,-3 1-6 15,3 4-18-15,0 4-6 16,0 4 11-16,0 4 1 15,0 3-2-15,6-2 1 16,0-3 2-16,2-2-11 0,5-2-1 16,5-6 15-1,4-5-4-15,5-5 0 0,3-4-3 16,3-9-9-16,-5-2 0 16,5-2 0-16,-3-5-17 15,-9 2-7-15,0-1 9 16,-7 1 0-16,-6 5 15 15,-2 2 8-15,-6 7-2 16,0 4 6-16,0 4 13 16,-3 4 29-16,-3 3-12 15,-2 3-19-15,-6 7-16 16,-7 7-1-16,6 3 9 16,-3 6-3-16,6 0-6 15,6-3-5-15,3-6-1 16,3-3-6-16,3-4-3 0,0-6-46 15,3-2-95-15,-3-5-138 16,0-6-183-16,-3-28-565 16</inkml:trace>
  <inkml:trace contextRef="#ctx0" brushRef="#br2" timeOffset="-147456.04">2967 11909 330 0,'2'-6'1211'15,"-1"0"-995"-15,5-4-3 0,0-1-102 16,0 6-51 0,3 0-33-16,0 3-27 0,-3 4-6 15,-2 3-137-15,1 4-122 16,11 23-358-16</inkml:trace>
  <inkml:trace contextRef="#ctx0" brushRef="#br2" timeOffset="-147085.4199">3167 12018 1129 0,'3'4'271'0,"3"5"-127"16,2 1 11-16,2 7 7 16,-3 3 9-16,-2-1-39 15,-5 5-44-15,-3 0-5 0,-3-4-29 16,-4-1 6-16,-1-3-15 15,2-6-17-15,4-4-7 16,1-2-9-16,0-4-3 16,4-2-4-16,0-4-5 15,4-4-45-15,0-8-31 16,4-5 16-16,6-5-5 16,6-5 5-16,6 1 21 15,0 3-1-15,6 8 14 16,-4 9 19-16,0 4 6 15,-8 8-7-15,-2 9 8 16,-6 3 36-16,-6 10 21 16,-2 8 9-16,-4 2-18 15,-7 0-27-15,-2-1-21 16,-5-1-48-16,-5-6-321 0,-39 9-462 16</inkml:trace>
  <inkml:trace contextRef="#ctx0" brushRef="#br2" timeOffset="-146105.49">3613 12230 1571 0,'0'-2'252'0,"2"0"20"15,-1-3-136-15,3 0-59 0,1 3-25 16,-2 0-10-1,0 6 2-15,3-2-10 0,0 7-11 16,-3 4 8-16,-1 3-13 16,-5 5-18-16,-11 4-72 15,-71 46-388-15</inkml:trace>
  <inkml:trace contextRef="#ctx0" brushRef="#br2" timeOffset="-144471.66">3971 12621 1218 0,'-6'-5'351'16,"0"3"-194"-16,-6-1 59 16,-1 4-109-16,-5 5-25 15,3 9 7-15,-7 8-5 16,1 11-17-16,0 9-1 16,0 6-10-16,3 4-11 15,8-2-12-15,5-3-5 16,5-9-11-16,5-8-8 15,5-9-8-15,5-14 5 16,7-9-5-16,7-12 14 16,11-10-10-16,2-9-5 0,2-9-13 15,-2-5-5 1,-6-4-11-16,-9 0 11 0,-3-6 8 16,-14-2 4-16,-5 6 6 15,-8 6 1-15,-5 12 0 16,-5 10 13-16,-2 7 14 15,-1 11 2-15,-7 6-19 16,2 6-11-16,-4 10 0 16,5 0-1-16,1 4-18 15,3 3-149-15,5 4-176 16,-23 33-582-16</inkml:trace>
  <inkml:trace contextRef="#ctx0" brushRef="#br2" timeOffset="-144205.2">3797 12808 1239 0,'1'0'240'0,"1"3"-131"15,3-3-58-15,6 1 75 16,6-1 44-16,11-4-46 0,10 0-52 16,7-4-46-16,7-4-26 15,1 0-36-15,7 1-230 16,59-17-420-16</inkml:trace>
  <inkml:trace contextRef="#ctx0" brushRef="#br2" timeOffset="-143833.3">4355 12859 1120 0,'8'-12'223'16,"-5"6"59"-16,5-10-16 15,-5 5-26-15,0 3-32 16,-3 6-35-16,-3 2-67 15,0 7-50-15,-6 4-19 16,-10 11-22-16,-2 11-13 16,-3 8 4-16,0 7-6 15,3 2-9-15,-1-5-54 0,7-4-138 16,3-9-159-16,-6 11-428 16</inkml:trace>
  <inkml:trace contextRef="#ctx0" brushRef="#br2" timeOffset="-143001.11">5065 12659 1419 0,'-3'-1'206'16,"0"1"34"-16,-2 1-137 16,5-1-61-16,2 0-21 15,4 0-21-15,13-1 18 0,5-1 18 16,15-2-27-16,4-1-9 15,6-3-1-15,2 2-116 16,-2 4-129-16,39-2-248 16</inkml:trace>
  <inkml:trace contextRef="#ctx0" brushRef="#br2" timeOffset="-142771.09">5062 12837 1860 0,'0'0'221'16,"0"-2"-76"-16,3 2-92 16,4 0-35-16,11-2 19 15,9-2 20-15,16 0-30 16,8-5-27-16,10-3-153 15,109-27-496-15</inkml:trace>
  <inkml:trace contextRef="#ctx0" brushRef="#br2" timeOffset="-141764.9799">6281 12441 1533 0,'-5'0'225'16,"2"-1"58"-16,-10 1-107 15,7 3-28-15,-6 4-64 16,-6 8-6-16,-1 7-7 16,1 6-29-16,-5 4-8 15,8 4-10-15,-1-3-10 16,7-2-7-16,7-6-6 16,4-8 0-16,1-3-1 15,9-9 0-15,4-4-1 0,5-4 1 16,6-9-2-1,5-5-20-15,-1-7-2 0,-3-1 0 16,-1-6 3-16,-8-2 3 16,-5 1-3-16,-4-3-2 15,-10 3 22-15,-7 4 1 16,1 7 8-16,-8 7 17 16,1 7-7-16,1 5-3 15,-4 4-14-15,4 5 0 16,-2 5-1-16,-1 0-1 15,6 6-117-15,3 2-179 16,15 24-491-16</inkml:trace>
  <inkml:trace contextRef="#ctx0" brushRef="#br2" timeOffset="-141547.77">6673 12408 2033 0,'-3'-5'293'15,"3"4"-116"-15,-3-2-93 16,6 1-57-16,-3 2-20 16,1 0-7-16,1 2 0 0,-2 1-81 15,3 3-249 1,-3 11-599-16</inkml:trace>
  <inkml:trace contextRef="#ctx0" brushRef="#br2" timeOffset="-141084.81">7116 12362 1473 0,'2'2'167'16,"-4"2"-107"-16,-2 7-8 16,-11 6 80-16,0 5 18 15,-12 0-12-15,2 0-33 0,-7-1-28 16,-2-7-25 0,3-2-4-16,-1-6-1 0,1-2-22 15,3-4-8-15,4-3-9 16,6-1-8-16,6-3-20 15,9-7 7-15,8 1-7 16,8-7 1-16,9-2-10 16,12-2-8-16,4 1-40 15,8 5 28-15,0 6 26 16,-2 6 23-16,-3 6-8 16,-11 6 8-16,-6 7 0 15,-9 8 45-15,-4 8 32 16,-11 11 11-16,-8 5-28 15,-6 2-6-15,-9 0-6 16,-6-3-19-16,-7-7-10 0,-5-8-7 16,-4-4-12-1,3-3-1-15,8-8-69 0,11-5-115 16,9-7-151-16,22-30-399 16</inkml:trace>
  <inkml:trace contextRef="#ctx0" brushRef="#br2" timeOffset="-140753.52">7527 12379 1157 0,'-5'0'204'0,"2"0"-98"16,-6 0-34-16,9 0 27 15,0 0-4-15,6-1 8 16,3 0 38-16,7-3-31 16,5-1-43-16,10-1-22 15,5-2-15-15,5 1-13 16,1 0-10-16,2 0-5 15,-2 4-1-15,-6 0-1 0,-5 3-73 16,-7 0-196-16,-15 10-333 16</inkml:trace>
  <inkml:trace contextRef="#ctx0" brushRef="#br2" timeOffset="-140336.97">7692 12346 1356 0,'-5'0'503'15,"0"1"-412"-15,-6 2 7 16,-8 4-43-16,2 5 29 0,-8 8 11 16,3 0-16-16,-1 2-8 15,2-3-35-15,4 1-17 16,6-3-5-16,8-4-14 15,3-1 0-15,11-3-1 16,6 1 1-16,4-4 5 16,10 1-5-16,-1 2-1 15,-4 2 1-15,1 3-2 16,-8 2 2-16,-2 2 7 16,-7 3-7-16,-9 0 6 15,-4 2 13-15,-7-3 8 16,-5-3 2-16,-1-3-7 15,-7-1-8-15,-2-7-5 16,-8 0 3-16,-3-1-11 16,-2-4-1-16,-1-2-1 15,1-5-38-15,2-3-103 16,2-5-338-16,-37-43-636 0</inkml:trace>
  <inkml:trace contextRef="#ctx0" brushRef="#br2" timeOffset="-139052.61">8487 12462 500 0,'-12'2'984'0,"3"-2"-813"16,-7 2 93-16,7-2-41 0,6 0-70 16,6 0-81-16,3-1-21 15,10-2 9-15,13-1-1 16,11-7-29-16,12 1-18 15,8-2-6-15,-1 1 0 16,-6 0-6-16,-4 3 1 16,-18 4 0-16,-14 2 0 15,-8 0 1-15,-9 2 8 16,-5 2-10-16,-2-2-4 16,-1 2-91-16,1 4-179 15,-15 13-561-15</inkml:trace>
  <inkml:trace contextRef="#ctx0" brushRef="#br2" timeOffset="-136358.62">9514 11933 630 0,'-5'-7'999'0,"2"3"-865"15,-7-3 62-15,7 3-22 16,-2 0-37-16,1 0-16 16,-4 4-19-16,0 5-27 15,-6 3-43-15,0 9-2 16,-6 1 1-16,-3 13 5 16,-2-1 0-16,5 4-19 15,4 1-16-15,7-4 5 16,5-6-6-16,2-5-1 15,7-5-8-15,4-8 8 0,7-5 1 16,8-5-8 0,6-10 7-16,8-2-16 0,-3-10 7 15,-4-2-2-15,-4-2-3 16,-9-1 7-16,-3 0-2 16,-11 3 3-16,-2 1 7 15,-7 5 6-15,-3 2-5 16,0 10-1-16,-1 0 0 15,4 7-8-15,-1 3-2 16,1 3-8-16,-3 3-44 16,2 4-131-16,3 5-332 15,5 14-455-15</inkml:trace>
  <inkml:trace contextRef="#ctx0" brushRef="#br2" timeOffset="-136152.14">9845 11918 1872 0,'0'-3'260'0,"0"0"-55"16,-2-2-89-16,2-1-79 15,0 2-11-15,0 3-26 16,0 1 0-16,0 2-119 15,0 7-441-15,-1 10-433 16</inkml:trace>
  <inkml:trace contextRef="#ctx0" brushRef="#br2" timeOffset="-135649.52">10064 11854 1101 0,'6'-7'349'16,"2"1"-244"-16,2-4 18 15,2 1-31-15,-1 2 46 16,2 0-35-16,-3 2-35 16,1 3-25-16,1 2-19 0,-2 6-4 15,-2 5 10 1,-3 8 6-16,-3 6 0 0,-4 6-3 15,-8 4-2-15,-6 3-2 16,-5 3-5-16,-6-7 31 16,-4-3-5-16,-4-5-4 15,-2-3-11-15,-2-7-5 16,4-6-5-16,0-4-2 16,7-2-10-16,7-6-2 15,8-1-11-15,5-2-16 16,8-5 4-16,3-3 12 15,6-3 6-15,4-3-6 16,4 5-1-16,1 3-9 0,4 3 9 16,-2 4 0-1,5 4-5-15,-4 4 6 0,-2 5-1 16,-1 8 1-16,6 4 1 16,-6 4 0-16,9 2 1 15,1 0-2-15,6-6-1 16,-1-8-83-16,2-7-56 15,-4-7-79-15,29-23-444 16</inkml:trace>
  <inkml:trace contextRef="#ctx0" brushRef="#br2" timeOffset="-135217.97">9357 12447 1685 0,'-8'-3'320'0,"3"0"-163"16,-4 1-22-16,7-1-25 0,5 1-41 15,9 0-21-15,11-4-23 16,11 1-1-16,20-1-12 16,8-1-12-16,56-8 2 15,22-1-1-15,20-4 0 16,-59 6 0-16,-1 1 0 15,-4 2 0-15,-8 1 0 16,-54 7-1-16,-10 0-46 16,-8 2-70-16,10-2-53 15,-17 4-188-15,-74 8-483 16</inkml:trace>
  <inkml:trace contextRef="#ctx0" brushRef="#br2" timeOffset="-134384.8597">9587 12637 873 0,'0'-4'713'15,"3"-1"-611"-15,6-7-5 16,3 2 5-16,4-3-3 0,4 1-28 15,5-1-25-15,2 5-8 16,-2 2-23-16,2 4-14 16,-8 2 15-16,-1 1-4 15,-6 6 38-15,-6 5 7 16,-6 5 10-16,-6 3-8 16,-6 4 1-16,-9-3-15 15,-2 2-17-15,-3-2 2 16,-1-3-16-16,3-1-13 15,-1-7 13-15,6-4-2 16,2-3-5-16,8-3-7 16,2-1-1-16,7-3-21 15,7 0 1-15,2-4 20 0,8 1-1 16,4-2-10 0,7 1-13-16,2 4-14 0,-2 0 7 15,2 7 13-15,-5-1 18 16,-10 8 1-16,-7 1 1 15,-4 7 6-15,-11 6 8 16,-4 2 0-16,-8-1 8 16,-5 0 10-16,-12-6 16 15,-4-2-19-15,-4-6-10 16,-5 3-10-16,1-6 10 16,-1-3-11-16,7 0 3 15,4-4-5-15,14-1 3 16,6-3-10-16,4 0-6 15,7-4-25-15,6 1-119 16,2-5-128-16,9-25-550 0</inkml:trace>
  <inkml:trace contextRef="#ctx0" brushRef="#br2" timeOffset="-133548.72">10903 11807 1053 0,'-18'1'611'15,"1"5"-540"-15,-17 3 38 16,0 7-29-16,1 1-13 16,4 3-13-16,9 0-22 15,9-1-16-15,11-1-16 16,8-2 0-16,11 0-1 15,8-6 1-15,10 1 1 16,5-4 8-16,-2 3-8 16,-1 1 1-16,-5 6-1 15,-7 5 5-15,-15 3 6 16,-9 7 28-16,-13-1 47 16,-16 6 12-16,-7-5-12 15,-11-1-3-15,-6-4-24 0,0-5-19 16,-1-3-14-16,5-6-11 15,4-3-7-15,5-3-1 16,14-6-7-16,6-2 4 16,9-1-5-16,6-3-13 15,7 0-2-15,4-2-11 16,4-4 11-16,4 1-1 16,-1 2-8-16,2 4 12 15,0 6 3-15,-1 4-2 16,-1 7 10-16,-4 9 1 15,1 13 3-15,-5 14 9 16,-5 5 0-16,-3 10-2 16,-6-3 13-16,-5-4 1 15,-1-4-12-15,2-4-11 16,1-10 4-16,5-11-5 0,8-6-15 16,8-11-21-16,15-4-63 15,10-7-75-15,17-4-281 16,101-18-518-16</inkml:trace>
  <inkml:trace contextRef="#ctx0" brushRef="#br2" timeOffset="-127211.5">11614 12062 223 0,'3'2'71'15,"0"-1"-43"-15,5 2-26 16,-5-2 5-16,-5 1-7 16,-5-1 197-16,-4 2-43 15,-1-2-74-15,-4-1 11 16,4 2 37-16,-1-2-20 16,1 0-24-16,4 3-23 15,1-3-38-15,4 0-14 16,0 0-5-16,1-3-4 0,1 3 0 15,1 0 8-15,-2 0 6 16,-1-2 5-16,3 1-5 16,-3 1-14-16,0-3-5 15,3 3-121-15,-1 0-168 16,-2-1-322-16,-10-11 598 16</inkml:trace>
  <inkml:trace contextRef="#ctx0" brushRef="#br2" timeOffset="-126614.62">11744 11976 852 0,'2'-4'557'16,"-1"-2"-478"-16,2 0 49 15,-2 1 19-15,-1-3-5 16,0 4 1-16,-1 0-26 16,-2 2 1-16,0 2-35 15,-1 0-19-15,-4 0-8 16,-8 2-22-16,1 4-7 0,-10 4 0 15,-4 4 15 1,-2 6-13-16,-3 6 1 0,2 4-3 16,5 3-6-16,5 3 0 15,7 0-8-15,7-3 4 16,7-4-16-16,4-5 2 16,6-7-3-16,6-4-8 15,6-6 8-15,10-3 8 16,9-10-7-16,10-6 0 15,5-4 14-15,0-6-15 16,-9 0-13-16,-4-2 1 16,-12 1 4-16,-12-1 8 0,-5-1 0 15,-11-2 0-15,-8-4 1 16,-5 0 0-16,-4 0-1 16,-4 6-9-16,-2 4 7 15,5 7-19-15,-2 10 3 16,4 6 3-16,0 3 6 15,-2 8-7-15,3 4-31 16,1 3-77-16,6 1-116 16,6 0-247-16,20 7-127 15</inkml:trace>
  <inkml:trace contextRef="#ctx0" brushRef="#br2" timeOffset="-126131.3">12166 11951 532 0,'3'-2'752'0,"2"0"-632"16,-2-2 86-16,6 1-34 16,-8 3 5-16,-2 1-22 15,-1 3-62-15,1 0-24 16,-5 5 22-16,3-1 7 0,-3 6-43 16,1-4-31-16,1 1 2 15,1-4-14-15,0-3-3 16,1-1-9-16,2-3 7 15,0 0-1-15,0 0 0 16,0-1-4-16,0-1-1 16,2-1-1-16,1 1-3 15,0-7 3-15,0 0 5 16,0-2-4-16,1-1-1 16,-1 2 14-16,-1 1-14 15,-2 5 1-15,0 2 0 16,-2 2-1-16,1 4-28 0,-1-2-68 15,-1 2-159-15,-1 9-335 16,-29-1-506-16</inkml:trace>
  <inkml:trace contextRef="#ctx0" brushRef="#br2" timeOffset="-125597.65">12653 11928 91 0,'0'0'1206'0,"1"0"-991"15,-1 0-86-15,0 5 4 16,-1-1-14-16,-4 4 32 15,-5 6-26-15,1 2-25 16,-10 3-40-16,-1 1-30 16,-1-3-7-16,3-4 7 15,-6-4 18-15,2-3-15 16,-5-4-18-16,2-2-8 16,5-5-7-16,6-2-12 15,8-3-34-15,7-7 7 16,7 2 6-16,9-6 21 15,10-3 6-15,4 2-3 16,5 1 9-16,-3 9 0 0,0 1 0 16,-2 6-9-16,-7 7 9 15,-2 6 0-15,-8 6 2 16,-3 8 34-16,-7 7 24 16,-10 6-5-16,-6 1 2 15,-6-2-15-15,-4-2-16 16,-4-4-7-16,-5-4-10 15,1-2-7-15,3-5-2 16,4-3-12-16,6-4-37 16,4-2-61-16,8-4-106 15,5 2-147-15,3-5-328 16,18-18-282-16</inkml:trace>
  <inkml:trace contextRef="#ctx0" brushRef="#br2" timeOffset="-125264.45">12948 11850 55 0,'-3'-1'1197'16,"2"1"-957"-16,-2-2-69 16,3 2 2-16,1 0-34 15,1-1-25-15,5-1-51 16,5-1-15-16,7-1-16 16,7-5-14-16,11 0-3 15,2 1-6-15,3-2-9 16,-6 4-6-16,-2 3-18 15,-12 5-110-15,-12 4-131 16,-48 20-334-16</inkml:trace>
  <inkml:trace contextRef="#ctx0" brushRef="#br2" timeOffset="-124863.81">13003 11862 884 0,'-4'-2'773'0,"-2"2"-551"0,-3-1 21 16,-3 4-115-16,0 1-40 15,-4 6 8-15,4 3-42 16,1 5-21-16,2-3-13 16,5 3-13-16,7 0-7 15,3-4-1-15,3 0-6 16,3-2 1-16,5 2 6 15,-1-5-12-15,3 3 12 16,-1-4 0-16,-2 6-5 16,-5-4 5-16,-4 3 0 0,-3-1 0 15,-8 1 0-15,-5-2 12 16,-3 2 12-16,-6-3-1 16,-3 0-8-16,-1-2-14 15,-2-2 0-15,5-1 8 16,1 0-8-16,5-3 0 15,4 0-1-15,4 0-24 16,2-2-99-16,11 0-202 16,2 0-279-16,17-22-564 15</inkml:trace>
  <inkml:trace contextRef="#ctx0" brushRef="#br2" timeOffset="-124547.29">13327 12016 534 0,'-2'-1'749'0,"2"0"-493"15,-1-1-101-15,1 2 37 16,1-3-39-16,1 3-47 0,1-1-52 16,5 0-19-16,2 0-7 15,6-2-5-15,7-2-7 16,-2 3-7-16,4-3-9 16,-1 4 0-16,0-2-6 15,-6 3-120-15,-2 0-210 16,-18-9-500-16</inkml:trace>
  <inkml:trace contextRef="#ctx0" brushRef="#br2" timeOffset="-124263.72">13705 11872 231 0,'-2'-3'1468'0,"2"0"-1216"16,0 1-78-16,0 2-45 16,0 2-3-16,-3 1-58 15,3 0-40-15,-3 8 22 16,0 4 8-16,0 9-23 16,-3 5-8-16,0 6-17 15,-3 0-9-15,3 0 0 16,-4-5-1-16,2-4-89 15,2-4-130-15,2-5-162 16,8-6-277-16</inkml:trace>
  <inkml:trace contextRef="#ctx0" brushRef="#br2" timeOffset="-123980.34">14004 11610 1510 0,'2'5'212'16,"4"2"-133"-16,0 13 23 15,6 13 33-15,-2 14-4 0,4 9-10 16,-3 6-34-16,-6 5-16 15,-2-2-16-15,-11 2-17 16,-12 2-32-16,-16-2-6 16,-16-2-47-16,-17-6-187 15,-185 82-466 1</inkml:trace>
  <inkml:trace contextRef="#ctx0" brushRef="#br2" timeOffset="-123380.33">11458 11732 983 0,'-14'1'833'0,"-4"9"-671"15,-16 11 39-15,-6 23-48 0,-26 57-28 16,14 41-28-16,25 6-22 16,27-57-25-1,14-13-7-15,-1-45-32 0,3-2-3 16,8-5-8-1,24 25-13-15,11-13-86 0,12-9-147 16,5-15-348-16,92-26-874 16</inkml:trace>
  <inkml:trace contextRef="#ctx0" brushRef="#br2" timeOffset="-122597.02">14247 11794 784 0,'-1'-4'710'0,"1"-1"-572"16,-3-2 51-16,3 3-30 16,4 2-61-16,-1 0-25 15,2 2-4-15,6 2-10 16,-1 4-17-16,0 6 15 0,4 3-9 16,8 6 9-1,2 4-11-15,6 2-19 0,1 3-10 16,0-5-16-16,-4-2 0 15,-1-7 0-15,-10 1-1 16,-1-5-58-16,-8-4-125 16,-2-2-110-16,-2-3-193 15,-9-6-318-15,-25-21 246 16</inkml:trace>
  <inkml:trace contextRef="#ctx0" brushRef="#br2" timeOffset="-122380.11">14477 11760 535 0,'-4'-2'1155'15,"1"0"-924"-15,-2 0-16 16,-3 4-71-16,-1 6-63 16,-8 6 6-16,-4 9-14 15,-3 8-25-15,-1 6-24 16,1 2-23-16,3-1-1 15,0-1 0-15,6-4-118 16,2-3-224-16,-1 18-357 16</inkml:trace>
  <inkml:trace contextRef="#ctx0" brushRef="#br2" timeOffset="-122029.99">14926 11770 1349 0,'0'-3'496'0,"-1"1"-349"0,-1 1 34 16,1 1-46-16,-5 4-58 15,0 9-35 1,-3 13 16-16,-4 10-2 0,1 11-25 16,0 2-16-16,-2-2-9 15,2-2-6-15,2-5-42 16,3-3-222-16,-6 28-401 15</inkml:trace>
  <inkml:trace contextRef="#ctx0" brushRef="#br2" timeOffset="-121613.06">15310 11965 894 0,'-5'-3'756'0,"4"1"-586"15,-2 0-38-15,3 0-36 0,9-3-69 16,7 3 16-16,7-2 11 16,12-1-19-16,3 2-19 15,1-3-2-15,3 0-14 16,-1 2 1-16,-1 1 11 15,-1-1-12-15,-6 2 0 16,-5 2-40-16,-5 0-139 16,-11 2-196-16,-29-15-582 15</inkml:trace>
  <inkml:trace contextRef="#ctx0" brushRef="#br2" timeOffset="-121379.48">15555 11744 1503 0,'-2'-1'452'0,"1"1"-292"16,-4-1 16-16,2 5-68 16,-6 6-44-16,-1 14-10 15,-2 12-19-15,-2 12-14 16,4 2-6-16,5-4-15 15,4-2-12-15,2-7-120 16,2-2-453-16,-13-7-881 16</inkml:trace>
  <inkml:trace contextRef="#ctx0" brushRef="#br2" timeOffset="-119111.84">16533 11762 698 0,'-4'-6'569'16,"2"1"-345"-16,-1-2-134 16,-1-3 73-16,4 4-23 15,0 1 11-15,0 0 13 16,-1-1-34-16,1 3-31 15,0 0-12-15,-2 3-21 16,2 0-15-16,-2 2-25 16,2 2-15-16,-1 7-10 15,-2 9 25-15,-3 8-3 0,0 6-13 16,0 2-10 0,-1-3 1-16,1-4 10 0,1 1-11 15,0-13 1-15,-1-1-1 16,5-6 1-16,-2-3-1 15,2-3-33-15,-1-1-45 16,2 1-96-16,0-1-138 16,2 3-308-16,-13-12-640 15</inkml:trace>
  <inkml:trace contextRef="#ctx0" brushRef="#br2" timeOffset="-118861.29">16768 11725 1045 0,'0'-6'763'15,"2"3"-621"-15,0-7-1 16,2 3-55-16,1 2-20 15,-1 0-14-15,-1 1-35 16,-1 4-17-16,-2 2-20 16,-2 5-106-16,2 0-192 15,-16 34-273-15</inkml:trace>
  <inkml:trace contextRef="#ctx0" brushRef="#br2" timeOffset="-118061.64">17360 11651 1360 0,'0'0'201'0,"0"0"-50"15,0 0-7-15,-2 2-10 16,1 2-43-16,-6 7-19 16,-3 2 12-16,-2 7-21 15,-5 4-24-15,0-2 2 16,-2-1-8-16,-5-4 18 16,-1-2-8-16,-2-8-20 15,-4-2-7-15,-2-3-4 16,4-4-6-16,4-2-6 15,5-4 0-15,8-7-6 16,7 1-6-16,9-7 0 16,8-1 5-16,6-5 7 0,7-2 0 15,4 3 10 1,2 5-10-16,0 5-6 0,-1 7 5 16,-2 6 1-16,1 5-6 15,-5 7 0-15,-1 8 6 16,-3 5 0-16,2 9 16 15,-1 9 11-15,-4 2 8 16,-7 1-20-16,-10 0-14 16,-12-9 11-16,-15-5 3 15,-12-5-15-15,-14-8-18 16,-10-1-124-16,-1-7-82 16,6-5-313-16,1-8-228 15,-38-46 35-15</inkml:trace>
  <inkml:trace contextRef="#ctx0" brushRef="#br2" timeOffset="-116694.77">17770 11751 382 0,'-9'-1'704'15,"0"-1"-406"-15,-3 2-134 16,-1-1 64-16,2 1-72 16,2 0-24-16,2 1-23 15,-2 1-26-15,8-2-26 16,2 0-12-16,5 0-44 15,-2-2 7-15,7 0 1 16,4-1-2-16,7-4 2 16,5 2-7-16,4-3 6 15,2 3-7-15,-1-2-2 16,-7 2-8-16,-4 4-81 16,-11 1-90-16,-4 4-303 15,-28-2-826-15</inkml:trace>
  <inkml:trace contextRef="#ctx0" brushRef="#br2" timeOffset="-116144.17">18125 11578 1391 0,'1'-3'189'15,"1"-3"-64"-15,4 1-20 16,3-2 0-16,9 1-11 16,2-2-10-16,5 4-37 15,0 1-23-15,0 4-11 16,-2 3 4-16,-4 8 4 15,-6 3 9-15,-5 10 19 16,-8 8 7-16,-8 3 4 16,-6 7-3-16,-8-2-15 15,-1-3-8-15,-6-4 2 16,0-8 9-16,-1-6-19 16,3-8-1-16,2-5-1 0,4-4-12 15,3-3-6-15,5-3-4 16,5-4 4-16,4 2-6 15,2-2-11-15,5-3-1 16,0 3-1-16,3-1 13 16,6 0-1-16,3 3 0 15,6 2-10-15,2 5 5 16,4 2-1-16,-1 6-1 16,2 0 7-16,1 3 0 15,0-1-26-15,4 1-48 16,0-3-81-16,-1-4-92 15,-3-1-319-15,4-27-544 16</inkml:trace>
  <inkml:trace contextRef="#ctx0" brushRef="#br2" timeOffset="-115843.71">18741 11318 1459 0,'2'0'284'0,"-1"0"-146"0,4 3-29 15,4 7-13-15,5 12 33 16,6 14-16-16,4 15-22 15,-2 10-17-15,5 48-23 16,-18 13-18-16,-33 0-17 16,1-85-14-16,-13-5-2 15,-8 0-76-15,-96 58-379 16,-111 4-215-16</inkml:trace>
  <inkml:trace contextRef="#ctx0" brushRef="#br2" timeOffset="-115206.81">16281 11593 938 0,'-15'0'826'0,"-3"7"-658"16,-17 8 0-16,-4 16-3 15,-5 16-51-15,3 10-18 16,14 9-17-16,13 2-32 16,20-6-25-16,18-2-11 15,21-8-11-15,17-6-6 16,58 8-96-16,26-31-225 16,-22-43-498-16</inkml:trace>
  <inkml:trace contextRef="#ctx0" brushRef="#br2" timeOffset="-113524.59">19231 11526 653 0,'-8'-7'703'16,"1"2"-496"-16,-5-5-88 16,-2 0 79-16,5 3-36 15,2 3-27-15,3 2-6 16,6-1-65-16,4 3-34 15,0 1 0-15,5 3 0 16,4 3 0-16,1 7 5 0,5 2 2 16,3 5 8-1,0 5-6-15,3 0-15 0,0 1-7 16,-1-1-8-16,0-3-9 16,-7-3 1-16,-1-1-1 15,-5-6-24-15,-4-6-99 16,-3-1-136-16,-3-4-326 15,-9-7-299-15,-25-39 233 16</inkml:trace>
  <inkml:trace contextRef="#ctx0" brushRef="#br2" timeOffset="-113309.96">19473 11424 1326 0,'-4'-3'299'0,"3"3"-101"0,-4-1 43 15,-1 6-100-15,-4 9-43 16,-5 6-13-16,-7 10-20 16,-3 7-23-16,0 4-23 15,-5 1-11-15,1-3-8 16,2-3-18-16,3-4-132 16,6-5-150-16,5-8-302 15,-12-11-382-15</inkml:trace>
  <inkml:trace contextRef="#ctx0" brushRef="#br2" timeOffset="-112859.36">19707 11493 97 0,'4'-6'1297'0,"1"2"-1132"16,8-8-46-16,3 3-28 16,2 4 13-16,2-2 13 15,-2 4 0-15,1 3-36 0,-3 3-24 16,2 5-24-1,-6 3-2-15,-1 9 2 0,-6 5 6 16,-6 4-9-16,-6 4-13 16,-7 0-2-16,-6 0 0 15,-6-6 0-15,-4-1 9 16,1-7-5-16,3-5-2 16,2 0 17-16,9-8-10 15,6-1-4-15,6-2-15 16,6-1-5-16,8-2-7 15,8 4 6-15,11-1 1 16,12 0 1-16,8-1 2 16,9-4-3-16,3 2-117 15,1-1-172-15,56-16-499 16</inkml:trace>
  <inkml:trace contextRef="#ctx0" brushRef="#br2" timeOffset="-109519.78">20749 11600 157 0,'-11'-1'928'15,"2"1"-607"-15,-5 0-173 16,1-2 107-16,5 2-82 16,5 0-49-16,2-2-8 15,4 2-32-15,7-2-60 16,10-1 9-16,11 0 22 15,14-3-25-15,12-2-3 16,11 0-1-16,49-4-2 16,8-2-2-16,-88 9-10 15,-1 2-1-15,28-2-10 16,-18-1 0-16,-17 5-1 16,-19 1-1-16,-7 0 1 0,-7 1 0 15,-5 0 0-15,-7 0-1 16,0 7-76-16,-4-2-113 15,1 1-169-15,-30 11-271 16</inkml:trace>
  <inkml:trace contextRef="#ctx0" brushRef="#br2" timeOffset="-109274.59">21091 11403 33 0,'-3'-13'1260'0,"0"1"-987"0,0-2-12 16,-3 1 4-16,5 11-85 15,1 4-27-15,-2 3-63 16,-1 11-27-16,-1 12-10 16,-2 16-14-16,3 8-26 15,0 8-11-15,3-4-2 16,1-4-47-16,1-5-235 15,-11 10-602-15</inkml:trace>
  <inkml:trace contextRef="#ctx0" brushRef="#br2" timeOffset="-99871.4299">22337 11387 267 0,'2'-1'7'0,"-2"-1"-7"16,0-4 9-16,-2 4-10 15,-1-2 2-15,0 1 4 16,-2 0 1-16,-1 1 0 16,-2 0 99-16,0 1 43 0,2-1-70 15,0-1-64 1,2 0-14-16,0 1-113 0,-1 2-13 15,-1-4 47-15,1 3 47 16,-4-1-59-16,-5-5 7 16</inkml:trace>
  <inkml:trace contextRef="#ctx0" brushRef="#br2" timeOffset="-99351.31">22252 11308 252 0,'1'0'34'0,"1"0"-20"16,-1-1 492-16,1-3-295 16,-1-2-56-16,-1 2 7 0,0-2-23 15,2 1 23-15,-1 1-15 16,-1 2 8-16,2-2-38 16,1 2-33-16,0 0-24 15,3-2-18-15,6-1-12 16,1 1-6-16,8 0-2 15,1 3-1-15,2 0-6 16,3 3 5-16,-2 2 5 16,-1 5 7-16,-9 2-22 15,-5 6 2-15,-10 3 39 16,-11 7-4-16,-7 2-14 16,-12-1-9-16,-7 0 1 15,-3-1-7-15,-2-3-6 0,-3-3-4 16,2-3 1-1,2-6-8-15,0-4 8 0,3-3-8 16,7-4 0-16,6-2-1 16,6-2 6-16,9-2-6 15,9 0-14-15,4-5 2 16,7 0-1-16,4-2 12 16,3 2 1-16,3 4-1 15,2 1-1-15,2 5 2 16,-2 6-1-16,3 2-5 15,0 8 6-15,5 7 0 16,3 1 1-16,5 2 0 16,5 1-1-16,4-4-7 15,2-7-131-15,-3-5-178 16,38-20-398-16</inkml:trace>
  <inkml:trace contextRef="#ctx0" brushRef="#br2" timeOffset="-98770.9">22738 11290 500 0,'0'-6'767'0,"2"4"-584"16,-2-2-56-16,-2 2 88 15,2 2-14-15,-1 2-51 0,1 0-51 16,-2 2-27-16,1 5 0 16,-4 2-12-16,1 3-23 15,-1-3-19-15,2-1-10 16,2-4-2-16,-1-4-5 15,4 0 0-15,-2-2 0 16,0-2 1-16,1 1-1 16,-1-1 10-16,2-3-10 15,-1-6-1-15,4 1-4 16,-1-2 4-16,1 0 0 16,-2 2-1-16,-2 6-5 15,1 2-21-15,-2 0-37 16,0 4-58-16,0 0-191 0,0 5-247 15,-17 0-620 1</inkml:trace>
  <inkml:trace contextRef="#ctx0" brushRef="#br2" timeOffset="-97884.3">23245 11197 277 0,'-4'-4'798'15,"-2"-2"-598"-15,-3-1-32 16,0-1 13-16,-3 6-14 16,-3 1-43-16,-2 2-8 15,-5 5-11-15,0 2-36 16,-5 6-18-16,4 5-12 15,1 1-14-15,5 0-7 16,9-1-10-16,7-1-8 16,5-5 0-16,7-1-9 15,9-3 9-15,9 0 1 16,7-5 0-16,1 1 0 16,-3 2-1-16,-4 5-1 15,-1-1 1-15,-7 7 1 0,-5 2 0 16,-4 3 0-16,-7 1-1 15,-5-1 8-15,-5-1 16 16,-4-2 6-16,-4-6 12 16,-4-1-3-16,-3-7-11 15,-7 0-11-15,2-3-8 16,-6-2-2-16,0-3-6 16,4-3 0-16,0-4-1 15,9-1-5-15,6-3-10 16,6-5-15-16,12-4-7 15,6-3 13-15,8-3 12 16,10-5-2-16,9 0-1 16,5 1-4-16,3-1 4 15,-2 5 4-15,-5 3-2 0,-6 5-2 16,-14 8 14-16,-11 2 1 16,-8 2 1-16,-11 2-1 15,-6-1 0-15,-4 3-6 16,-6 4 5-16,2 3-26 15,-2 4-109-15,2 3-241 16,0 2-318-16,-24 3-124 16</inkml:trace>
  <inkml:trace contextRef="#ctx0" brushRef="#br2" timeOffset="-97553.27">23634 11182 147 0,'-6'-2'1132'0,"3"0"-928"15,-8 0 32-15,5 0-49 16,3 2-52-16,6-2-45 15,1 2-54-15,5 0-4 16,4-2-13-16,4-4-5 16,9 2-13-16,3 0 1 0,4-1-2 15,5 1-1-15,-1 1-31 16,-3-1-118-16,-10 7-79 16,-8 0-52-16,-14-2-394 15,-54-1-18-15</inkml:trace>
  <inkml:trace contextRef="#ctx0" brushRef="#br2" timeOffset="-97148.75">23660 11189 817 0,'-4'-2'783'0,"1"2"-594"16,-5-1 37-16,-2 2-76 0,-2 5-34 15,-3 1-31-15,0 2-20 16,3 5-29-16,0 2-21 16,6-2-14-16,6 3 10 15,3 0-11-15,7-3-8 16,6 0 8-16,3-1 0 16,4 0 6-16,-1-3-5 15,3 4 0-15,0-3 0 16,-3 3 0-16,-5-1 0 15,-3 2 0-15,-5-3 0 16,-6-2-1-16,-5 0 6 16,-2-1 3-16,-10-1 7 15,-4-2-1-15,-4 2-1 16,-6-5-7-16,-2 0-7 0,3 0 2 16,3 0-1-16,6-2-1 15,3-1-1-15,8 0-26 16,5 2-100-16,7-2-163 15,4 3-244-15,29-13-554 16</inkml:trace>
  <inkml:trace contextRef="#ctx0" brushRef="#br2" timeOffset="-96846.31">24065 11366 934 0,'0'0'318'0,"0"0"-88"15,1-1-37-15,-1 1-16 16,3-1-21-16,0-1-25 15,3-1-35-15,6-3-44 16,6 2-32-16,6 0-14 16,1 0-6-16,7 2-45 15,-1 2-254-15,-4-7-585 16,19-19 34-16</inkml:trace>
  <inkml:trace contextRef="#ctx0" brushRef="#br2" timeOffset="-94643.62">24564 11256 628 0,'-1'-7'903'0,"2"1"-748"16,2-8-67-16,3 3 37 16,2 0-25-16,2 2-23 15,8 0-13-15,1 2-17 16,4 5-14-16,-1 0-15 16,2 4-8-16,-5 2-9 15,-2 5 11-15,-5 1 20 16,-5 6 13-16,-8 5 4 0,-6 4 5 15,-5 2-10-15,-6-1-14 16,-2-1-9-16,-2-6-12 16,1-3 1-16,1-4 2 15,3-5-6-15,6-3-4 16,5-2 4-16,5-2-6 16,2-2-1-16,2 1-17 15,6-2-1-15,6-1 13 16,8 0 0-16,3-1-14 15,7 2-4-15,-1 0 2 16,-6 3 4-16,-2 5 6 16,-9 1 6-16,-3-1-6 15,-9 5-2-15,-8 4 14 0,-9 1 3 16,-6-1 21 0,-8 4-1-16,-5-4-1 0,0-3-11 15,2 0-2-15,2-3-8 16,7-3-1-16,4 1-107 15,8-4-348-15,5-2-224 16,22-29-335-16</inkml:trace>
  <inkml:trace contextRef="#ctx0" brushRef="#br2" timeOffset="-94353.06">25106 11019 46 0,'-1'-1'1525'0,"-1"1"-1296"16,-1 1-86-16,3 12-77 16,6 8 21-16,-3 11 13 15,0 15-17-15,-1 11-5 16,-4 9-11-16,-4 4-34 15,-11 1-12-15,-8 0-20 16,-15-3-1-16,-17-5-103 16,-53 20-89-16,-39-8-298 15,-32-34-266-15</inkml:trace>
  <inkml:trace contextRef="#ctx0" brushRef="#br2" timeOffset="-93702.33">22151 11028 555 0,'-24'-4'821'16,"4"4"-616"-16,-23-2-58 15,1 11 38-15,2 10-28 16,-3 16-29-16,5 14-1 15,4 20-22-15,1 50-21 16,33 14-25-16,24-5-28 16,-12-91-14-16,6-1-10 0,-2-7-7 15,24 33-13-15,10-12-34 16,11-15-130-16,9-13-168 16,141-32-488-16</inkml:trace>
  <inkml:trace contextRef="#ctx0" brushRef="#br2" timeOffset="-93002.06">25318 11225 619 0,'3'-6'690'0,"1"1"-548"16,8-3 31-16,0 2-37 16,4 4-20-16,0 2-7 15,3 5-19-15,-6 6-12 16,2 7-10-16,-1 6 5 16,-4 2 1-16,2 7-22 15,3-3-13-15,3 0-16 16,-3-5-17-16,3-5-6 15,-5-6-20-15,-1-7-83 16,-4-3-61-16,-1-2-305 16,-14-25-395-16</inkml:trace>
  <inkml:trace contextRef="#ctx0" brushRef="#br2" timeOffset="-92785.07">25524 11178 1402 0,'-5'0'283'16,"-1"4"-50"-16,-6 3-116 15,-3 10-54-15,-6 8 1 16,-5 8-28-16,0 4-16 16,0 5-11-16,1-1-9 15,0-4-57-15,4-1-176 0,4-10-222 16,5-6-91-16,1-14-105 15</inkml:trace>
  <inkml:trace contextRef="#ctx0" brushRef="#br2" timeOffset="-92118.17">25910 11159 1246 0,'5'-5'156'16,"0"1"10"-16,4-6-65 16,2 4-20-16,2 1 7 15,-2 4-8-15,1-1-17 16,0 4-30-16,0 2-15 15,-1 3-12-15,-2 5 3 0,-4 6 21 16,-2 3 24 0,-6 8-2-16,-6 2-16 0,-6 1-10 15,-4-6 4-15,-4-3-2 16,-5-7 2-16,4-4-1 16,1-6-2-16,9-3-9 15,6-3-9-15,5 0-9 16,6-2-8-16,5 0-18 15,1-1 22-15,6-2 4 16,6 0 0-16,0 5-7 16,4-2-5-16,-1 4-3 15,-2 0 0-15,-2 4 7 16,-3 4 2-16,-6 2-7 0,-5 5 13 16,-6 6 1-16,-6 3 23 15,-5 2 5-15,-8 0 11 16,0-9 7-16,-8-1-5 15,-2-5-24-15,-4-5-11 16,-4-2-7-16,3-4-30 16,0-2-186-16,-46-13-500 15</inkml:trace>
  <inkml:trace contextRef="#ctx0" brushRef="#br2" timeOffset="-89934.47">26614 10994 773 0,'-1'-5'559'15,"1"1"-460"-15,-2-3 91 16,2 1-50-16,0 5 2 16,-1-1 7-16,-2 4-41 15,1-1-29-15,-2 6-19 16,-5 3 3-16,-4 8-3 16,-4 9 3-16,1 7-10 15,0 3-14-15,5 2-18 16,5-1-8-16,7-3-7 0,7-9-1 15,10-3-5 1,7-7-18-16,8-6 17 0,7-5 0 16,1-4 1-1,-1-2-8-15,-9-3-16 0,-10 0 9 16,-6-3 15-16,-9 3 0 16,-6-2 13-16,-3 0-12 15,-5-3 0-15,-2 3 0 16,-2 2 0-16,-6 2-1 15,2 4 6-15,-7 2 8 16,1 10-7-16,1-1-1 16,-1 9-6-16,-2 6 1 15,6 8 0-15,-2 3 1 16,10 5-1-16,3-1-1 16,5 0 0-16,5-3 0 0,3-1-1 15,1 0 1-15,0-1 0 16,-1 1 1-16,-5-3-1 15,-2-5 0-15,-10-1 1 16,-4-5 0-16,-6-4 0 16,-6-2 5-16,-7-6 0 15,0 0-6-15,-2-4 0 16,12-1-39-16,5-6-95 16,14 0-101-16,8-4-282 15,12-8-358-15,67-39 219 16</inkml:trace>
  <inkml:trace contextRef="#ctx0" brushRef="#br2" timeOffset="-89514.76">27180 11315 1377 0,'0'-1'215'16,"0"-1"31"-16,0 2-80 15,3-4-59-15,3 3-35 16,6-2 9-16,7 0-24 16,5 0-23-16,4 1-25 15,-1 0-7-15,2 0-2 16,-4 0-30-16,-6 2-66 15,-7 0-124-15,-3 10-330 16</inkml:trace>
  <inkml:trace contextRef="#ctx0" brushRef="#br2" timeOffset="-89267.48">27186 11444 1519 0,'0'1'249'0,"0"-1"-60"16,3 0-74-16,0 0-19 16,6 0-9-16,7 0 2 0,5 0-29 15,7 0-33-15,2 0-16 16,2 0-11-16,-4 0-83 15,-4 2-208-15,2-19-496 16</inkml:trace>
  <inkml:trace contextRef="#ctx0" brushRef="#br2" timeOffset="-83014.98">27298 11331 255 0,'3'-5'619'0,"2"0"-454"15,3-8-90-15,0 3 0 16,1 1 20-16,-2 0 23 15,-4 4 64-15,-3 2-20 16,-2 0-11-16,1 3-29 0,-2 0-29 16,0 1-30-16,2 1-26 15,-2 4-10-15,-2 5-4 16,2 1-1-16,0 5-2 16,5 0-19-16,4-3 11 15,4-1-12-15,5-3 0 16,6-4 8-16,1-3-8 15,4-3 0-15,0-3-6 16,-3-2-12-16,-1 0-6 16,-7-4 9-16,-2-3 9 15,-7 2 5-15,-3-3-1 16,-6 1-7-16,-3-2 8 16,-5 3-8-16,-2-1 8 15,-1 5-1-15,-6-1-2 16,-2 7 4-16,-2 6 0 0,0 0 10 15,0 4 10-15,0 3 2 16,2 4-10-16,1 3-3 16,8 3-1-16,5 0-8 15,8-1 0-15,6-3 0 16,9-8 0-16,8-3-9 16,2-2 9-16,2-9 5 15,1 0-5-15,-3-3-22 16,-2-4-13-16,-2 0 16 15,-6-4-8-15,-4 2 9 16,-4-1 16-16,-7 0 2 0,-5-1-6 16,-6 5-2-1,-3 1-1-15,-7 4 1 16,-3 5 8-16,-3 3 0 0,-3 4 15 16,0 3 18-16,7 1-6 15,0 4 0-15,11-3-25 16,6 4-1-16,5-1 1 15,5-4 3-15,4 3-5 16,8-8-1-16,2 0 1 16,6-5 0-16,0-2 11 15,1-2-11-15,-5 0 0 16,-1-3-6-16,-6-3-6 0,-2 0 11 16,-7 1-9-1,-4-3 9-15,-4 1-8 16,-5 0 0-16,-5 2 0 0,-6 4 7 15,-4 0 1 1,-3 4-6-16,-6 4 7 0,6 0 16 16,0 4 4-16,2 2-2 15,7 0-5-15,8 5-11 16,5-2 8-16,5 2-10 16,8-7 0-16,6 3-1 15,7-7 1-15,5-1 1 16,4-4-1-16,-1-3 0 15,-2-4-6-15,-3-1-3 16,-6 1-22-16,-2-6 22 16,-5 1 8-16,-5-2 1 0,-3 2-1 15,-5-1 0 1,-2 6 0-16,-5-1-5 0,-7 5-2 16,-3 4 8-16,-3 2 8 15,0 7 4-15,-5 0 9 16,1 2 3-16,1 3-6 15,3 0-12-15,7-3 0 16,6-1-5-16,8 0-1 16,4-4 0-16,8-4-8 15,7 0 8-15,8-4 7 16,4 0-7-16,2-4-1 16,-2 0-24-16,0-6-2 15,-6 3 3-15,-7-3-20 16,-7 1 29-16,-9-2 6 15,-4 1 8-15,-7-1-22 0,-5 5 11 16,-7 2 3 0,-2 1 9-16,-2 4 0 0,-1 3 14 15,5 4 4-15,0 1-3 16,7 1 10-16,1 6-23 16,5-2-1-16,9 2 0 15,8-2 0-15,7 0-1 16,11-4 0-16,9 1-47 15,5-5-110-15,2-3-194 16,40-16-629-16</inkml:trace>
  <inkml:trace contextRef="#ctx0" brushRef="#br2" timeOffset="-81464.77">5475 13677 747 0,'-6'-3'742'15,"-1"2"-616"-15,-5-1 105 16,4 0-42-16,8-1-34 15,0 3-35-15,0-1-36 16,0 1-20-16,3 0-20 16,-1 0-22-16,-1 0-22 0,2-1 8 15,6-2-4 1,6 0 10-16,6-3-1 0,6-3-4 16,10 0-8-16,-1 2-1 15,1-4 1-15,-1 6-1 16,-5 2 0-16,-4-1-1 15,-13 3 0-15,-7 1-11 16,-6 0-18-16,-8 2-32 16,-3 4-62-16,-7 1-146 15,-7 6-92-15,-1 1-235 16,-50 2-190-16</inkml:trace>
  <inkml:trace contextRef="#ctx0" brushRef="#br2" timeOffset="-81147.27">5402 13773 1025 0,'-1'0'615'0,"1"-1"-441"16,1 1 28-16,1 1-56 15,5-1-61-15,5 2-43 16,7 0 27-16,9-2 0 15,8 0-19-15,5-2-25 16,3-2-8-16,1-2-7 16,-1-1-1-16,-1 0-1 15,-9 0-2-15,-4 3-6 0,-8 0 1 16,-11 2-1-16,-7 2 0 16,-2 2-6-16,-5-1-3 15,3-1-12-15,-2 3-54 16,1-3-98-16,1 3-291 15,-3-5-409-15,-5-20 134 16</inkml:trace>
  <inkml:trace contextRef="#ctx0" brushRef="#br2" timeOffset="-78213.4399">6749 13582 135 0,'-9'-7'1251'0,"0"0"-1006"0,-10-3 8 16,-5 4-56-16,0 5-47 15,-4 3-11-15,-1 7-34 16,-2 5-31-16,-3 4-25 16,3 9-13-16,1 9-18 15,4 4-6-15,5 6-6 16,7 0 2-16,8-8-7 15,9-1-1-15,7-7-1 16,8-9-10-16,6-10 11 16,7-10 0-16,3-7 0 15,4-12 0-15,0-6-3 16,-5-3-19-16,-2-3 10 16,-8-2 4-16,-5-1 7 15,-9 0 1-15,-2-1 0 0,-7 5 0 16,-9 2 0-16,2 4 1 15,-2 6-1-15,-1 7 0 16,-4 4-1-16,6 5-13 16,0 1 4-16,2 5-26 15,1 3-99-15,4 6-147 16,10 27-450-16</inkml:trace>
  <inkml:trace contextRef="#ctx0" brushRef="#br2" timeOffset="-77996.1">7046 13569 1524 0,'-2'-1'360'15,"2"-1"-232"-15,-3 1-31 16,2 2-53-16,-3 4-20 15,1 1-3-15,0 1-12 16,0 3-9-16,0 1-34 16,1-1-206-16,-13 0-371 15</inkml:trace>
  <inkml:trace contextRef="#ctx0" brushRef="#br2" timeOffset="-77422.73">7568 13518 1356 0,'0'-2'171'0,"0"1"-70"0,2 1-52 16,-4 0 28-16,-1 3 13 15,0 6-6-15,-4 0 13 16,-2 10-10-16,-6 4-13 16,-3 3-19-16,-6 0 1 15,-1-3 1-15,-6-4-14 16,-5-5-5-16,-5-3-11 15,2-6-14-15,-2-4-2 16,13-4-10-16,5-3 1 16,8-5-2-16,11-1-17 15,7-7-17-15,11-2 10 16,14-5 4-16,13 3-28 16,9 2 9-16,5 4 26 15,3 6 5-15,-5 5 0 0,-9 6 7 16,-10 7 1-1,-10 8 0-15,-8 7 39 0,-14 11 28 16,-9 4-7-16,-13 6-9 16,-4 0 0-16,-10-2-9 15,-5-9-18-15,-4-4-12 16,4-4-10-16,5-7-2 16,7-5-16-16,13-4-80 15,7-8-123-15,9-3-386 16,21-37-633-16</inkml:trace>
  <inkml:trace contextRef="#ctx0" brushRef="#br2" timeOffset="-77113.01">7897 13508 1316 0,'1'0'172'16,"3"-3"-82"-16,4 0-54 16,7-1 20-16,6-1 29 0,7-2-28 15,9-3-25 1,1 0-11-16,3 2-20 0,0-3-1 15,-7 4-5-15,-3 6-40 16,-8-2-169-16,-16 3-317 16,-44-3-267-16</inkml:trace>
  <inkml:trace contextRef="#ctx0" brushRef="#br2" timeOffset="-76710.87">8008 13475 1498 0,'-7'1'210'0,"-3"5"-30"0,-7 1-75 16,-2 2-5-16,4 5-10 16,3 2-31-16,7-3-31 15,4 5-14-15,7-1-2 16,3 0-2-16,3-2-1 15,5 1 0-15,0-1-8 16,5-1 1-16,-1 4 7 16,-1-2-9-16,-4 1 1 15,-4 0 8-15,-6-1 16 16,-6-2-1-16,-6 1 11 16,-6-3 4-16,-4 0 0 15,-11-2-14-15,-6 2-10 16,-4-4-6-16,-2-1-7 0,0-1 5 15,2 0-1 1,11-5-4-16,7-1 8 0,7-1-4 16,8-1-6-1,2 2-10-15,5 0-54 0,7 0-107 16,6-1-134-16,21-16-640 16</inkml:trace>
  <inkml:trace contextRef="#ctx0" brushRef="#br2" timeOffset="-75995.4099">8605 13665 1052 0,'-3'-3'583'0,"3"3"-433"0,-1-1 45 15,1-1-69-15,6 1-57 16,7 0-11-16,9-3 28 15,8 1-10-15,12-4-34 16,10-1-6-16,-1 1-7 16,4-3-2-16,-1 3-6 15,-6 0-2-15,-8 3-1 16,-16 2-3-16,-6 1-6 16,-12 1-3-16,-8 0 3 15,-5 1 8-15,-1 1-5 16,-5 0-11-16,5 0-1 15,2-1-1-15,0 2-38 0,5-3-60 16,1 2-94-16,-2 2-142 16,-20-7-514-1</inkml:trace>
  <inkml:trace contextRef="#ctx0" brushRef="#br2" timeOffset="-74878.28">8963 13465 681 0,'2'-1'518'16,"-1"-1"-281"-16,2-2-92 16,-3 1 14-16,2-3 8 15,-2 3-28-15,0 0-31 16,-2 1-22-16,2 2-26 16,-1 0-21-16,1 0-17 15,0 2-4-15,0-2-6 16,0 0-1-16,0 0-4 0,0 0 1 15,0 0-2-15,0 0 3 16,0 0-2-16,0-2 1 16,0 2-7-16,0 0 1 15,0 0 8-15,0 0-8 16,0 0-1-16,0 0 7 16,0 0-7-16,0 0 0 15,0 0 0-15,0 0 0 16,0 0 5-16,0 0-5 15,0 0-1-15,0 0 0 16,0 0 0-16,0 0 0 16,0 0 0-16,0 0 0 0,0 0 0 15,0 0 0 1,0 0 0-16,0 0 0 0,0 0 1 16,0 0 0-16,0 0-1 15,0 0 0-15,0 0 0 16,0 0-1-16,0 0-1 15,0 0 2-15,0 0 0 16,0 0-1-16,0 0-5 16,0 0 6-16,0 0-1 15,0 0 1-15,0 0 0 16,0 0 1-16,0 0-1 16,0 0 0-16,0 0 0 15,0 0 5-15,0 0-4 0,0 0-2 16,0 0 1-1,0 0-1-15,0 0 0 0,0 0 1 16,0 0 1-16,0 0 0 16,0 0 8-16,0 0-9 15,0 0 0-15,0 0 0 16,0 0-1-16,0 0-14 16,-8 8 15-16,1 11 10 15,-5 7 11-15,-3 14 3 16,-1 6-13-16,0 5-10 15,-1 2-1-15,3 3-57 16,-2-7-300-16,-34 9-710 16</inkml:trace>
  <inkml:trace contextRef="#ctx0" brushRef="#br2" timeOffset="-72077.1">9896 13228 1255 0,'-2'0'163'15,"-1"-3"4"-15,-1 0 11 16,-1 0-32-16,-1 0-2 16,-1 1-23-16,-2 4-29 0,0 1-11 15,-3 5-11-15,-3 1-10 16,-4 8-21-16,-1 4-3 16,-4 5-7-16,2 1-8 15,2 2-8-15,6 2-2 16,6-4-10-16,8-2 6 15,6-6-7-15,10-5-6 16,9-3 5-16,6-7 0 16,7-5 2-16,4-5 6 15,2-5-7-15,-4-3 0 16,-7-5-7-16,-7-1 5 16,-10 0-5-16,-9-4 6 15,-4-2 1-15,-7-1-2 16,-4 1-4-16,-4-1 5 15,-4 5 0-15,2 6 0 0,1 7 0 16,-1 4-7-16,5 7 7 16,-1 3-5-16,1 2-3 15,3 5 3-15,-4 0-66 16,7 2-102-16,4 1-357 16,-2 5-423-16</inkml:trace>
  <inkml:trace contextRef="#ctx0" brushRef="#br2" timeOffset="-71860.67">10255 13250 1671 0,'-1'-4'455'15,"-1"1"-296"-15,-1-6 5 16,0 5-58-16,-4 2-49 15,7 1-31-15,0 2-26 16,0 1-11-16,0 4-114 16,0 5-196-16,-11 19-486 15</inkml:trace>
  <inkml:trace contextRef="#ctx0" brushRef="#br2" timeOffset="-71377.38">10393 13261 1437 0,'2'-3'228'16,"0"0"-29"-16,1-4-46 16,3 2-27-16,3-2-37 15,0 3-32-15,4 0-23 16,2-1-13-16,3 3-15 15,3 0-5-15,0 4 0 16,1 0-1-16,-1 5-12 16,-6 6 10-16,-5 8 2 15,-10 8 5-15,-10 5 19 0,-7 5 4 16,-11 2 22 0,-8-7-4-16,-4-5-8 0,0-5-10 15,4-7-2-15,5-7-5 16,5-3-3-16,10-6-9 15,7-3-3-15,0-4-6 16,9-3-15-16,8-5 4 16,1 0 10-16,2-4 1 15,3 2 0-15,4 5 0 16,-2 5-1-16,5 6-5 16,3 2 5-16,4 4-1 15,3 5 2-15,1 3 0 16,5 2 0-16,2-4 1 15,4 2-1-15,-4-6-10 16,4-2-83-16,-7-3-155 0,-6-6-349 16,-18-25-738-16</inkml:trace>
  <inkml:trace contextRef="#ctx0" brushRef="#br2" timeOffset="-70844.28">9721 13828 1556 0,'1'0'367'0,"2"-1"-247"0,10-2-73 16,9-1-8-16,14-1 10 16,16-4-16-16,15 0-9 15,52-3 0-15,20-2-12 16,13-6-6-16,-35 9-5 15,-1-3-1-15,-7 7 7 16,-16 2-7-16,-58 2-10 16,-8 3-22-16,-9 0-101 15,16 3-190-15,-26-1-312 16,-86-4-316-16</inkml:trace>
  <inkml:trace contextRef="#ctx0" brushRef="#br2" timeOffset="-70242.88">10202 13933 1314 0,'-3'-6'335'0,"3"3"-176"0,0-3-24 15,6-4-48-15,2-1-36 16,6 0-23-16,7 0-8 16,4 2-13-16,1 2-7 15,0 3 0-15,3 3 0 16,-4 2 0-16,-3 5-1 15,-5 2 1-15,-5 4 30 16,-8 4 11-16,-4 5-2 16,-3 1-11-16,-4 2-11 15,-2-3-1-15,-3-3 13 16,-1-5 11-16,-1-6-5 16,3-1-16-16,6-5-7 15,2-2-9-15,4-1-3 0,6-3-27 16,4-1 18-16,3 1 9 15,6-1 0-15,7 0-7 16,0 4-3-16,-2 2-5 16,-2 5 6-16,-7 1 0 15,-4 1-3-15,-7 7 12 16,-8 3 11-16,-5 6 1 16,-4 1 1-16,-6-1 19 15,-7-3 16-15,-3-3 0 16,-5-1-20-16,-6-5-7 15,-3-2-7-15,-2 0-8 16,3-2-6-16,4-3 0 16,5 1-74-16,9-1-199 15,-31-26-878-15</inkml:trace>
  <inkml:trace contextRef="#ctx0" brushRef="#br2" timeOffset="-68042.9099">11501 13202 1393 0,'-4'-1'333'15,"-1"1"-134"-15,-9 0 34 16,-6 15-68-16,-9 12-21 16,-8 19-29-16,-2 12-41 0,-21 47-31 15,46-67-11 1,-13 34-19-16,15-4-12 0,9-9-1 16,12-2-7-16,13-10-71 15,11-7-123-15,12-2-158 16,70 25-430-1</inkml:trace>
  <inkml:trace contextRef="#ctx0" brushRef="#br2" timeOffset="-67409.13">11941 13344 1388 0,'-6'-1'223'0,"-1"-1"11"15,-4 0-10-15,-5 3-62 16,-1 6-15-16,-3 6-32 15,-6 7-37-15,1 9-25 16,-2 5-23-16,3 1-9 16,6-1-8-16,11-5-7 15,4-6-4-15,9-5-2 16,5-7-8-16,11-2-1 16,4-9 2-16,10-8-11 15,3-3-26-15,-2-7-16 16,-6-3 26-16,-5-4-7 0,-8-1 35 15,-9-3-4 1,-5-2 9-16,-11-2 1 0,-2 2 8 16,-5 3-1-16,-2 9 11 15,4 6-1-15,-1 11-11 16,4 4-6-16,0 7-12 16,0 2-3-16,6 6-91 15,3 3-89-15,7 4-141 16,4-5-284-16,14-6-299 15</inkml:trace>
  <inkml:trace contextRef="#ctx0" brushRef="#br2" timeOffset="-67092.64">12268 13339 1144 0,'-2'-3'587'15,"1"3"-394"-15,-2-3 40 16,0 3-67-16,1 0-31 16,1 3-51-16,1 1-46 15,-2 2-20-15,1 2-6 16,-2 4-11-16,1-4 7 16,1-2-8-16,-1-2 1 15,4-2-1-15,-2-2 0 0,1-2-6 16,1-2 4-1,-2 1-4-15,1-2 5 0,-1-1-6 16,2-1-2-16,-2-2-14 16,0 5-52-16,1 2-112 15,1 4-310-15,-17-1-672 16</inkml:trace>
  <inkml:trace contextRef="#ctx0" brushRef="#br2" timeOffset="-66191.53">12732 13258 786 0,'-3'-4'292'15,"0"3"-178"-15,-3-4-12 16,0 4 12-16,-2 0 36 16,-2 1 8-16,3 0 8 15,-3 2-43-15,2 2-9 16,-3-2-10-16,-2 4-20 16,-4 2 0-16,2 1-24 15,-4 5-17-15,0 3-10 16,-2 5-3-16,1 2-7 15,4 5-13-15,4-3 1 16,8 0-5-16,5-2-6 16,8-3-6-16,10-5 5 15,7-7-11-15,5-5 12 0,3-5 5 16,2-9 1-16,-4-2-5 16,-4-6-1-16,-3-4-9 15,-7-5-9-15,-3 1 9 16,-4-5-6-16,-8-2-3 15,-5 1-2-15,-4 5 6 16,-3 4 14-16,0 8 0 16,-1 6 0-16,1 5-20 15,-6 6 10-15,6 4-34 16,-3 1-71-16,0 7-139 16,3 2-360-16,-10 4-554 15</inkml:trace>
  <inkml:trace contextRef="#ctx0" brushRef="#br2" timeOffset="-65874.85">13205 13218 144 0,'-9'-6'1407'0,"3"5"-1191"0,-2-5 4 16,4 3-65-16,4 2-61 16,4-1-56-16,7-2-22 15,13-2-2-15,6 1-7 16,7-1-5-16,3-1-1 15,-1-2-1-15,0 5-12 16,-3-1-97-16,-7 2-272 16,-14-8-424-16</inkml:trace>
  <inkml:trace contextRef="#ctx0" brushRef="#br2" timeOffset="-65475.2">13270 13191 1638 0,'-7'0'264'15,"-2"0"-41"-15,-12 4-97 16,-1 3-55-16,-7 5-16 16,3 6 2-16,3 2-22 15,7 2-23-15,7 1-12 16,10 1 0-16,8-4-9 15,9 1 3-15,3-5-6 16,9-1 1-16,0-5 5 16,0 1-7-16,-2-4 0 0,-3 0 13 15,-8 4 6 1,-7-4-6-16,-9 3 1 0,-7 0 18 16,-10 2 14-16,-8 1-8 15,-1 1-1-15,-4-3 2 16,0 1-14-16,3-1-12 15,3-4 1-15,5 2-1 16,9-6-30-16,6 0-108 16,9-3-203-16,8-5-310 15,36-32-553-15</inkml:trace>
  <inkml:trace contextRef="#ctx0" brushRef="#br2" timeOffset="-65191.37">13745 13327 954 0,'0'0'793'0,"-2"0"-625"16,2-2-3-16,2 0-72 15,7 2-30-15,4-1 10 16,5-2-7-16,6 0-31 15,4-1-16-15,7-1-10 16,0-1-8-16,1 2 0 16,-3 0-1-16,-3 2-1 15,-3 1-9-15,-6 2-92 0,-7 2-113 16,-4 0-263-16,-12-3-393 16,-25-17 263-16</inkml:trace>
  <inkml:trace contextRef="#ctx0" brushRef="#br2" timeOffset="-64991.42">13981 13169 306 0,'-7'-4'1353'0,"-1"3"-1019"16,-3-2-13-16,-1 6-124 15,-3 5-100-15,-3 9-26 16,1 3-19-16,-3 8-26 0,5 6-14 15,3 3-5-15,-3 4-7 16,6-3-28-16,-1-3-145 16,-17 34-567-16</inkml:trace>
  <inkml:trace contextRef="#ctx0" brushRef="#br2" timeOffset="-63207.06">14604 13118 55 0,'-4'-4'1066'0,"2"0"-811"16,-2-1-94-16,-2 0 50 16,-3 4-20-16,0-1-31 15,-3 2-8-15,-3 2-13 0,-2 4-38 16,-5 4-38-16,-3 7-15 16,-5 5-8-16,-1 7-14 15,2 4-8-15,6 1-5 16,3-1-7-16,14-2 0 15,9-8-6-15,12-4-9 16,10-5 0-16,11-8 7 16,10-8 2-16,2-6-9 15,6-6-4-15,-7-4-17 16,-5-2 9-16,-9-4-5 16,-14-2 2-16,-8-2 6 15,-14-1-19-15,-6-4 8 16,-9-2-4-16,-7 4 21 0,1 4 12 15,3 7 0 1,6 9-1-16,3 5-5 0,6 8-24 16,-1 5 3-16,4 6-41 15,3 4-142-15,5 5-261 16,3-1-71-16,12 7-311 16</inkml:trace>
  <inkml:trace contextRef="#ctx0" brushRef="#br2" timeOffset="-62974.07">15016 13047 1482 0,'0'-1'222'0,"1"1"-70"15,-1-2-28-15,0 4 22 16,0-2-32-16,0 1-41 15,0-1-31-15,0 3-30 16,0-3-12-16,3 0-9 16,-1 0-186-16,1 0-346 15,-16-14-777-15</inkml:trace>
  <inkml:trace contextRef="#ctx0" brushRef="#br2" timeOffset="-62657.52">15462 12996 1304 0,'-1'-3'367'0,"-1"1"-134"16,-3-2-5-16,-2 6-77 15,-6 5-38-15,-2 9-25 16,-8 8-14-16,1 11-31 0,1 6-22 16,3 5-13-16,4-2-7 15,3-2-1-15,5-5-48 16,1-6-142-16,1-7-367 15,-26-10-575-15</inkml:trace>
  <inkml:trace contextRef="#ctx0" brushRef="#br2" timeOffset="-62274.17">15729 13232 1522 0,'0'0'204'0,"1"0"-12"16,3-2-93-16,6 0-49 16,12-1 16-16,10-1 12 15,11-1-29-15,9-2-22 0,3 1-10 16,5 0-16-16,-5 3 7 16,-5-2-8-16,-6 3 0 15,-13 4-6-15,-12-2-10 16,-8 5-112-16,-9-2-197 15,-42-6-479-15</inkml:trace>
  <inkml:trace contextRef="#ctx0" brushRef="#br2" timeOffset="-62057.6">16036 13047 906 0,'-4'-1'844'0,"0"-1"-639"16,-4 2-43-16,-1 9-69 0,-4 6-42 16,-4 8 24-16,-1 12-16 15,-1 4-29-15,-2 5-18 16,2 0-12-16,4 0-137 16,0-7-506-16,-27 12-673 15</inkml:trace>
  <inkml:trace contextRef="#ctx0" brushRef="#br2" timeOffset="-61021.67">16784 13083 821 0,'-6'-4'737'16,"1"3"-568"-16,-9-4 100 15,3 5-94-15,-7 5-41 16,-3 6-10-16,-3 5-31 16,-4 7-28-16,0 7-16 15,2 1-13-15,3 3-12 16,9-4-9-16,6 0-7 16,10-8-8-16,9-4-6 0,6-5-1 15,13-9-4 1,6-4 11-16,4-7-15 0,5-5-30 15,-3-7 6-15,-5-2 3 16,-5-2-18-16,-9-7-15 16,-9-1 24-16,-7-7 14 15,-14 1 7-15,-7 1 18 16,-6 5 6-16,-6 9 0 16,-2 5 0-16,4 15 0 15,-1 2 0-15,4 8-6 16,4 6-6-16,7 2-153 15,7 1-189-15,8 3-220 16,23 1-492-16</inkml:trace>
  <inkml:trace contextRef="#ctx0" brushRef="#br2" timeOffset="-60806.44">17218 13036 1027 0,'0'-6'935'16,"0"3"-779"-16,2-5 16 15,-1 3-92-15,1 5-46 16,-2-2-16-16,0 2-18 16,0 2-7-16,0 3-158 15,0 3-486-15,-16 1-744 16</inkml:trace>
  <inkml:trace contextRef="#ctx0" brushRef="#br2" timeOffset="-60339.77">17603 12959 871 0,'0'-6'667'0,"1"0"-509"16,-1 2-2-16,-1 1 7 16,-3 4-19-16,-4 5-31 15,-9 11-26-15,-11 8-9 16,-6 8-18-16,-3 6-24 16,11 0-14-16,5-3-16 0,14-3-6 15,8-5 0-15,11-6-1 16,12-7-10-16,11-6 10 15,7-8 0-15,5-8 0 16,0-2-29-16,-3-7-18 16,-7-1 3-16,-7-3 21 15,-9-3 23-15,-9-1 1 16,-6 1 9-16,-4 3-1 16,-7 4 2-16,2 8 26 15,0 5 8-15,-3 4-13 16,-4 8-10-16,-5 8-1 15,-6 7-1-15,0 11-4 0,-3 2-3 16,5 4-10-16,1-2-1 16,6 0 5-16,4-9-6 15,5-7-35-15,5-6-145 16,5-7-327-16,17-21-297 16</inkml:trace>
  <inkml:trace contextRef="#ctx0" brushRef="#br2" timeOffset="-60089.71">18119 12947 880 0,'-4'-4'686'0,"4"1"-537"15,-2-3 17-15,2 3-32 16,2 0-34-16,1 3-28 15,5-1-18-15,3-2-13 16,4 1-20-16,10 0-11 16,5-2-4-16,3-1-6 15,3-3-14-15,2 2-100 16,-5 2-186-16,11-8-292 16</inkml:trace>
  <inkml:trace contextRef="#ctx0" brushRef="#br2" timeOffset="-59773.47">18131 12955 1353 0,'-5'2'492'16,"-2"0"-357"-16,-8 4-15 15,-1 4-42-15,-5 4 15 16,2 3-8-16,5-1-44 15,1 5-25-15,11-3-14 16,8-1-2-16,12-5-6 16,6 3 6-16,4-4 0 15,2 3 9-15,-7 3-8 16,-3 0 0-16,-11 4 1 16,-9 3-2-16,-7-1 32 0,-14-1 14 15,-2-2-19-15,-6-3-10 16,-4-3-17-16,-1-1-5 15,4-4-164-15,-24 5-442 16</inkml:trace>
  <inkml:trace contextRef="#ctx0" brushRef="#br2" timeOffset="-58321.75">18583 12761 1468 0,'0'-3'249'0,"0"0"23"0,0-3-86 15,6 4-72-15,2 2-9 16,4 8-21-16,8 12-9 15,4 16-24-15,6 22-15 16,10 64-15-16,-14 35-11 16,-34 4-8-16,-30-56-1 15,-25-14-1-15,-31-14 0 16,-21-18-105-16,-2-16-222 16,6-13-352-16</inkml:trace>
  <inkml:trace contextRef="#ctx0" brushRef="#br2" timeOffset="-55004.25">19671 13065 1414 0,'-10'-3'345'0,"5"0"-233"15,-4-3 55-15,6 6-50 16,4 0-57-16,7-1-32 16,7-1 1-16,9-2-5 15,11-1-15-15,4 4-9 16,6 0-1-16,-2 1-47 15,-5 0-139-15,-1 1-121 16,-9-1-350-16,-1-7-252 16</inkml:trace>
  <inkml:trace contextRef="#ctx0" brushRef="#br2" timeOffset="-54786.97">19687 13221 1725 0,'0'1'284'0,"3"-1"-194"16,3 1-44-16,11-1-13 16,12-2-1-16,10-3-13 15,9-2-19-15,1 0-31 0,0 2-223 16,0-3-250-16,56-20-506 15</inkml:trace>
  <inkml:trace contextRef="#ctx0" brushRef="#br2" timeOffset="-52220.34">20945 12759 1641 0,'-5'-4'248'0,"-1"1"-97"16,-4-3 35-16,6 5-54 15,-1 2-21-15,-1 6-39 16,5 9-22-16,-1 8-2 16,2 10-2-16,2 7-17 15,2 5-11-15,-1-1-6 16,-1-2-5-16,-4-8-1 16,1-7-5-16,-4-7 0 15,4-4 1-15,-1-8-1 0,2-3-1 16,0-5-8-1,2-1-7-15,-1-1-30 0,2 1-9 16,-1-2-43-16,-2 1-56 16,-5-4-51-16,1 1-253 15,-4-3-117-15,-41-35-317 16</inkml:trace>
  <inkml:trace contextRef="#ctx0" brushRef="#br2" timeOffset="-51953.05">20943 12708 1083 0,'-1'-2'501'16,"-1"-1"-390"-16,-1 2 73 15,0 1-50-15,-1 1-35 16,-6 5-12-16,-4 7-23 15,-5 6-19-15,-5 9-12 16,0 6-16-16,-3 4-16 16,3 2-1-16,2-3-62 15,8-2-139-15,1-5-303 16,6-14-468-16,-1-16 433 16</inkml:trace>
  <inkml:trace contextRef="#ctx0" brushRef="#br2" timeOffset="-51653.0899">20768 13150 1358 0,'3'-2'189'0,"4"2"-98"15,6-2-16-15,8-4 3 16,7 2 17-16,4 0-32 16,1 0-33-16,1 2-20 0,-1 1-10 15,-2-2-99-15,-3 3-168 16,-4-3-414-16,17-10-96 15</inkml:trace>
  <inkml:trace contextRef="#ctx0" brushRef="#br2" timeOffset="-51418.32">21522 13089 1232 0,'-1'-3'812'15,"1"2"-644"-15,-2-1-12 16,4 2-92-16,1 0-51 16,0 3-13-16,0 0-11 15,-2 5-200-15,-34-10-883 16</inkml:trace>
  <inkml:trace contextRef="#ctx0" brushRef="#br2" timeOffset="-47818.98">2276 15316 668 0,'0'-10'469'0,"2"2"-343"16,1-10-22-16,-3 1 49 15,1 1-47-15,-2 2 22 16,-1 4 10-16,1 1-6 16,-1 5-15-16,-1 4-23 0,0 2-23 15,-1 4-32-15,-8 5 4 16,-5 8-14-16,-3 8 5 16,-7 7 1-16,0 5-13 15,0 0-4-15,3-5-12 16,3-5 2-16,5-6-7 15,4-9-1-15,6-3 0 16,4-7-2-16,4-2-10 16,-2-4 3-16,6-3-9 15,0-1 18-15,7-4 11 16,2-6-5-16,9-5 0 16,0-5-4-16,3-3-4 15,4-6-10-15,0-3 3 16,-2-3-6-16,1-1 4 15,-8 3 11-15,-4 4 0 0,-9 9 0 16,-3 7 6-16,-1 11-5 16,-5 6 1-16,-2 4-2 15,-1 0 0-15,3 2 0 16,0 8 0-16,-3 7 23 16,0 11-8-16,3 9 4 15,3 7-1-15,0 1-7 16,9-4-4-16,-2-4-6 15,1-10 5-15,-1-8-4 16,1-6-2-16,-5-5 1 16,-2-6-1-16,-1-2-23 0,-4 0-28 15,-1-4-39 1,-5 4-118-16,-7-1-314 0,-4 1-377 16,-62-10 302-16</inkml:trace>
  <inkml:trace contextRef="#ctx0" brushRef="#br2" timeOffset="-47599.05">2077 15430 630 0,'-5'-3'625'16,"8"2"-415"-16,-3-2-63 15,3 2-56-15,6-3-47 16,0 2 17-16,3-1 29 15,9-1-40-15,1-3-31 0,6 0-2 16,5-1-17 0,6 0 0-16,3 0-122 0,4-1-213 15,-7-4-640-15,55-24 606 16</inkml:trace>
  <inkml:trace contextRef="#ctx0" brushRef="#br2" timeOffset="-47001.95">2706 15234 499 0,'-3'-1'808'0,"0"0"-601"0,-6 1 18 16,2 1-81-16,-7 7-27 16,-1 3-24-16,-1 6-22 15,-5 4-23-15,2 4-8 16,4-2-13-16,4-2-5 15,4-5-22-15,10-6-1 16,4-6-5-16,8-2-14 16,4-6 19-16,8-4 1 15,3-6-42-15,6-7-8 16,-3-1-25-16,-2-2 42 16,-10-1-3-16,-9 4 36 15,-6 6 3-15,-6 4 17 16,-3 5 13-16,0 2 28 15,0 4-16-15,1 4-19 16,-2 5-13-16,-2 8-2 0,-1 10-4 16,-4 9 17-16,-2 9 17 15,4 3-23-15,0 0 0 16,-3-1 15-16,0-8 18 16,-6-7-3-16,2-4-9 15,-8-6-15-15,-3-5-11 16,3-3-4-16,-3-7-7 15,5-4-1-15,1-4-1 16,9-7-3-16,4-5-39 16,8-6 8-16,5-3-13 15,7-4 16-15,10 4 2 16,2 3 11-16,10 1-10 16,1 2-5-16,2 5 12 0,-4 0 6 15,0 3 15 1,-3 4 0-16,-2 1 0 0,-3 3-7 15,-1 0-149-15,3-3-165 16,-9 2-234-16,0-7-369 16,18-26 771-16</inkml:trace>
  <inkml:trace contextRef="#ctx0" brushRef="#br2" timeOffset="-46417.83">3121 15177 698 0,'-3'-3'716'0,"0"3"-456"0,-3 0-14 16,-2 5-86 0,-5 5-77-16,1 9-16 0,-7 7 38 15,-5 6-18-15,9 4-40 16,-3-5-17-16,6-5-20 16,9-8-4-16,3-8-6 15,3-6-13-15,15-2-11 16,1-6 18-16,13-6-22 15,5-7-31-15,3-5-8 16,-1-3 10-16,-6-3 34 16,-6 0 16-16,-12 6 7 15,-8 5 6-15,-6 3 10 16,-4 7 8-16,0 2 15 16,1 5 5-16,0 2-20 15,2 4-24-15,-3 4 1 0,2 10 5 16,-1 0-5-16,5 5 1 15,2-3-2-15,8-3 1 16,2-5-1-16,4-3 0 16,5-6-9-16,6-9 1 15,-2-7 7-15,2-4-30 16,3-8-2-16,-6-3 15 16,-3-2 3-16,-2-1-10 15,-6 1 10-15,-5 5 15 16,-5 2 1-16,-3 5 6 15,-3 4 7-15,-3 8 17 16,0 6 32-16,-6 2-24 16,-4 9-4-16,-7 7-16 0,-1 5 29 15,-1 7-16-15,5-2-19 16,6-1-5-16,3-1-8 16,8-3 0-16,3-8-17 15,3-2-107-15,3-11-157 16,0-15-415-16</inkml:trace>
  <inkml:trace contextRef="#ctx0" brushRef="#br2" timeOffset="-46251.24">3498 15008 1298 0,'0'-4'263'0,"3"2"-58"16,0-3-121-16,0 4-63 15,-1 2-21-15,-1 6-30 16,2 3-226-16,-15 15-695 16</inkml:trace>
  <inkml:trace contextRef="#ctx0" brushRef="#br2" timeOffset="-45667.57">3683 15140 490 0,'3'-6'696'16,"0"1"-468"-16,6-8-88 16,-1 1-7-16,0-2 14 0,0 6-6 15,-2 0-33 1,0 2-39-16,-3 6-40 0,3 5-29 15,-2 4 1-15,2 6 26 16,-1 6 0-16,-2 10 12 16,-3 3-10-16,-2 1-1 15,-4-4 16-15,-1-7-7 16,-5-4-1-16,-3-9-6 16,5-6-10-16,1-2-7 15,1-3-11-15,2-6-2 16,6-2-18-16,0-7-14 15,9-3-10-15,5-10 6 16,8 0-10-16,5-4-62 16,4 2 25-16,-1 5 19 15,-3 9 34-15,-5 8 21 16,-5 8-5-16,-3 8 1 16,-9 2 13-16,1 9 33 15,-3 4-3-15,0 2-30 0,-3-2-62 16,0 26-517-16</inkml:trace>
  <inkml:trace contextRef="#ctx0" brushRef="#br2" timeOffset="-45467.2599">4150 15249 1115 0,'-6'0'864'0,"-1"3"-642"16,1 0-69-16,-3 10-108 16,1 2-33-16,-5 10-11 15,4 3-1-15,-4 0-57 16,-26 40-496-16</inkml:trace>
  <inkml:trace contextRef="#ctx0" brushRef="#br2" timeOffset="-44566.0199">4725 15523 607 0,'-2'-7'678'16,"1"2"-474"-16,-2-8 16 15,-3 6 28-15,-2 1-68 16,-8 6-14-16,2 2-47 16,-11 4-50-16,1 12-9 15,-7 5-18-15,1 9-6 16,2 7-12-16,5 5-8 15,7 0-2-15,8-6-13 16,8 3 0-16,6-9-1 0,5-9-5 16,13-7-3-16,1-11 8 15,15-10 0-15,6-9-1 16,4-11-23-16,2-6-17 16,-3-5 5-16,-13-2 8 15,-11-2-2-15,-11-4 4 16,-11-3 14-16,-5 2 12 15,-7 5 1-15,-1 5 10 16,1 13-4-16,0 11 2 16,-2 5-9-16,1 6-3 15,0 4 2-15,-5 6-8 16,0 5-8-16,-3 5-160 16,0 5-281-16,-1-3-178 0,-29 13-330 15</inkml:trace>
  <inkml:trace contextRef="#ctx0" brushRef="#br2" timeOffset="-44333.82">4580 15625 1288 0,'-3'0'241'16,"1"0"2"-16,1-2-79 15,2 2-47-15,4 2-51 16,2 2-35-16,4-2 7 16,8 4-5-16,5 2-15 15,9-3-18-15,7-5-2 0,11-1-122 16,1-7-206-16,60-22-484 16</inkml:trace>
  <inkml:trace contextRef="#ctx0" brushRef="#br2" timeOffset="-43962.7">5144 15768 1319 0,'0'-6'275'15,"0"2"32"-15,0-3-68 16,0 4-22-16,-3 1-52 15,0 4-88-15,-5 4-40 16,-8 8-20-16,-2 12-2 16,-6 10-9-16,2 6-6 15,-2 4-12-15,12 1-155 16,4-6-200-16,1 28-375 0</inkml:trace>
  <inkml:trace contextRef="#ctx0" brushRef="#br2" timeOffset="-43583.37">5788 15493 1507 0,'0'-2'177'16,"0"2"-30"-16,3-4-113 15,8 4-19-15,7-2-6 16,10 0 9-16,8-2-6 16,3-1-11-16,4 2-1 15,-4 3-260-15,-11-1-484 16,-1 1 23-16</inkml:trace>
  <inkml:trace contextRef="#ctx0" brushRef="#br2" timeOffset="-43409.94">5842 15668 1673 0,'3'0'303'0,"0"-2"-194"16,11 1-88-16,5-5 2 15,9 1-23-15,8-4-74 16,10-3-244-16,2 0-539 15,82-32 160-15</inkml:trace>
  <inkml:trace contextRef="#ctx0" brushRef="#br2" timeOffset="-42249.51">6867 15355 232 0,'3'-11'896'0,"0"0"-674"16,5-10-12-1,-3 0 20-15,1 5-19 0,-1 0-4 16,-2 5-24-16,-2 6-48 16,-1-1-45-16,-1 5-24 15,1 1-21-15,-3 4-25 16,0 4-8-16,-2 10 16 16,-3 12 1-16,-3 7 1 15,-1 7-8-15,-1 0-10 16,2-1-10-16,2-3-2 15,2-5-14-15,-1-4-94 16,5-5-114-16,0-4-417 16,2-11-781-16</inkml:trace>
  <inkml:trace contextRef="#ctx0" brushRef="#br2" timeOffset="-41815.74">7485 15443 1118 0,'-3'-2'741'15,"3"1"-534"-15,-3-2 19 16,4 3-101-16,2-3-38 0,9 2-48 16,6-5-2-1,10 1-10-15,11 1-13 0,9-2-13 16,1 2-1-16,3-2-73 16,-4 6-298-16,21-7-751 15</inkml:trace>
  <inkml:trace contextRef="#ctx0" brushRef="#br2" timeOffset="-40149.11">8602 14951 1361 0,'-1'-4'198'15,"-2"3"56"-15,-5 0-47 16,4 1-57-16,-8 1-23 15,4 5-16-15,-5 7-18 16,-5 4-27-16,1 3-18 16,0 7-16-16,3 2-11 15,4-1-11-15,4-2-4 16,6-1-6-16,4-5-1 16,8-5-5-16,2-4-1 15,8-7-16-15,3-4-7 16,5-3-4-16,4-4-22 0,-2-7-8 15,-8 0 4 1,0-2 16-16,-11-5 31 0,-7 0 11 16,-6-2 2-16,0-2 0 15,-3-2 0-15,0 1 0 16,1 1 2-16,-2 1-1 16,1 6 10-16,2 8-11 15,-1 8 0-15,2 0-12 16,-3 6-25-16,2 2 16 15,-2 6-171-15,-5 25-391 16</inkml:trace>
  <inkml:trace contextRef="#ctx0" brushRef="#br2" timeOffset="-39948.38">8993 14933 1734 0,'3'-4'308'0,"-3"-2"-134"15,2 1-102-15,1 0-56 16,-2 4-16-16,1 2-16 16,1 2-152-16,-5 8-487 15</inkml:trace>
  <inkml:trace contextRef="#ctx0" brushRef="#br2" timeOffset="-39581.1">9205 14884 1505 0,'1'-5'327'16,"1"2"-179"-16,1-5-67 15,3 4-12-15,0 2-4 16,3-1-23-16,0 3-11 16,0 1-8-16,2 5-13 15,0 4-8-15,-5 5 14 16,-6 7 17-16,-4 10-7 0,-12 5-8 16,-3 0-9-1,-5 2 0-15,1-7 0 0,1-6-3 16,6-5 10-16,7-4-1 15,8-8-15-15,5 0-1 16,8-4-8-16,9-2 9 16,9 0-6-16,7-2-25 15,5-2-50-15,1 1-51 16,-2-4-143-16,-10-2-442 16,-6-15-235-16</inkml:trace>
  <inkml:trace contextRef="#ctx0" brushRef="#br2" timeOffset="-39298.36">8469 15436 1535 0,'-10'0'321'0,"7"0"-108"16,-4-2-80-16,14 2-79 16,14 0-42-16,16-1 21 15,20-5 2-15,61-6-22 0,25-8-11 16,23-6-2 0,-49 9 0-16,-3-3-99 0,-13 6-80 15,-17-2-163-15,-44-9-657 16</inkml:trace>
  <inkml:trace contextRef="#ctx0" brushRef="#br2" timeOffset="-38664.86">8932 15570 1540 0,'1'-4'208'0,"1"0"-23"16,1-2-110-16,7-6-30 15,4 1-6-15,5-1-14 16,2 2-7-16,4 3-9 16,1 1-9-16,0 5 0 15,1 1-1-15,-4 5 1 16,-1 2-1-16,-4 2-4 16,-9 6 5-16,-1 2 22 0,-11 4 2 15,-5 7-7 1,-7 0-1-16,-6-3 19 0,-1-5 11 15,-2-5 8 1,4-4-9-16,6-5-4 0,5-5-11 16,7-1-26-16,7-3-4 15,7-1-27-15,7-6 27 16,5 2 0-16,1 1 0 16,2-1-9-16,0 5 8 15,-5 1-5-15,1 4 5 16,-10 1-5-16,-5 5-4 15,-7 3 10-15,-5 7 21 0,-7 5 0 16,-8 3 1-16,-1-4 13 16,-10-2 5-16,-2-7-8 15,-3 1-14-15,-5-5-8 16,1-5-9-16,0-4 1 16,-2-4-2-16,5-7-5 15,3-3-104-15,5-7-173 16,3-3-471-16,-28-39-477 15</inkml:trace>
  <inkml:trace contextRef="#ctx0" brushRef="#br2" timeOffset="-36097.64">10100 14796 707 0,'-3'-3'541'15,"1"1"-351"-15,-5 1-70 16,-5 2 41-16,-4 5-29 16,-5 11-9-16,-6 5-6 15,-4 5-5-15,1 6-43 16,-1 0-36-16,4 0-13 0,10-4-13 16,10-5-6-1,11-4-1-15,8-8-10 0,10-4 1 16,7-6 8-16,7-4-11 15,1-2-9-15,0-4 4 16,-4 4 17-16,-9 2 0 16,-8 0 0-16,-10 4-1 15,-7 6-10-15,-11 9 11 16,-3 9 23-16,-6 11-8 16,-7 3 9-16,-2-1 18 15,-1 0 4-15,1-5 11 16,-3-6 0-16,-1-6-10 15,2-6-14-15,6-5-12 16,2-6-5-16,10-2-5 16,10-3-11-16,2-3-3 15,8-2-18-15,5-3 14 0,8-5 7 16,6 0 0 0,8 1 0-16,0 3-1 0,4 8-8 15,-2 3 8-15,-1 10-5 16,-1 3 6-16,-2 10-2 15,-5 2 1-15,-1 6 1 16,0-2 0-16,-6-1 0 16,-5-5-1-16,-3-5-66 15,-10-4-74-15,-2-2-236 16,-21 0-589-16</inkml:trace>
  <inkml:trace contextRef="#ctx0" brushRef="#br2" timeOffset="-35458.31">10946 14913 875 0,'-1'-6'758'0,"1"-2"-526"15,-3-3 28-15,1 2-64 16,1 2 1-16,1 5-68 16,-2 0-51-16,2 4-45 15,0 7-33-15,-3 8 21 16,0 10 10-16,-2 12-11 15,1 7-11-15,-5 0-2 16,6-6-7-16,0-3 0 16,3-9-1-16,0-4-47 15,0-9-50-15,2-5-89 16,1-4-170-16,1 0-282 16,11-24-460-16</inkml:trace>
  <inkml:trace contextRef="#ctx0" brushRef="#br2" timeOffset="-35180.56">11243 15037 1435 0,'1'0'220'0,"-1"0"8"16,3-3-90-16,2 0-31 16,7-1-50-16,0-4-23 15,7 1-20-15,6 3-8 16,5-5-6-16,3 4-9 16,4 1-123-16,4 2-221 15,-5 1-298-15,29-18-194 16</inkml:trace>
  <inkml:trace contextRef="#ctx0" brushRef="#br2" timeOffset="-34897.01">11783 14846 1421 0,'0'-3'345'16,"0"1"-105"-16,0 0-39 16,-2 2-36-16,-2 2-30 15,-2 4-65-15,-3 9-35 16,-2 6-8-16,0 5-11 16,0 6-8-16,-2-1-8 15,8 2 0-15,-1-4-33 16,0-5-120-16,2-3-124 0,1-7-362 15,-3-17-632 1</inkml:trace>
  <inkml:trace contextRef="#ctx0" brushRef="#br2" timeOffset="-34613.7198">11939 14662 1269 0,'3'0'295'15,"2"6"-197"1,3 3 49-16,3 11-3 0,4 12-5 16,3 13-19-16,-1 10-16 15,3 9-17-15,-4 2-15 16,-9 4-29-16,-14-5-28 15,-15 0-15-15,-21-4-3 16,-19-6-156-16,-59 19-105 16,-27-14-333-16,-25-37-705 15</inkml:trace>
  <inkml:trace contextRef="#ctx0" brushRef="#br2" timeOffset="-34296.13">10730 14722 658 0,'-14'1'934'0,"-2"8"-734"16,-11 13-67-16,-5 17 5 16,-3 20-42-16,-10 51-7 15,12 25 8-15,26-10-5 16,11-90-38-16,7-3-32 0,6-5-22 16,22 21-6-1,19-15-76-15,71-12-151 0,111-52-446 16</inkml:trace>
  <inkml:trace contextRef="#ctx0" brushRef="#br2" timeOffset="-33761.31">12377 14818 940 0,'0'-4'731'0,"1"2"-593"16,-1-3 5-16,5 6-61 15,-1 6 11-15,6 5 29 16,6 5-19-16,0 9-19 16,6 2-30-16,2 5-22 15,0-3-19-15,3-5-12 16,-6-6-1-16,1-6-82 0,-1-2-88 15,-7-11-202 1,-8-2-379-16,-18-39-180 16</inkml:trace>
  <inkml:trace contextRef="#ctx0" brushRef="#br2" timeOffset="-33579.53">12568 14818 754 0,'-3'-2'730'0,"1"2"-476"15,-5 2-19-15,-5 7-58 16,-2 7-69-16,-6 7-10 16,-6 9-26-16,-2 6-32 15,1-2-23-15,1 1-17 16,3-5-23-16,5-5-217 16,-2 21-423-16</inkml:trace>
  <inkml:trace contextRef="#ctx0" brushRef="#br2" timeOffset="-33229.5">12984 14777 1431 0,'0'-1'374'0,"0"1"-151"15,0 0-91-15,-2 7-63 16,-2 9 65-16,0 10-26 15,-4 9-45-15,-3 4-39 16,-2 5-24-16,3-1 0 16,-1-2-180-16,-2-5-469 15,-14 13-779-15</inkml:trace>
  <inkml:trace contextRef="#ctx0" brushRef="#br2" timeOffset="-32879.65">13454 14931 1545 0,'1'-2'230'0,"1"-2"-58"0,5 0-92 15,5-2-14 1,6-1-2-16,9 1-16 0,7 0-19 16,7 0-16-16,5 3-5 15,0 0-8-15,0-2 0 16,-4 3 0-16,-6-1-10 15,-11 3-82-15,-2-2-121 16,-11 2-247-16,-26-16-482 16</inkml:trace>
  <inkml:trace contextRef="#ctx0" brushRef="#br2" timeOffset="-32659.01">13728 14761 831 0,'-3'-3'756'16,"2"1"-543"0,-6 0-6-16,1 2-67 0,0 7-64 15,-5 8 8-15,-2 6 11 16,-4 9-44-16,5 3-30 16,2 5-12-16,4 0-9 15,-3-2 0-15,5-4-144 16,1-5-325-16,-19 1-478 15</inkml:trace>
  <inkml:trace contextRef="#ctx0" brushRef="#br2" timeOffset="-31945.89">14267 14780 761 0,'-4'-9'734'16,"1"2"-580"-16,-2-9 22 16,5 2-58-16,0 3-17 0,6 0-29 15,6 3-36-15,3 1-21 16,7-1-7-16,-2 6-7 15,2 0-1-15,-3 6 0 16,-2-2 0-16,1 8 0 16,-9 3 1-16,-5 6 31 15,-4 8 16-15,-7 6 3 16,-9 1-12-16,-6 1-9 16,-1-6-8-16,-3-2 1 15,7-6-2-15,4-5-3 16,6-9-9-16,4-1-9 15,4-2 0-15,4-4-12 0,3 0 3 16,6 0 9 0,9-1 0-16,7-2-21 15,8 0-60-15,3-1-18 16,5-2-27-16,0-3-78 0,-2 4-89 16,-2-3-228-16,9-26-318 15</inkml:trace>
  <inkml:trace contextRef="#ctx0" brushRef="#br2" timeOffset="-31712.55">14764 14766 1522 0,'2'-2'219'0,"0"-2"-60"16,6 2-82-16,1-2-28 16,3 0-29-16,4 2-11 15,6 1-9-15,4 0-62 16,-1-2-300-16,35-24-963 16</inkml:trace>
  <inkml:trace contextRef="#ctx0" brushRef="#br2" timeOffset="-31292.67">15143 14679 1246 0,'1'-4'229'0,"-1"1"-20"15,3-4-76-15,2 0-14 16,2 1-13-16,5 0-41 16,0-1-26-16,7 2-20 15,-4 4-2-15,2 0-1 16,-4 3 2-16,-4 3 2 16,0 3 2-16,-3 3 2 15,-4 5 0-15,-6 5 27 0,-6 6 2 16,-5 3-17-16,-6 2-14 15,0 0-7-15,-1-4-4 16,3-6 4-16,2-4-5 16,7-5 2-16,5-8-7 15,7 1-5-15,5-5-9 16,7-1 8-16,8-1 0 16,8-5-44-16,6 2-75 15,0-3-51-15,-1 0-129 16,-3-5-241-16,2-33-619 15</inkml:trace>
  <inkml:trace contextRef="#ctx0" brushRef="#br2" timeOffset="-31038.01">15629 14489 210 0,'4'0'1389'0,"-1"2"-1140"16,5 12-136-16,1 9 11 15,4 14-22-15,1 13-10 16,1 9-13-16,1 3-14 16,-7 3-11-16,-5 0-27 0,-14-6-17 15,-16-1-10 1,-21-6-64-16,-56 19-221 0,-114 3-398 15</inkml:trace>
  <inkml:trace contextRef="#ctx0" brushRef="#br2" timeOffset="-30594.58">14055 14537 1501 0,'-10'15'231'0,"-1"4"-57"0,-10 25-16 16,-2 18-50-16,-10 51 7 15,19 5-13 1,19-83-28-16,1-2-32 0,14 32-29 16,15-9-12-16,21-10-1 15,57 1-116-15,46-31-220 16,-4-38-581-16</inkml:trace>
  <inkml:trace contextRef="#ctx0" brushRef="#br2" timeOffset="-29761.28">16111 14637 37 0,'0'-3'1266'0,"-1"2"-1055"15,1-3-35-15,-2 2-20 16,4 2-14-16,-1 2-34 16,4 2-37-16,5 6 17 15,3 5-16-15,4 6-24 16,4 2-9-16,1 2-10 16,6 0-16-16,4-3-7 15,-4-3-6-15,2-5-8 16,-6-5-94-16,-6-3-114 15,-5-5-332-15,-23-25-571 16</inkml:trace>
  <inkml:trace contextRef="#ctx0" brushRef="#br2" timeOffset="-29562.13">16323 14622 810 0,'-2'-4'721'15,"1"4"-509"-15,-5 0 11 16,-4 6-107-16,-7 7-25 16,-8 10 2-16,-8 6-28 15,-5 9-20-15,-1-1-20 16,1 1-16-16,7-1-9 16,10-6-75-16,7-4-201 15,4 3-503-15</inkml:trace>
  <inkml:trace contextRef="#ctx0" brushRef="#br2" timeOffset="-28744.6098">16585 14665 619 0,'6'-7'237'16,"2"-3"39"-16,4-6-183 15,3 2-1-15,3 5-10 16,1 4 47-16,2 2 2 0,-5 3-20 16,1 3-5-1,-4 4-8-15,-4 4-20 0,-5 4-2 16,-4 8-4-16,-4 4-21 15,-6 4-18-15,-4 1-12 16,-1-2-6-16,0-2-6 16,1-6 5-16,3-5-5 15,5-4 3-15,1-7-5 16,4-2 5-16,1-2-6 16,1-2-6-16,4 0-2 15,7-4 2-15,9 2 12 16,7-2-6-16,8-4-6 15,6 0 0-15,2 1 0 16,3-2-80-16,2 2-199 16,45-35-640-16</inkml:trace>
  <inkml:trace contextRef="#ctx0" brushRef="#br2" timeOffset="-28111.1098">17612 14593 957 0,'-12'-2'737'16,"5"2"-566"-16,-5-5 57 15,7 5-64-15,6-1-58 16,9-1-67-16,10-2 2 16,15 2-10-16,10-4-13 15,10 1-6-15,3 3-10 16,2-1 4-16,-2 0-6 0,-7 0 0 15,-10 3-1-15,-13 0-20 16,-14 0-73-16,-14 0-103 16,-10 2-366-16,-69-16-808 15</inkml:trace>
  <inkml:trace contextRef="#ctx0" brushRef="#br2" timeOffset="-27911.18">17834 14466 800 0,'0'0'959'15,"0"3"-785"-15,-3 5-35 16,-1 8-34-16,-8 7-7 16,3 13-31-16,-2 1-28 0,0 6-21 15,0 2-18-15,5-1-146 16,-5 40-486-16</inkml:trace>
  <inkml:trace contextRef="#ctx0" brushRef="#br0" timeOffset="900.13">18620 14496 1501 0,'-10'-3'201'16,"4"0"-84"-16,-8-4 8 0,3-1-37 15,6 1-10-15,4 3-13 16,5-2-35-16,6-3-17 16,4 1-5-16,5-5-7 15,4 1 0-15,4-1 0 16,-3 1-1-16,2 4 1 15,0-1-1-15,-4 6 1 16,-1 0-1-16,1 1 0 16,-6 5-1-16,-2 2 1 15,-5 7 2-15,-6 4 25 16,-6 6 16-16,-4 3-4 16,-9 3-3-16,-3 0-4 15,-1-6-8-15,4-6-5 16,2-1-2-16,2-8-5 15,5-3-6-15,4 0 3 0,3-4-8 16,3-2-1-16,2-1-9 16,1 0-14-16,8-1 23 15,0 0 0-15,9-1 9 16,1 0-8-16,3 1 0 16,-2 4 0-16,-1 0-1 15,-3 4-1-15,-5 2-1 16,-8 2-1-16,-7 0 3 15,-8 6 12-15,-7 4 0 16,-8-1 6-16,-5 4 11 16,-1-2 2-16,-7-3-1 0,-1-3-10 15,-3-3-1 1,1 0-1-16,-1-1-4 0,6-4-2 16,1-3-6-16,3-1 1 15,9-4 4-15,4 0-10 16,6-4 10-16,7 3-11 15,2-1 0-15,2 2-11 16,1 1 10-16,-1 0-11 16,1 0-18-16,-2 4-67 15,2 0-85-15,3 2-160 16,20 6-360-16</inkml:trace>
  <inkml:trace contextRef="#ctx0" brushRef="#br0" timeOffset="1224.25">19099 14569 1045 0,'-6'-1'555'0,"5"-1"-465"16,-5-2 79-1,7 3-68-15,5-2-52 0,4 2-8 16,1-4 4-16,9 0-6 16,2-1-23-16,6 1-10 15,-1-1-6-15,0-2-54 16,-3 6-113-16,-2 2-103 15,16-6-465-15</inkml:trace>
  <inkml:trace contextRef="#ctx0" brushRef="#br0" timeOffset="2084.43">19567 14408 472 0,'-2'-8'928'16,"2"2"-802"-16,2-5 6 15,2 0-23-15,6 3-7 16,4-1-13-16,2 3-25 0,2 2-11 16,1 2-8-16,1 2-11 15,-4 4 1-15,-3 4-2 16,-3 5 10-16,-9 5 1 16,-5 6-1-16,-11 5-4 15,-5-2 8-15,-2 2-16 16,-5-6-7-16,6-4-3 15,3-4-10-15,7-10 1 16,6-3-5-16,4 0-7 16,4-5 0-16,1 2-17 15,3-4 17-15,4-1 2 16,5 0-1-16,-1 0 1 16,3 0-2-16,2 4 1 0,0-2 0 15,-1 4-1-15,-2 6-6 16,-1 5 0-16,-5 7 6 15,-7 8 1-15,-4 2 8 16,-7 0 0-16,-8-5 4 16,-1-1 2-16,-4-4 0 15,-5-2-7-15,-1-4-7 16,1-2 5-16,-2-3-6 16,3-2-1-16,2-3-75 15,9 0-125-15,5-4-256 16,6-34-345-16</inkml:trace>
  <inkml:trace contextRef="#ctx0" brushRef="#br0" timeOffset="2501.06">20086 14236 789 0,'0'-2'679'15,"1"1"-490"-15,1 1-69 16,2 2-7-16,3 8 8 16,1 4 43-16,1 11-23 15,3 13-30-15,-2 12-24 16,1 11-26-16,-3 3-28 15,-10 5-21-15,-12 1-10 16,-17-4-2-16,-26-2-71 0,-65 26-250 16,-126 3-460-16</inkml:trace>
  <inkml:trace contextRef="#ctx0" brushRef="#br0" timeOffset="3419.03">18643 14259 52 0,'-6'-3'1350'0,"1"0"-1167"16,-8-1 18-16,0 7-12 15,-6 10-47-15,-7 13-2 16,-11 22-4-16,-23 53-28 15,3 34-46-15,32-6-23 16,29-93-18-16,5-2-15 16,8-3-2-16,17 30-4 15,19-11-7-15,18-14-79 16,63-4-134-16,33-33-281 16,-12-30-302-16</inkml:trace>
  <inkml:trace contextRef="#ctx0" brushRef="#br0" timeOffset="4068.01">20384 14322 1473 0,'1'-4'195'0,"2"0"-85"16,4-5-35-16,4 6-20 15,3 1 53-15,2 4 2 16,5 1-16-16,4 8-16 15,4 3-24-15,2 5 3 16,0 5-9-16,-1 3-3 16,0 4-13-16,-5-3-14 15,-5-2-17-15,-4-3-1 16,-4-9-34-16,-5 0-133 16,-4-9-148-16,-3-3-234 0,-3-6-171 15,-16-38 204 1</inkml:trace>
  <inkml:trace contextRef="#ctx0" brushRef="#br0" timeOffset="4268.16">20716 14256 1391 0,'-4'2'252'0,"-2"2"-22"15,-7 6-77-15,-5 9-44 16,-3 10-5-16,-4 4-34 15,-5 8-31-15,1 2-18 16,3-5-10-16,-1-1-11 0,5-8-31 16,2-4-152-16,2-5-344 15,-16-5-598-15</inkml:trace>
  <inkml:trace contextRef="#ctx0" brushRef="#br0" timeOffset="4828.9299">20991 14359 502 0,'-2'-7'896'15,"5"2"-786"-15,4-3-56 16,3-3-24-16,6 4-9 16,4 1 28-16,1 3 4 15,1 2-5-15,-2 4-8 16,0 3 16-16,0 1 7 16,-2 6 0-16,-2 0 16 15,-7 8-17-15,-4 2-10 16,-8 2-5-16,-8 0-10 15,-10 0-5-15,1-6-4 16,-6-1 2-16,4-7-9 16,1-4-6-16,7-2-9 0,7-5 0 15,4 0-6-15,6-4 0 16,3-2-15-16,4-1 15 16,8-3 2-16,0 0-1 15,6 2-1-15,-3 4 1 16,1 0 0-16,1 4-1 15,-1 4 0-15,-5 3 0 16,-6 9 4-16,-3 6 16 16,-7 5 2-16,-7 7 5 15,-7-5 0-15,-7 1-3 16,-9-7-1-16,-9-5-10 16,-6-3-7-16,-4-5-6 15,-4-2-57-15,-2-3-192 16,-74-23-574-16</inkml:trace>
  <inkml:trace contextRef="#ctx0" brushRef="#br0" timeOffset="6586.78">21827 14146 1169 0,'3'-9'199'16,"-2"5"-61"-16,2-6 33 15,-1 3 24-15,-2 5-6 16,-3 3-34-16,-3 2-61 0,-6 6-46 16,-2 5-4-16,-6 14 7 15,1 2-2-15,-1 10-7 16,0 1-13-16,7 3-8 15,7 0-9-15,6-4-11 16,10-8 5-16,10-6-6 16,8-6 0-16,6-10-7 15,8-3 7 1,4-8-6-16,-4-4-15 0,-4-1 4 16,-9 0 4-16,-5-4 7 15,-12 3 6-15,-3-2 12 16,-8-1-3-16,-5 4-3 15,-3-1-6-15,-5 4-2 16,-3 1 2-16,1 4 1 16,-5 4 5-16,1 2 0 0,-6 9 3 15,3 4-8 1,-1 8 16-16,2 4-11 0,3 9-5 16,5-1 8-16,4 1-8 15,1-2 0-15,2 0 5 16,1-3-5-16,-2-5 10 15,-3-3-5-15,-1 0 0 16,-3-4 3-16,-6 0-3 16,-4-7 1-16,-6 0-5 15,-7-4 3-15,-6-5-4 16,-1 0-1-16,-3-1 0 16,4-4 0-16,6-1 0 15,11-4-44-15,10-1-65 16,14-3-143-16,15-6-424 0,66-47-514 15</inkml:trace>
  <inkml:trace contextRef="#ctx0" brushRef="#br0" timeOffset="6996.08">22789 14509 162 0,'-8'-4'1358'0,"4"-2"-1162"15,-5-2-13-15,9 4 2 16,6 0-97-16,7-2-29 16,7 2 11-16,8 0-7 0,9 0-28 15,4 1-14 1,2 0-14-16,3 2-7 0,-4 0-10 15,-6 1-110-15,-6 1-152 16,10 7-288-16</inkml:trace>
  <inkml:trace contextRef="#ctx0" brushRef="#br0" timeOffset="7235.5">22786 14662 96 0,'-2'-1'1451'15,"4"0"-1175"-15,1-1-155 0,9-2-29 16,10-2 1-16,10-2-5 16,8 0-25-16,9 0-28 15,0-1-25-15,1 2-10 16,-3 3-92-16,-5 1-223 15,-7 1-256-15,14-12-575 16</inkml:trace>
  <inkml:trace contextRef="#ctx0" brushRef="#br0" timeOffset="7641.81">23848 14271 803 0,'-1'-5'888'16,"1"1"-672"-16,-3 0 12 16,3 2-57-16,1 4-57 0,-1 2-36 15,3 6-6-15,0 12 1 16,3 8-20-16,0 10-20 16,0 0-9-16,2 3-8 15,-1-1-8-15,-1-5-7 16,-3-6 0-16,-2-7-1 15,-1-4 0-15,-1-9-39 16,-4-5-52-16,-3-2-103 16,-7-2-176-16,-42-15-327 15</inkml:trace>
  <inkml:trace contextRef="#ctx0" brushRef="#br0" timeOffset="7871.13">23862 14209 1097 0,'-3'-4'557'0,"3"1"-388"16,-5-3 46-16,2 0-79 16,0 5-8-16,-1 1-19 15,-5 8-53-15,-9 4-31 16,-3 10-8-16,-6 8-11 15,-1 3-6-15,3 3-5 16,-1 0-181-16,5-2-308 0,-39 27-304 16</inkml:trace>
  <inkml:trace contextRef="#ctx0" brushRef="#br0" timeOffset="8143.26">23748 14681 1326 0,'2'0'206'15,"-1"0"-76"-15,4-1 23 16,2-2 32-16,2 0-43 0,5-3-17 15,10 0-53-15,4 2-47 16,5-2-14-16,3 1-11 16,3-1-143-16,68-1-420 15</inkml:trace>
  <inkml:trace contextRef="#ctx0" brushRef="#br0" timeOffset="9019.76">24948 14639 1356 0,'-12'-2'380'0,"-4"4"-170"15,-17 2-15-15,-8 11-42 16,-3 12-26-16,-1 9-19 16,4 3-43-16,12 6-29 15,11 0-14-15,15-2-14 16,13-3-8-16,16-11 0 15,13-4-10-15,10-13-29 16,10-3-108-16,2-8-126 16,-2-2-233-16,-16-5-236 15,6-22 68-15</inkml:trace>
  <inkml:trace contextRef="#ctx0" brushRef="#br0" timeOffset="9436.26">25212 14754 653 0,'-16'0'1071'0,"0"2"-896"15,-12 8-28-15,-3 7-31 16,-1 9-38-16,4 8-6 0,3 2-2 15,9 0-19 1,8-4-13-16,11-3-19 16,12-8-10-16,7-9-9 0,11-6-6 15,4-9 5 1,-1-5-49-16,-1-6-26 0,-10-4 1 16,-3-2 7-16,-8 1 19 15,-7-5 10-15,-4 1 15 16,-3-3 13-16,-3-1 11 15,-1 3 0-15,-4 8 14 16,1 4 23-16,-4 10-13 16,-1 4-16-16,-1 7-7 15,-2 2-1-15,-1 6 0 16,2 1-12-16,2 2-171 16,0-2-265-16,6-5-290 0,-1-12 39 15</inkml:trace>
  <inkml:trace contextRef="#ctx0" brushRef="#br0" timeOffset="9920.24">25513 14777 1228 0,'6'-3'506'15,"2"1"-401"-15,2-2 35 16,5 2-16-16,5 0-8 16,-1 4-10-16,2 2-16 15,-5 3-10-15,-1 6-28 0,-4 4-17 16,-8 6-22-16,-6 7-7 16,-8 3 1-16,-4-1-7 15,0 1 0-15,-3-7 8 16,5-6-7-16,1-6 4 15,3-5-4-15,4-7-1 16,5-4 0-16,2-4-1 16,1-4-38-16,5-5-11 15,2-9 11-15,6-2 9 16,8-5-13-16,3-4-5 16,7 1 13-16,1 4-2 15,-2 10 8-15,-7 8 11 16,-3 11 8-16,-8 7-11 0,-5 2-14 15,-6 11 35-15,-8 4 15 16,-6 4-1-16,-1 4-7 16,-2-1-5-16,2-2-2 15,1-4-147-15,0-6-370 16,-3-7-466-16,-16-23 729 16</inkml:trace>
  <inkml:trace contextRef="#ctx0" brushRef="#br0" timeOffset="10320.26">25934 14789 675 0,'-1'-5'814'0,"2"5"-631"0,-1 0 5 15,2 0-94-15,4 2-62 16,2 2 32-16,1-1 19 16,2 6 2-16,2 3-19 15,2 1-27-15,-2 6 5 16,0 1-17-16,-1 2-5 16,-5-2-5-16,-3-5 1 15,-4-2-8-15,-1-6-10 0,-1-4 11 16,2-2-10-1,0-3 10-15,3-2-11 0,5-4-39 16,2-9 30-16,8-3 3 16,3-6 0-16,3-4-4 15,1-3-16-15,5-2-20 16,-1 4-50-16,-6 8-23 16,0 7-61-16,-10 9-145 15,-8 3-468-15,-31 4 220 16</inkml:trace>
  <inkml:trace contextRef="#ctx0" brushRef="#br0" timeOffset="10737.4499">26276 14841 1409 0,'-2'5'211'0,"1"1"-22"16,-2 4-49-16,3 0-43 16,1-2-37-16,2 0-10 15,3-5-10-15,7-3-16 16,1-3-10-16,7-2-9 16,7-6-5-16,5-2-70 15,3-5 2-15,-3 0 1 16,-3-1-41-16,-5-2-6 15,-10-1 70-15,-6 2 44 16,-8 2 18-16,-5 4 80 16,-7 6 40-16,-1 4-12 0,-7 6-48 15,1 6-8-15,-7 6 11 16,1 6-12-16,0 7-25 16,9 1-25-16,6-2-17 15,12-2-2-15,7-4-7 16,10-3-53-16,5-7-96 15,4-6-81-15,-2-4-339 16,-5-6-551-16,21-31 947 16</inkml:trace>
  <inkml:trace contextRef="#ctx0" brushRef="#br0" timeOffset="10970.8597">26729 14704 497 0,'2'-3'754'15,"-2"3"-281"-15,1 0-253 16,-1 1-83-16,-1 8-77 16,-4 7 37-16,-2 7-2 15,-7 7-40-15,2-1-29 16,2 2-19-16,3-3-7 16,-3-5-36-16,6-6-91 15,-1-6-154-15,4-5-272 16,-2-8-327-16,0-25 629 15</inkml:trace>
  <inkml:trace contextRef="#ctx0" brushRef="#br0" timeOffset="11320.47">26716 14718 42 0,'0'-4'985'0,"0"1"-740"15,0 0-134-15,0 2-26 16,3 1-7-16,0 2-7 15,3 0 23-15,4 1-32 16,8-3-23-16,2-3-14 16,8-1-14-16,6-4-11 15,3 0 0-15,1 0-1 16,-1-3-18-16,-6 0-14 16,-7 2 9-16,-7-2 24 15,-9 4 1-15,-8 3 26 0,-4 3 29 16,-5 2-5-16,-3 2 15 15,-3 5 6-15,-3 5 7 16,-5 4-5-16,-1 1-13 16,1 4-23-16,4 0-23 15,4-1-15-15,8-4-1 16,5-2-11-16,7-5-82 16,8-5-106-16,6-4-76 15,8-4-308-15,55-25-403 16</inkml:trace>
  <inkml:trace contextRef="#ctx0" brushRef="#br0" timeOffset="11670.65">27251 14575 1372 0,'-1'-2'222'0,"-1"4"-26"15,-4 0-86-15,-4 4-29 16,-2 2 40-16,-6 10-2 15,2 0-22-15,-4 2-32 16,5 1-32-16,1-2-20 16,3 1-5-16,5-3-8 15,4 2 0-15,5-4 0 16,0-1-7-16,4 3 6 16,0-2 0-16,-2 2-5 15,-2-2 5-15,-3 1 0 16,-3-2 1-16,-3-3 1 0,-4 2 7 15,-1-5-7-15,0 2 5 16,-4-3 0-16,-1 0-5 16,-1 0 0-16,-2-3-1 15,4-1 0-15,5-3-72 16,2 0-93-16,8-3-201 16,12-28-467-16</inkml:trace>
  <inkml:trace contextRef="#ctx0" brushRef="#br0" timeOffset="12092.18">27287 14729 1305 0,'-6'4'261'0,"-1"3"-112"16,-8 7-8-16,6 0-47 15,1 1 16-15,7-2-31 16,4-4-22-16,3 0-22 16,7-7-17-16,5-2-3 15,9-4-8-15,1-4-1 16,7-3-6-16,-1-2-45 16,-3-1-15-16,-5-6 0 15,-5 1 7-15,-7-3-11 0,-7 1 47 16,-7 2 17-1,-7 6 21-15,-4 2 47 0,-6 7-2 16,1 4 7-16,-2 4-13 16,-3 9-3-16,0 7 0 15,-1 7-7-15,4 4-19 16,6 3-13-16,9-1-16 16,9-2-2-16,7-5-6 15,7-6-30-15,6-9-97 16,4-7-88-16,5-4-250 15,68-17 131-15</inkml:trace>
  <inkml:trace contextRef="#ctx0" brushRef="#br0" timeOffset="12521.09">28017 14402 878 0,'-3'6'870'0,"-3"0"-735"16,-5 13 12-16,1 9-10 15,-5 10-31-15,1 9 16 16,3 4-34-16,3 0-26 16,2-2-25-16,5-10-26 15,4-5-4-15,1-7-6 16,-1-10 0-16,0-9-1 0,0-7-30 15,-3-1-23-15,3-4-2 16,-6-3-10-16,2-4-11 16,-4-6 29-16,-4-1 28 15,-3-5-1-15,-9 1-2 16,-5 0 2-16,-4 6 11 16,-5 7 9-16,4 7 9 15,-2 7 29-15,0 7 2 16,2 7-10-16,4 5-9 15,6 4-13-15,15 5-7 16,12-5-1-16,17-3-11 16,14-5-89-16,11-7-172 15,89-9-388-15</inkml:trace>
  <inkml:trace contextRef="#ctx0" brushRef="#br0" timeOffset="12854.71">28484 14278 1323 0,'6'5'217'15,"-3"3"-7"-15,4 13 8 16,0 14-61-16,-5 16-5 16,-4 56-31-16,-9 24-22 15,-21 13-27-15,-9-50-25 16,-16-6-29-16,-25-7-18 15,28-42-5-15,-133 65-205 16,35-43-485-16</inkml:trace>
  <inkml:trace contextRef="#ctx0" brushRef="#br0" timeOffset="13397.08">24832 14497 177 0,'-19'2'1505'15,"-4"8"-1249"-15,-25 13-38 0,-6 24-55 16,-44 57-58-16,-1 40-16 15,26 3-16-15,61-48-22 16,26-9-30-16,35-6-12 16,-12-51-9-16,14-4-63 15,116 47-192-15,24-64-560 16</inkml:trace>
  <inkml:trace contextRef="#ctx0" brushRef="#br0" timeOffset="16774.78">11981 16804 1617 0,'-1'-9'228'16,"2"1"-167"-16,1-6-44 16,4-1 8-16,9 4 16 15,0-2 25-15,7 3 15 16,5 3 4-16,3-1-14 0,7 5-20 15,2 3-14-15,4 0-11 16,0 3-5-16,6 0-5 16,-1 2 2-16,6-4 0 15,-5-2-9-15,-5-7-3 16,-6-1-6-16,-5-4 6 16,-7-1-5-16,-3-4 1 15,-9-1 7-15,2-3-9 16,-5 1 2-16,-7 5-1 15,-1 1 7-15,-3 4-1 16,-1 3-7-16,-2 6-2 16,-2 3-29-16,-5 5-50 15,-5 7-77-15,-3 6-113 0,-49 42-373 16</inkml:trace>
  <inkml:trace contextRef="#ctx0" brushRef="#br0" timeOffset="17056.0098">12348 16771 621 0,'3'-10'860'0,"2"4"-704"16,7-6 34-16,-8 5-14 15,-2 5-11-15,-4 6-21 16,-8 10-41-16,-5 13-28 15,-4 6-25-15,-3 9-13 0,2 5-17 16,-1 0-5-16,7-4-14 16,3-5 8-16,2-7-8 15,6-5-1-15,3-10-63 16,3-6-119-16,6-4-197 16,22-22-230-16</inkml:trace>
  <inkml:trace contextRef="#ctx0" brushRef="#br0" timeOffset="17706.48">12556 16712 1505 0,'4'-2'243'16,"-1"1"-81"-16,0-2-17 15,-1 3-17-15,-2 6-31 16,-5 8 8-16,1 7 8 15,-2 8-46-15,-3 7-25 16,4 0-19-16,-1 1-10 16,0-5-4-16,3-6-8 15,3-7 0-15,3-4-1 16,5-9-1-16,4-6-9 16,7-3 2-16,5-7 8 15,6 0-11-15,0-2 10 16,-2-3-4-16,-4-1 4 15,-3-2 2-15,0-2-1 0,-6 3 0 16,-2-2 1-16,-1 2 0 16,-4 3 1-16,-3 6 5 15,-3 2-6-15,-1 6-1 16,-4 3-1-16,-1 2-7 16,-2 7 8-16,-3 1 1 15,4 1 1-15,2 5-1 16,5-4 4-16,1-2-5 15,12-3 0-15,4-3-7 16,10-7 7-16,2-5 0 16,3-4-1-16,1-2 1 15,-4-4 1-15,-3 0-1 0,-5-2 5 16,-8-2-4 0,-2 0 5-16,-9-1-5 0,-2 4-1 15,-5 2 1-15,-2 8 0 16,-2 5 10-16,-5 5-10 15,0 5-1-15,-6 9 2 16,-2 2 7-16,1 5-2 16,3 2-5-16,6 1-1 15,5-6 0-15,5-2-1 16,6-6-29-16,6-3-101 16,9-5-136-16,6-6-240 15,6-4-147-15,0-7-250 16,53-29 836-16</inkml:trace>
  <inkml:trace contextRef="#ctx0" brushRef="#br0" timeOffset="18657.12">13273 16798 462 0,'2'-5'800'15,"-1"1"-452"-15,1-4-90 0,-1 6-42 16,-1 2-32-16,0 0-58 16,-3 8-45-16,-1 7-16 15,-5 5-13-15,-3 9-19 16,-2-1-18-16,1 1-9 15,4-6 0-15,3-3-6 16,0-3-53-16,3-5-116 16,3-5-94-16,2-7-80 15,1-3 25-15,4-4 21 16,-1-6-47-16,-1-5-113 16,0-2 457-16,0-2 33 0,-1-5 167 15,3 1-35-15,0-2 0 16,-1 3-8-16,3 6-10 15,-3 7 6-15,-2 4-15 16,-1 7 21-16,-1 1-16 16,1 1-49-16,3 1-22 15,0 2-6-15,3-2-12 16,3 0-19-16,9-2-2 16,5-1-9-16,7-2-14 15,5-4 2-15,-4 4-6 16,-4 2-5-16,-9 3-1 15,-14 5 0-15,-10 9 42 0,-8 3 38 16,-6 5-19 0,0 2-25-16,-4 0-6 0,8-3-9 15,3-3-4-15,7-6-16 16,6-5-1-16,7-5-6 16,3-4 6-16,11-6 1 15,6-3-1-15,6-2 1 16,4-5-1-16,3-1-5 15,-4-4-7-15,-1 0-6 16,-7-1-10-16,-7-3 2 16,-12 0 16-16,-6 0 10 15,-8 2 1-15,-4 6 14 16,-3 7 3-16,-1 1 21 0,-1 9-9 16,-1 9-10-16,-2 1-7 15,-3 10 4-15,2 3-4 16,3 4-7-16,3 2-6 15,9-3 0-15,9-6-9 16,10-7-5-16,13-10-41 16,13-6-67-16,13-10-94 15,14-7-242-15,48-16-71 16,-78 20-320-16,37-20 635 16,-7-7 115-16,-5-5 99 15,-13-6 180-15,-19-10 172 16,-18-8 434-16,-16 2-445 15,-11 7-10-15,-5 20-94 16,-2 17-82-16,-3 17-49 16,-4 14-47-16,0 12-22 15,-6 12-10-15,-5 19 2 0,0 19-11 16,-11 58-6-16,7 37-5 16,6 3 11-16,12-66-1 15,0-11-2-15,3-7-5 16,8-48-4-16,1-5-5 15,0-8-1-15,-12 20 1 16,2-15-1-16,4-10-29 16,3-15-51-16,6-4-44 15,5-6-115-15,2-2-212 16,5-6-11-16,13-49-308 16</inkml:trace>
  <inkml:trace contextRef="#ctx0" brushRef="#br0" timeOffset="19874.1097">14018 16743 133 0,'1'3'206'0,"1"-3"268"16,4 2-369-16,1-1 27 15,1 1-4-15,4-1-46 16,4 1 4-16,5-5 7 15,6-1-38-15,8-5-34 16,9 0-21-16,2-2-97 0,3-1-29 16,-3 2 18-1,-8 0 33-15,-11 5 59 0,-15 3 16 16,-12 2 187 0,-8 2 38-16,-10 6-42 0,0 5 32 15,-7 8-22-15,3 4-76 16,1 6-28-16,4 2-23 15,4-2-23-15,7-5-19 16,6-4-13-16,5-5-10 16,6-8-1-16,6-8 0 15,11-4-2-15,5-7-5 16,7-4-28-16,-3-6-37 16,-2 0-24-16,-4-5 8 15,-9 0 11-15,-9-3 37 16,-12-2 35-16,-5 3 5 0,-7 1 47 15,-2 11 41-15,1 7-37 16,-3 8-21-16,4 6-12 16,1 6-9-16,-2 3-3 15,3 3-6-15,4 0 0 16,5-2-9-16,5-3-67 16,6-5-64-16,6-6-95 15,9-4-4-15,6-3-52 16,4-5-15-16,5 0 78 15,2-5 206-15,-3 0 22 16,-4-1 261-16,-5 0 39 16,-10 3-2-16,-10 3 16 15,-8 6-40-15,-5 3-40 16,-2 4-93-16,-7 5-82 16,-8 6-40-16,-2 9-1 0,-5 7 2 15,1 2-7-15,4-1-7 16,6-1-5-16,2-5-1 15,6-4-9-15,2-9-42 16,5-4-84-16,3-6-67 16,5-6 14-16,2-4-61 15,6-8-19-15,4-2 44 16,-2-9 88-16,1 1 44 16,-1-4 67-16,-3-4 25 15,-3 2 33-15,1 5 78 16,-5 8 84-16,-4 11-17 15,2 3-22-15,-1 2-28 0,-1 3-22 16,-1-3 2 0,1 6-22-16,6-2-19 0,3 4-22 15,3-4-13-15,11 0-8 16,6-1-8-16,6 0-1 16,1-1-7-16,-7 1-7 15,-6 2 0-15,-14 1-1 16,-10 4 0-16,-9 7 7 15,-4 0 27-15,-5 5-8 16,-4 5-1-16,4 1-5 16,0-1-10-16,7-2 4 15,5-2-8-15,5-8-5 16,5-2 0-16,11-5-1 0,6-8 0 16,10 0 1-16,11-12 1 15,10 3-2-15,3-7-29 16,1-1-20-16,-6-2-7 15,-6-3-5-15,-8-2 11 16,-11-6 26-16,-4-5 20 16,-14 0 4-16,-7 3 1 15,-9 8 10-15,-4 8 47 16,-7 13-1-16,-1 11-12 16,-7 8-13-16,-2 10 4 15,-6 10-5-15,3 10-2 16,11 1-13-16,3 1-4 15,14-1-6-15,14-7-6 0,13-12-12 16,17-7-93-16,13-12-153 16,123-36-636-16</inkml:trace>
  <inkml:trace contextRef="#ctx0" brushRef="#br0" timeOffset="26897.4">16687 16336 927 0,'-12'-3'681'0,"5"1"-603"16,-9 4-42-16,0 8-3 15,1 3 42-15,-1 15 26 0,1 2 22 16,3 4-41-16,5 4-16 15,4-3-33-15,1-1-21 16,2-8-12-16,0-3-5 16,-1-9-91-16,-3-1-147 15,-16 4-364-15</inkml:trace>
  <inkml:trace contextRef="#ctx0" brushRef="#br0" timeOffset="27127.09">16511 16374 273 0,'3'-6'968'16,"3"0"-845"-16,7-7-89 15,5 1-25-15,3 1-1 16,4 3 13-16,4-4 24 15,4 3-21-15,1 2-24 16,0 1-12-16,32 12-321 16</inkml:trace>
  <inkml:trace contextRef="#ctx0" brushRef="#br0" timeOffset="27377.13">16387 16676 891 0,'-1'-1'705'0,"4"-1"-622"16,0 0-53-16,8-4-11 15,6 2 11-15,7-2 14 16,7-1-19-16,6-1-14 15,5 2-11-15,-2 1-60 16,-4 0-213-16,38-8-336 16</inkml:trace>
  <inkml:trace contextRef="#ctx0" brushRef="#br0" timeOffset="27782.66">16893 16518 1459 0,'1'2'195'16,"-1"1"-102"-16,2 4 32 0,-5 5 25 16,-6 7-5-1,0 3-43-15,-2 6-40 0,-3 1-19 16,-2-2-8-16,2-4-7 15,2-4-13-15,0-8-7 16,6-5-1-16,3-5 4 16,1-2-5-16,4-3-6 15,1-6-24-15,2-2-6 16,8-8 0-16,2-1-3 16,7-2-15-16,8-3-12 15,4 0 1-15,4 7 19 16,-1 6 25-16,-2 8 14 15,-9 9 0-15,-4 6 1 16,-5 6 6-16,-11 8 13 16,-5 5-5-16,-7 0-13 15,-4-1-1-15,-4-3-48 16,1-4-456-16,-17-11-861 0</inkml:trace>
  <inkml:trace contextRef="#ctx0" brushRef="#br0" timeOffset="29126.98">17983 16251 1263 0,'3'-5'242'0,"-1"-1"-116"15,2-7 7-15,1 8-14 16,-3 2 29-16,-1 3-13 16,-1 2-24-16,-1 3-40 15,-6 11 14-15,-3 9-1 16,-3 13-34-16,-4 11-16 16,-4 5-11-16,3 0-13 15,0-5-1-15,5-6-7 16,1-13-1-16,3-6 0 15,3-5-1-15,3-9-10 16,1-4-76-16,5-1-104 16,1-4-154-16,14-2-242 0</inkml:trace>
  <inkml:trace contextRef="#ctx0" brushRef="#br0" timeOffset="30043.93">18219 16226 234 0,'-3'-3'1305'0,"2"2"-1129"16,-4-2-2-16,1 10-68 15,-5 9 28-15,-3 9 4 16,-2 12-30-16,-1 9-15 15,-1 8-35-15,2 1-26 16,0-6-16-16,5-9-7 16,6-8-7-16,1-11-1 15,5-6 0-15,3-8-1 16,8-4-6-16,5-6 4 16,8-4-35-16,3-3-22 0,4-4 1 15,0-2 14 1,-2-2 14-16,-5 0 14 0,-5-4 4 15,-7 2-3 1,-2 1 14-16,-7 1 1 0,-3 0 0 16,-1 8 6-16,-2 6 2 15,-2 1-8-15,-1 8-6 16,-3 6 6-16,-2 6 7 16,1 3-7-16,4 1 1 15,6 0 1-15,5-5 4 16,10-2 0-16,9-7-6 15,7-4 6-15,6-3-5 16,5-7-1-16,-2-2 1 16,-5-1-1-16,-7-4-5 15,-9-3 4-15,-4-1 0 0,-10-3 0 16,-4-2 1-16,-4 2 1 16,-3 2 0-16,-1 7 6 15,-4 5-6-15,-4 7 11 16,-3 7-4-16,-3 5-2 15,-4 11 3-15,6 3 4 16,-2 6-2-16,9-1-10 16,6-4-1-16,4-5-1 15,7-5 0-15,8-5-20 16,1-6-91-16,3-3-161 16,22-17-273-16</inkml:trace>
  <inkml:trace contextRef="#ctx0" brushRef="#br0" timeOffset="30244.29">18719 16199 749 0,'0'-4'926'16,"1"2"-748"-16,1-4-20 15,2 0-77-15,-1 5-29 16,-1 0-25-16,0 1-27 15,-4 2-15-15,-1 4-141 16,-9 28-427-16</inkml:trace>
  <inkml:trace contextRef="#ctx0" brushRef="#br0" timeOffset="30570.41">19089 16222 1155 0,'-2'-3'530'15,"1"2"-350"-15,-5-4-28 16,-1 9-85-16,-5 0-2 16,-8 4 5-16,2 11 1 15,-4 6-40-15,3 4-17 16,-1 6-8-16,7 2-6 15,4 1 1-15,6-2-1 0,1-4 0 16,5-8-1-16,3-5-4 16,-1-5 4-16,1-6 2 15,-4 2-1-15,-2-4 2 16,-5 1 5-16,-6 2-6 16,-11 0-1-16,-6 3-93 15,-16-4-212-15,-120 12-309 16</inkml:trace>
  <inkml:trace contextRef="#ctx0" brushRef="#br0" timeOffset="30899.48">18325 16154 885 0,'-3'-4'851'16,"2"2"-721"-16,-7-4 79 15,-4 10-85-15,-9 6-43 16,-10 13 18-16,-15 7-3 16,-12 11-36-16,-8 6-18 15,-7 1-18-15,-8 1 2 16,-46 23-8-16,-3-9-5 15,89-51-11-15,5 1 4 16,-28 9-6-16,13-8 0 16,26-6-9-16,19-2-99 15,24-6-141-15,19-3-210 0,99-14-180 16</inkml:trace>
  <inkml:trace contextRef="#ctx0" brushRef="#br0" timeOffset="31653.25">19868 16468 1575 0,'-8'0'303'15,"4"-2"-177"-15,-8-2-9 16,12 3-72-16,6-1-44 16,6 1 9-16,7-5 1 15,5-1-5-15,9-3-6 16,4-4 0-16,0-3-1 0,-2 0-22 15,-5-3-5-15,-11 2 15 16,-7 0 13-16,-9 5 1 16,-11 0 8-16,-3 5-7 15,-6 2 10-15,-7 2 1 16,-4 10 28-16,-5 2 31 16,-3 9-2-16,-1 4 2 15,-2 7-24-15,8 4-10 16,10 4-22-16,11-3-7 15,15-3-8-15,12-7-1 0,17-7-6 16,12-10-27 0,9-6-118-16,7-2-74 15,-7-2-138-15,-7-2-183 0,24-20-434 16</inkml:trace>
  <inkml:trace contextRef="#ctx0" brushRef="#br0" timeOffset="31945.02">20332 16270 1347 0,'0'0'359'16,"1"1"-214"-16,1 4-73 15,1 6 3-15,2 6 56 16,0 5 1-16,3 6-26 16,7-2-19-16,4 0-40 15,8-1-22-15,4-8-19 16,0-4-6-16,-2-6-82 16,-4-3-89-16,-7-4-108 15,9-13-365-15</inkml:trace>
  <inkml:trace contextRef="#ctx0" brushRef="#br0" timeOffset="32102.47">20484 16312 623 0,'-6'-3'955'0,"1"7"-724"0,-8 2 2 16,1 11-133-16,-7 12-28 15,-2 8-6-15,-6 7-21 16,0 2-25-16,3-7-20 15,6-5-101-15,0 12-534 16</inkml:trace>
  <inkml:trace contextRef="#ctx0" brushRef="#br0" timeOffset="33048.43">20862 16283 1304 0,'-8'-3'238'16,"-1"2"38"-16,-12-1-61 15,-3 6-47-15,-7 8-29 0,-3 4-14 16,-1 12-43 0,6 3-32-16,5 2-23 0,13 2-15 15,11-5-11-15,8-3 6 16,9-6-7-16,4-5-1 15,9-11 1-15,4-6 0 16,2-9-5-16,3-4-29 16,-4-6-34-16,-6-4-7 15,-6-3 11-15,-7-1 17 16,-3-4 17-16,-4 1 8 16,-4 0 9-16,2 4 13 15,-7 8 1-15,0 8-1 16,-4 10 0-16,-4 10-33 15,-2 7 33-15,-3 8 13 16,-4 8 14-16,2 1-3 16,8 0-14-16,4-2-2 15,7-3-8-15,8-7-1 0,3-7 0 16,7-4-73-16,5-9-175 16,46-22-362-16</inkml:trace>
  <inkml:trace contextRef="#ctx0" brushRef="#br0" timeOffset="33629.08">21179 16276 1421 0,'0'1'187'0,"0"2"-61"0,0 4-24 15,-3 8 48-15,-4 6-12 16,-2 5-21-16,0 2-27 15,-3 1-36-15,3-2-18 16,0-5-18-16,3-9-7 16,-1-5-10-16,5-4 11 15,2-4-3-15,3-6-9 16,3 0-1-16,0-7-11 16,6-5 6-16,0-1-1 15,3-2-7-15,7-3 2 16,-1 1-10-16,5 2-1 15,0 1-1-15,0 9 6 16,-4 4 8-16,-7 3 1 16,-3 7 8-16,-6 4-5 15,-5 5 6-15,-2 8 0 0,-4 5 1 16,-2 1 9-16,4-2-4 16,0-3 2-16,3-5-2 15,2-8-5-15,-1-2 0 16,1-10 0-16,5-2 5 15,2-4 2-15,1-6-8 16,5-2-10-16,3 0-25 16,1-3-8-16,4-2-2 15,-2 1-5-15,3 1-14 16,-5 5 25-16,-5 6 24 16,-3 7 15-16,-6 6-9 0,-5 6 8 15,-2 5 1-15,-3 8 18 16,2 2 1-16,1-1-8 15,2 2-11 1,9-4 0-16,3-4-38 0,10-6-273 16,42-16-436-16</inkml:trace>
  <inkml:trace contextRef="#ctx0" brushRef="#br0" timeOffset="33849.5199">21795 16274 1440 0,'-4'5'272'0,"-2"2"-106"16,-6 9-79-16,1 9-30 15,-6 13 50-15,3 6-5 16,1 6-32-16,-1-1-37 16,4-3-22-16,4-10-11 15,0-8 0-15,3-5-86 16,0-10-100-16,3-8-166 15,-6-16-350-15</inkml:trace>
  <inkml:trace contextRef="#ctx0" brushRef="#br0" timeOffset="34188.17">21797 16201 60 0,'1'-3'1169'0,"4"0"-953"16,1-2-33-16,4 2-80 16,2 3-4-16,3 3-6 15,1 2-6-15,4 4-27 16,1 5 8-16,-2 4-11 16,-2 7-26-16,-6 1-11 15,-8 0-11-15,-7-6 0 16,-8-1-3-16,-7-5 6 15,-7-7-6-15,-5-3 0 16,-5-5-6-16,2-2 1 16,-2-2 5-16,9-1-6 15,2 0 0-15,10 0-7 16,7 1-21-16,8-1-61 16,8-2-62-16,8 2-65 0,9-2-89 15,61-16-236-15</inkml:trace>
  <inkml:trace contextRef="#ctx0" brushRef="#br0" timeOffset="34413">22201 15963 761 0,'0'-7'711'0,"2"3"-479"16,-1-5 50-16,-1 9-85 15,-1 4-40-15,-5 8-22 0,-3 9-49 16,-5 11-34-16,1 12-14 15,-2 8-14 1,1 1-12-16,4-2-11 0,3-3 0 16,2-6-1-16,2-7-42 15,3-6-133-15,2-9-289 16,11 0-233-16</inkml:trace>
  <inkml:trace contextRef="#ctx0" brushRef="#br0" timeOffset="34804.11">22219 16309 497 0,'0'-3'819'0,"3"2"-620"0,0-2-68 16,-2 3-64-16,2 3 19 15,-1 1 50-15,2 4-8 16,1-2-52-16,4-2-31 15,6-1-16-15,5-2-14 16,5-2-14-16,3-2 1 16,5-1-2-16,0-6-23 15,-3-2-39-15,-2-3 4 16,-6-1 29-16,-6-4 19 16,-5-1 2-16,-7-2 8 15,-2 2 1-15,-5 0 12 0,-5 5 41 16,-5 5 29-16,-3 8-26 15,-5 9-12-15,-6 8 1 16,-4 9-1-16,-4 8-9 16,-1 7-15-16,5 3-15 15,10 1-6-15,9 1 0 16,12-7-6-16,15-5-75 16,18-8-115-16,113 5-343 15</inkml:trace>
  <inkml:trace contextRef="#ctx0" brushRef="#br0" timeOffset="35316.75">23480 16005 219 0,'1'-7'1218'0,"-2"4"-944"15,1-5-17-15,-5 8-103 16,-7 6-47-16,-11 7-13 0,-10 14 14 15,-6 11-16-15,-4 13-41 16,2 4-18-16,10-2-11 16,10-3-10-16,14-7-4 15,13-11 4-15,16-8-11 16,9-9 0-16,10-10 0 16,3-7-1-16,1-11 0 15,-3-6-28-15,-11-7-16 16,-8-4 7-16,-9 0-14 15,-6-6-2-15,-3-5 19 16,-8 0 13-16,-2-2 15 16,0 10 6-16,-1 4 0 15,-1 13 1-15,1 9-1 0,-1 7-22 16,-7 5-17 0,-5 11-44-16,-3 4-119 0,-1 5-271 15,-39 28-209 1</inkml:trace>
  <inkml:trace contextRef="#ctx0" brushRef="#br0" timeOffset="35530.21">23293 16175 448 0,'-1'-2'891'15,"1"0"-720"-15,-2-2-20 16,2 7-49-16,2 1-30 15,2 6 26-15,7 4-2 16,4 1-21-16,10 3-33 0,6 0-21 16,7-3-21-16,2-6-108 15,60-1-377-15</inkml:trace>
  <inkml:trace contextRef="#ctx0" brushRef="#br0" timeOffset="35966.44">23717 16399 1403 0,'-5'-1'240'0,"-1"1"21"0,-8 0-154 16,0 6-14-16,-1 9-29 16,0 7 10-16,-1 8-22 15,2 3-7-15,1 0-24 16,4-2-7-16,6-6-13 16,3-6 7-16,5-4-8 15,9-8-1-15,6-5 1 16,8-5 0-16,7-4-37 15,3-8-52-15,-2-3-5 16,-6-1 5-16,-6-3 11 0,-8-1 2 16,-10-6 34-1,-6 0 42-15,-6 1 10 16,-10 8 41-16,-4 6 2 0,-6 7-19 16,-1 11-11-16,-4 4-11 15,2 3-11-15,10 3-1 16,1 2-122-16,15-3-349 15,24-13-745-15</inkml:trace>
  <inkml:trace contextRef="#ctx0" brushRef="#br0" timeOffset="36230.2">24173 16150 859 0,'-7'0'629'0,"4"-2"-476"0,-4 2 34 16,7 0-106-16,3 2-10 16,7-2 19-16,4 0-21 15,6 0-33-15,9-2-24 16,0 2-12-16,4-5-95 15,0 2-218-15,30-10-417 16</inkml:trace>
  <inkml:trace contextRef="#ctx0" brushRef="#br0" timeOffset="36434.06">24172 16293 712 0,'1'-6'844'0,"2"3"-643"0,4-2-71 16,9 0-71-16,6 1-11 15,5 0-24-15,6-2-9 16,3 2-15-16,-2-1-64 16,-1 2-209-16,-2-3-226 0,41-30-369 15</inkml:trace>
  <inkml:trace contextRef="#ctx0" brushRef="#br0" timeOffset="36780.32">24824 16047 208 0,'-6'-3'1043'0,"0"2"-776"16,-9 0-24-16,-1 2-85 15,-5 5-53-15,-4 7 15 16,-7 6-3-16,-1 9-23 15,0 6-25-15,4 4-16 16,2 2-25-16,10-5-13 16,9-4-6-16,6-6-3 15,12-8-6-15,7-3 0 16,10-7 0-16,9-5 5 16,5-4-4-16,-1-6-1 0,-4-5 0 15,-6-4-11-15,-8-8-15 16,-8-1 2-16,-8-4-7 15,-4-2-17-15,-4-3 12 16,-4 1 21-16,-5 6 1 16,-8 7-2-16,0 15-26 15,-7 10-116-15,1 3-140 16,-36 30-311-16</inkml:trace>
  <inkml:trace contextRef="#ctx0" brushRef="#br0" timeOffset="37347.13">25530 15971 1267 0,'-17'0'464'0,"4"2"-313"15,-22 8 25-15,1 5-83 16,-2 7-2-16,6 7 5 0,7 1-39 15,11 3-19-15,15-2-22 16,7-1-8-16,11-6-7 16,5-8-1-16,3-5 12 15,8-6-12-15,-4-7-10 16,-3-3-44-16,-2-5-13 16,-9-1 11-16,-3-5 29 15,-9-2 9-15,-1-1-9 16,0-5 0-16,-1 2-7 15,5-1 11-15,-2 0 17 0,-1 7 6 16,-2 6 1-16,-1 6-1 16,-7 7 0-16,-3 5 0 15,-1 7 30-15,-4 2 0 16,-5 7-12-16,7 5-7 16,1-1-2-16,8-3-8 15,8-1 5-15,5-5-5 16,11-7-1-16,1-5-85 15,5-2-208-15,39-20-255 16</inkml:trace>
  <inkml:trace contextRef="#ctx0" brushRef="#br0" timeOffset="37747.83">25825 16062 583 0,'-6'-1'842'0,"6"-1"-674"16,-3 1 6-16,3 2-110 15,0 7-29-15,-3 6 46 16,-1 6 31-16,-2 5-31 16,-2 1-1-16,1 1-23 15,4-5-21-15,3-4-21 16,1-7-6-16,7-5-8 16,-1-5 8-16,2-4-8 15,6-4-1-15,-1-1-23 16,-2-6-31-16,2 1 10 15,-2-5 17-15,3-1-1 16,0-2 13-16,6-1-18 16,1-1 10-16,1 3 1 15,1 6 10-15,-8 6 6 16,-7 8 4-16,-6 8-7 0,-4 5 2 16,-4 6 7-16,-1 6 6 15,3 0 3-15,3 2-3 16,6-4 3-16,6 1-3 15,7-6-6-15,5-5-26 16,5-7-202-16,60-23-379 16</inkml:trace>
  <inkml:trace contextRef="#ctx0" brushRef="#br0" timeOffset="38164.41">26601 15772 1557 0,'3'-6'305'0,"1"2"-172"16,2-4-61-16,0 6-46 15,-4 8-10-15,-7 10 76 16,-2 14 31-16,-2 9-23 16,-4 14-28-16,0 2-24 15,4 3-10-15,4-6-13 16,5-5-11-16,5-7-13 15,1-8 0-15,2-10 0 16,1-11-1-16,-6-6 0 16,1-10-12-16,-2-4-11 15,-5-8-14-15,-3-3-14 0,-4-1 13 16,-4-7 11-16,-5 2 8 16,-7-1 7-16,-3 4 1 15,-4 7 4-15,-5 7 1 16,1 9 6-16,-3 10 1 15,3 5 19-15,4 7-2 16,7 5-2-16,10 4-9 16,14-3-7-16,16-3 0 15,19-1-11-15,14-4-131 16,13-8-327-16,83-12-364 16</inkml:trace>
  <inkml:trace contextRef="#ctx0" brushRef="#br0" timeOffset="38897.71">27662 15849 1696 0,'-12'-2'241'0,"-5"3"-59"16,-12 2-73-16,-7 9-46 16,-8 11 20-16,0 9-11 15,2 9-15-15,7 5-21 16,10 1-22-16,15-1-14 15,13-6 0-15,15-3-2 16,12-10-5-16,14-10-2 16,9-12-15-16,0-10-45 15,-1-10-3-15,-7-5 0 16,-8-6 36-16,-13-3-2 16,-9-5 11-16,-9-3 11 0,-4-4-1 15,-4-3-4-15,-2 4 9 16,-4 3 12-16,-7 9 1 15,-3 12 5-15,-4 11-6 16,-2 7 0-16,-6 8 0 16,4 2-27-16,-6 4-153 15,4 3-203-15,-35 18-728 16</inkml:trace>
  <inkml:trace contextRef="#ctx0" brushRef="#br0" timeOffset="39131.53">27413 16027 1468 0,'1'3'236'0,"-1"0"-127"15,5 2-64-15,3 3 29 16,4 1 16-16,11-2-24 15,9-1-27-15,12 1-39 16,10-3-3-16,7-4-233 16,82 2-315-16</inkml:trace>
  <inkml:trace contextRef="#ctx0" brushRef="#br0" timeOffset="39415.32">27972 16146 696 0,'-1'-6'1015'15,"-1"4"-793"-15,1 0 23 16,-1 2-116-16,-1 10-29 15,-3 5-20-15,-4 14-32 16,-1 8-18-16,4 6-18 0,2 0-11 16,4-1-1-16,-1-5-55 15,2-10-170-15,3-5-249 16,17-17-316-16</inkml:trace>
  <inkml:trace contextRef="#ctx0" brushRef="#br0" timeOffset="39664.65">28279 15975 1365 0,'2'-2'458'0,"1"-2"-251"15,6-2-108-15,3-1-61 16,5 0-13-16,3 1 11 16,4 1-13-16,1 1-15 15,3-3-8-15,1 3-86 16,-4 2-256-16,11-3-475 16</inkml:trace>
  <inkml:trace contextRef="#ctx0" brushRef="#br0" timeOffset="39864.85">28341 16123 49 0,'1'-5'1561'0,"5"-1"-1268"0,9-2-157 16,7 2-98-16,6-3-29 15,1 5-9-15,2-2-68 16,-2 6-200-16,44-25-558 16</inkml:trace>
  <inkml:trace contextRef="#ctx0" brushRef="#br0" timeOffset="40165.07">29233 15729 1304 0,'-2'-4'593'0,"1"2"-426"16,-2-5-43-16,1 7-70 16,1 3 0-16,-2 7 21 15,-3 9 8-15,-5 9-20 16,1 10-15-16,-1 4-6 15,-2 4-14-15,2-2-11 16,5-4-16-16,2-4 7 16,4-6-8-16,0-5 0 15,0-10-53-15,0-5-153 0,-3-6-308 16,-18-24-333-16</inkml:trace>
  <inkml:trace contextRef="#ctx0" brushRef="#br0" timeOffset="40364.95">29173 15746 920 0,'-9'-5'769'0,"3"0"-549"16,-7 0 23-16,1 3-127 16,-6 7-38-16,1 4-18 15,-8 7-21-15,-2 11-20 16,-4 8-17-16,0 6-2 0,4 1-125 15,2 2-364-15,-14 44-332 16</inkml:trace>
  <inkml:trace contextRef="#ctx0" brushRef="#br0" timeOffset="40548.7697">28940 16160 1468 0,'5'4'216'0,"2"2"-45"0,11 1-76 16,0 3-16-1,6-2-22-15,1-5-19 0,2-3-38 16,4-5-41 0,49-34-587-16</inkml:trace>
  <inkml:trace contextRef="#ctx0" brushRef="#br2" timeOffset="56255.2">30031 15986 1573 0,'-8'-1'239'16,"4"2"-139"-16,-8 2 17 15,6 7-58-15,0 7 23 16,1 9 28-16,1 7-34 16,1 7-5-16,-1 3-32 0,1 3-21 15,0-4-5 1,-3-7-5-16,1-4-7 0,-2-7 5 16,-3-8-5-16,2-3 1 15,0-8-2-15,1-2-25 16,3-2-49-16,1-2-49 15,3-2-67-15,-2-2-139 16,2-5-185-16,-3-37-225 16</inkml:trace>
  <inkml:trace contextRef="#ctx0" brushRef="#br2" timeOffset="56654.75">29992 15959 710 0,'2'-11'482'0,"-1"3"-341"0,2-9-68 16,3 0 37-16,4 5-37 16,1 1 31-16,1-1 10 15,1 3-11-15,4-2-32 16,2 3-19-16,3-4-16 16,1 4-16-16,2 0-7 15,2 4 4-15,-5-1-5 16,1 7 7-16,-7 6 7 15,-7 6-7-15,-6 8 14 16,-7 9-6-16,-8 2 2 16,-9 0-10-16,-3-2-2 15,-3-5-10-15,-4-5 8 16,-3-8-7-16,-1-4-7 16,2-2 8-16,5-4-8 15,7-3 5-15,6-3-6 0,6-1-1 16,8-4-20-16,4-3 3 15,10-4 10-15,2 1 2 16,2-3-21-16,0 9-15 16,-6 0-39-16,1 6-81 15,0 2-133-15,18 6-241 16</inkml:trace>
  <inkml:trace contextRef="#ctx0" brushRef="#br2" timeOffset="57264.44">30455 15794 1309 0,'0'2'297'0,"-2"0"-108"0,0 4-69 16,-1 4-17-16,-4 9 7 15,-3 7 4-15,-2 7-15 16,-3 2-33-16,1 3-33 15,4-1-20-15,3-8-5 16,2-5-8-16,2-8 0 16,3-6-1-16,0-4-43 15,0-4-37-15,0-4-16 0,-1-1-8 16,1-6-60 0,0-4-15-16,0-5 58 0,3-3 34 15,1-4 5-15,1-4 41 16,-1 3 29-16,0 0 13 15,-1 5 21-15,2 5 16 16,-2 7-2-16,-3 3 14 16,0 4 22-16,-3 2-1 15,0 2-13-15,1 0-15 16,2 0-6-16,0 1 2 16,3-1-14-16,6 1 6 15,5-3 18-15,4 0-9 16,6-4-18-16,5-1-12 15,1-4-4-15,2 1-4 16,-1-2-1-16,-7 2 1 0,-8 0 0 16,-7 4 6-1,-3 3-6-15,-6 1 21 0,-2 0 22 16,-2 3 1-16,-2 3-9 16,-3 6-15-16,-7 6 3 15,-1 6 4-15,-2 3-10 16,4 1-7-16,5-1-10 15,4-3-1-15,6-7 0 16,4-3-10-16,6-4-76 16,7-6-83-16,11-4-167 15,60-17-287-15</inkml:trace>
  <inkml:trace contextRef="#ctx0" brushRef="#br2" timeOffset="57637.94">30886 15793 76 0,'-8'-3'1371'0,"1"3"-1173"15,-7 0 18-15,1 8-104 16,-2 8-25-16,-3 7 15 16,5 2-22-16,2 2-17 15,8-2-21-15,8-2-24 16,4-8-17-16,4-4 0 15,10-6-1-15,0-5 1 0,6-6 0 16,2-4-1 0,-3-2-75-16,-4-5 21 0,-6-2 25 15,-5-2-16 1,-6-1 44-16,-4-4 1 0,-6 2 1 16,-5 1 11-16,-4 6-6 15,-3 5-6-15,2 9-20 16,-1 9 19-16,-6 6 0 15,1 8-5-15,-4 2-21 16,3 3-120-16,10-5-93 16,10-7-77-16,51-4-204 15</inkml:trace>
  <inkml:trace contextRef="#ctx0" brushRef="#br2" timeOffset="58076.52">31588 15507 1472 0,'-1'-2'301'0,"1"2"-70"15,-3 0-124-15,-4 6-83 16,-2 10 78-16,-9 11-5 16,-5 9 1-16,-1 11-20 15,-1 9-32-15,4 0-19 16,5-1-18-16,5-4 2 15,9-7-11-15,6-7-1 16,2-12 0-16,3-7-5 16,0-11-4-16,-4-4-23 0,0-6-5 15,-2-6 14-15,-3-5-13 16,-3-3 5-16,-2-5 4 16,-6 0 7-16,0-3 6 15,-5 0 14-15,-2 3 0 16,-3 6 0-16,-4 4-10 15,-2 8-14-15,-1 10 24 16,-4 4 1-16,7 5 8 16,-1 5-7-16,10 3 10 15,7 1-11-15,12-2 0 16,12-2 0-16,12-7-9 16,16-2-3-16,11-6-116 15,4-5-115-15,2-2-81 16,56-15-313-16</inkml:trace>
  <inkml:trace contextRef="#ctx0" brushRef="#br2" timeOffset="58489.08">31668 15793 1094 0,'0'0'264'16,"-2"0"-21"-16,1 5-65 15,-5 1-8-15,0 8-16 16,-1 5-7-16,-1 3-36 16,3-2-42-16,2-1-37 15,3-5-26-15,2-5-5 0,2-3-1 16,8-2-1 0,5-6 1-16,6-3 0 0,9-3-44 15,1-6-25-15,-4-2-9 16,0-3 2-16,-6-5 16 15,-6 1 6-15,-5-4 6 16,-6 0 35-16,-6 4 13 16,-3 5 10-16,-2 5 4 15,0 9 4-15,-1 5-6 16,-2 9-11-16,-3 2 8 16,1 8-3-16,4 2 0 15,3 1-1-15,6-4-5 16,6-1-1-16,12-6 0 0,6-5-92 15,9-4-97 1,3-6-85-16,65-20-208 16</inkml:trace>
  <inkml:trace contextRef="#ctx0" brushRef="#br2" timeOffset="58705.69">32200 15666 301 0,'0'-8'685'0,"0"0"-340"15,0-5-86-15,-4 6-8 16,1 7-76-16,-3 3-64 15,-6 10-13-15,-9 3 5 16,-3 15-26-16,-3 3-22 16,6 5-20-16,5-1-26 15,7-2-3-15,7-7-6 0,7-6-6 16,11-5-39 0,5-10-71-16,12-3-34 0,3-5-57 15,4-5-117-15,54-27-257 16</inkml:trace>
  <inkml:trace contextRef="#ctx0" brushRef="#br2" timeOffset="59082.7899">32279 15772 292 0,'-3'1'702'15,"-1"0"-420"-15,-5 6-79 0,-3 3-7 16,4 3-13-1,2 1-49-15,3-1-37 0,3-1-32 16,5-7-26-16,2-1-15 16,6-2-9-16,4-5-2 15,7-1-5-15,1-6-8 16,1-2 0-16,-1-2-36 16,-2-3-3-16,-4-1 24 15,-6 0 9-15,-5 1 6 16,-5 0 10-16,-6 4-1 15,-5 6 8-15,-5 5 19 16,-3 6-17-16,-8 8 7 16,0 5 16-16,-5 7 12 15,6 3-30-15,2 3-2 16,12-1-15-16,9-3-7 0,9-4 0 16,12-4-9-16,7-6-65 15,9-6-46-15,5-4-211 16,70-16-217-16</inkml:trace>
  <inkml:trace contextRef="#ctx0" brushRef="#br2" timeOffset="59438.92">32797 15587 763 0,'0'-4'670'0,"0"1"-442"0,0-1-10 15,-2 2-91-15,-1 2-31 16,-4 6-19-16,-6 5-17 16,-8 9-6-16,3 6-11 15,-6 9-13-15,5-1-3 16,2 1-15-16,6-2-6 15,3-3-6-15,5-5 8 16,3-5-8-16,0-2 0 16,1-5 2-16,-1 0-1 15,-1-2 0-15,-2-1 8 16,-5 0-8-16,-9 3-1 16,-10 1-44-16,-14 2-127 15,-117 23-375-15</inkml:trace>
  <inkml:trace contextRef="#ctx0" brushRef="#br2" timeOffset="60572.78">17806 17558 803 0,'-5'-22'585'16,"5"-2"-411"-16,-3-18-95 15,6 1 14-15,2 5 29 16,1 8 8-16,4 4 2 0,-4 7-25 16,0 5-29-16,-1 4-15 15,-4 5-8-15,1 3-10 16,-5 3-9-16,0 7-9 15,-3 9 17-15,-5 11-10 16,-4 11-5-16,2 7-16 16,-3 6 1-16,2-2-14 15,2-5 1-15,5-7-1 16,-1-8-1-16,5-8-60 16,5-8-118-16,2-10-115 15,2-6-73-15,27-30-260 16</inkml:trace>
  <inkml:trace contextRef="#ctx0" brushRef="#br2" timeOffset="61189.53">18073 17248 1682 0,'0'0'232'0,"0"0"-56"15,0 1-97-15,-3 8-19 16,-3 12 60-16,-7 10-18 15,-3 11-31-15,-1 10-29 16,3-4-5-16,2 4-23 16,2-8-5-16,7-7-8 15,3-10-1-15,4-9 0 16,7-8-7-16,4-6 5 0,1-6 1 16,8-6-15-16,3-10-1 15,1-3-1-15,2-6 0 16,-3-3 5-16,-3 1 2 15,0-7 11-15,-5 5 0 16,-5 5 0-16,-1 6 0 16,-7 10 1-16,-5 4-1 15,-2 9-3-15,-4 7 3 16,-5 6 0-16,-2 8 12 16,-2 2 1-16,0 8-4 15,3 2 2-15,10-7-5 16,7-2-5-16,10-6 1 0,8-10 4 15,11-5 0 1,4-11-5-16,2-2 0 0,1-6-1 16,-2-4 0-16,-7-2-22 15,-7-4 4-15,-7-2 4 16,-6-3 7-16,-6-6 5 16,-4-1 2-16,-3-5-6 15,-3 8 6-15,-3 8 0 16,-2 11 0-16,-1 15 0 15,-7 9 1-15,-1 10-1 16,-4 10 0-16,0 8 14 16,3 0-13-16,7 3 0 15,11-4-1-15,13-8-1 0,4-6-14 16,10-10-89 0,0-8-73-16,7-6-276 0,40-24-214 15</inkml:trace>
  <inkml:trace contextRef="#ctx0" brushRef="#br2" timeOffset="61989.81">18304 17198 198 0,'-6'-10'1323'0,"2"6"-1127"15,-8-4-7-15,-2 6-76 16,-4 8-32-16,-12 6 18 15,-8 8 12-15,-10 9-6 16,-9 2-30-16,-11 7-27 16,-50 22-21-16,-25-1-6 15,-18-1-5-15,37-12-7 16,25-18 2-16,63-20-4 16,8 2 4-16,9-8-11 15,-17 8 0-15,17-6 0 0,17 3-18 16,17-3-10-16,9 1-35 15,13-2-99-15,11 0-123 16,90-8-403-16</inkml:trace>
  <inkml:trace contextRef="#ctx0" brushRef="#br2" timeOffset="62840.35">19586 17168 726 0,'-3'-13'1143'0,"3"4"-1002"16,-3-12-19-16,1 11-41 15,1 7 9-15,-5 3 19 16,-3 13-22-16,-6 11-34 16,-4 13-11-16,-2 14-12 15,6 10-14-15,3 2-7 0,0-6-7 16,6-6-2-16,3-8 1 16,1-13 0-16,1-13-1 15,1-8 0-15,1-6 0 16,-1-6-12-16,3-7-9 15,3-6-11-15,5-4 1 16,2-3 8-16,4-3 1 16,4 0 4-16,1 2 6 15,2 1-3-15,-2 7 4 16,4 5 5-16,-1 5 6 16,-3 6-2-16,1 0 1 15,-4 9-7-15,-8 5-2 16,-3 6-2-16,-9 4 11 0,-8 1 1 15,-3 1 6 1,-4-2 3-16,-7-3 4 0,-2-6-2 16,-8 1-1-16,-4-6-4 15,-2-2 0-15,2-6 2 16,2-2-8-16,10-2 0 16,7-2 0-16,8-3-11 15,10 0-34-15,7 0-55 16,10 1-46-16,3 0-212 15,46-16-283-15</inkml:trace>
  <inkml:trace contextRef="#ctx0" brushRef="#br2" timeOffset="63223.35">19753 17377 1265 0,'-3'7'237'0,"2"2"-141"16,-1 8 11-16,5 0-16 15,6-1 23-15,1-1-10 16,5-8-26-16,5-4-20 16,5-8-22-16,5-2-13 15,1-6-15-15,3-1-8 0,2-3-2 16,-4-2 1-1,-6-1-24-15,-2-4 16 0,-10 4-1 16,-4-3 10-16,-9 7 14 16,-8 3 1-16,-3 8 21 15,-5 5-3-15,-6 8 1 16,-3 10 20-16,-3 8-13 16,2 6-17-16,5 5-12 15,9-6-12-15,12 0-1 16,8-7-30-16,12-7-82 15,7-4-124-15,80-16-356 16</inkml:trace>
  <inkml:trace contextRef="#ctx0" brushRef="#br2" timeOffset="64098.07">20371 17292 1260 0,'0'-4'300'0,"-2"3"-143"15,-1-3-34-15,-7 5-55 16,-7 7-5-16,-2 1 46 0,-8 8 1 16,0 2-34-16,3 3-20 15,5 2-26-15,6-3-18 16,6-2-11-16,6-4-1 16,7-4-1-16,7 1-8 15,5-8 2-15,5-1-40 16,3-3-8-16,-4 0 10 15,-3 2 25-15,-10 1 19 16,-8 0-12-16,-4 6-2 16,-9-1 15-16,-5 5 19 15,-2 1 25-15,-3 4-19 16,0 3-13-16,1 1-3 16,0 3-9-16,3-4-1 15,6-4 0-15,5-7-56 16,3-4-94-16,9-8-145 0,7-5-77 15,39-45-574 1</inkml:trace>
  <inkml:trace contextRef="#ctx0" brushRef="#br2" timeOffset="64341.45">20645 17076 1381 0,'3'-6'351'0,"1"3"-146"15,-2-2-55-15,-1 5-66 16,-4 5 0-16,-7 12 18 16,-2 11-10-16,-9 12-34 0,-1 6-32 15,-2 5-10-15,3 4-1 16,-1-3-14-16,7-2 0 16,2-8-1-16,0-5-31 15,7-10-78-15,2-8-148 16,2-8-238-16,1-11-181 15</inkml:trace>
  <inkml:trace contextRef="#ctx0" brushRef="#br2" timeOffset="64540.84">20442 17324 658 0,'0'-1'677'0,"5"1"-510"15,-1 0-104-15,11 1-18 16,5-1 4-16,9 0 10 16,9-3-31-16,9-1-18 15,13-5-10-15,4 2-184 16,102-27-922-16</inkml:trace>
  <inkml:trace contextRef="#ctx0" brushRef="#br2" timeOffset="64923.87">21709 17017 1620 0,'-2'-4'237'0,"-4"2"-36"15,-7-1-109-15,-8 3-28 16,-8 5 41-16,-7 9 20 16,-2 5-43-16,1 9-28 15,5 7-31-15,7 8-14 16,4 3-8-16,9 4 0 16,6 0 4-16,3 1-5 0,3-1 0 15,2-1 0-15,-1-4-1 16,-2-2 0-16,-5-5 1 15,-9-8-1-15,-2-5 0 16,-8-6-1-16,-2-7-11 16,-3-2-23-16,4-6-51 15,5-4-60-15,9 0-102 16,3-4-98-16,7-6-216 16,16-36-342-16</inkml:trace>
  <inkml:trace contextRef="#ctx0" brushRef="#br2" timeOffset="65124.17">21301 17329 231 0,'2'0'877'0,"1"0"-672"16,1 1-118-16,7 0 2 15,5 3-8-15,1-2 31 16,10-2 14-16,4-2-49 15,6-2-43-15,5-3-34 16,1 0-54-16,0-2-207 16,54-19-337-16</inkml:trace>
  <inkml:trace contextRef="#ctx0" brushRef="#br2" timeOffset="65310.34">21742 17258 126 0,'1'0'1076'0,"1"0"-860"0,-1 1-70 15,2 2-19-15,-1 5 26 16,-4 5-4-16,-1 8-43 16,-3 2-67-16,-3 4-25 15,-3-2-14-15,0 0-29 16,3-6-172-16,-1-6-247 16,-7-6-318-16</inkml:trace>
  <inkml:trace contextRef="#ctx0" brushRef="#br2" timeOffset="65474.54">21846 17142 72 0,'6'-7'1314'0,"-2"1"-1074"0,5-5-85 16,-1 6-98-16,-2 4-39 15,-3 1-18-15,-2 1-1 16,-1 4-5-16,0 0-154 15,3 8-316-15</inkml:trace>
  <inkml:trace contextRef="#ctx0" brushRef="#br2" timeOffset="65730.66">22206 16990 228 0,'-3'-6'1321'15,"1"5"-1073"-15,-4-5 14 0,5 6-101 16,-3 4-59-16,-3 8-23 16,-5 12 13-16,-4 9-29 15,-4 7-14-15,0 7-23 16,-1 3-14-16,4-2-6 16,1-2-6-16,2-4 0 15,1-6-6-15,4-8-51 16,3-3-84-16,2-11-157 15,2-2-224-15,-4-12-225 16</inkml:trace>
  <inkml:trace contextRef="#ctx0" brushRef="#br2" timeOffset="66360.22">22067 17212 1472 0,'6'-4'190'16,"0"0"-56"-16,7-2-76 15,8-2-28-15,6 2-13 16,3 1-13-16,6 2-4 0,0 0-205 15,38-18-702 1</inkml:trace>
  <inkml:trace contextRef="#ctx0" brushRef="#br2" timeOffset="66958.51">23089 16908 1468 0,'1'-4'177'0,"-1"4"-51"16,0 0-51-16,-3 4 15 16,-7 6 42-16,-5 14 14 15,-6 11-38-15,-6 8-20 16,5 9-26-16,-4 5-13 16,7-5-11-16,6-2-19 15,5-4-10-15,8-11-7 16,9-6 4-16,8-7-6 15,6-11-1-15,7-5 1 16,6-7 0-16,3-4-1 16,3-2-5-16,-2-5-14 15,-3-1-4-15,-7-4-6 0,-1-3-7 16,-9-2 2 0,-3-2 19-16,-2-4 4 0,-3 1 6 15,-1 0 6-15,-3 2 0 16,-5 2 1-16,-3 7 8 15,-3 7 5-15,-2 3 10 16,-5 6 3-16,-5 4-14 16,-4 6 1-16,-4 4 4 15,2 8-12-15,1 2 0 16,6 2-5-16,5 5-1 16,6-6-1-16,9-2 0 15,2-2-43-15,4-7-122 0,5-5-282 16,21-9-209-1</inkml:trace>
  <inkml:trace contextRef="#ctx0" brushRef="#br2" timeOffset="67175.34">23460 16961 996 0,'3'-10'796'0,"3"3"-610"16,5-10-21-16,1 8-99 16,0 4-42-16,-8 3-4 0,-2 2-20 15,-4 4-9-15,-5 4-24 16,-4 7-248-16,-32 37-400 16</inkml:trace>
  <inkml:trace contextRef="#ctx0" brushRef="#br2" timeOffset="67850.9599">23534 17119 761 0,'4'-6'723'15,"2"1"-574"-15,6-4 4 16,1 2-53-16,4 2-20 15,-7 4-2-15,-1 2-8 0,-3 4-19 16,-3 8 5-16,-3 8-2 16,-5 5-17-16,-2 6 1 15,0 2 4-15,-2-3-14 16,-1-3-11-16,2-7-7 16,3-5-4-16,1-6-5 15,2-5-1-15,4-4 0 16,2-4-7-16,5-6 7 15,9-4 0-15,1-2 1 16,7-3-1-16,2-3-14 0,2-1 1 16,3-5 4-1,-2 1-5-15,-4 5 14 16,-5 2 0-16,-8 12-5 0,-7 1 5 16,-4 6 0-16,-7 6-10 15,-5 1 10-15,0 11 1 16,-2 4 8-16,1 0 2 15,7 3-10-15,6-3 7 16,10 0-1-16,4-8-7 16,8-1 2-16,5-7 5 15,6-5-5-15,2-4-1 16,1-3-1-16,-1-6-1 16,-2-1-15-16,-5-6-11 15,-7 0 4-15,-3-9 2 16,-8 1 5-16,-2-5 4 15,-4 2 10-15,-4-2 2 16,-6 6 2-16,-2 6 16 0,-5 9 4 16,-3 8 5-16,-7 10-3 15,-3 5 6-15,-7 11 3 16,-2 5-4-16,7 8-10 16,2 3-17-16,9 0-2 15,9-2 0-15,10-8-22 16,9-1-83-16,12-12-72 15,13-5-295-15,78-9-395 16</inkml:trace>
  <inkml:trace contextRef="#ctx0" brushRef="#br2" timeOffset="68112.9099">24537 17258 640 0,'3'-9'1540'0,"2"3"-1279"16,6-6-139-16,0 5-88 0,-3 2-34 15,-4 5-60 1,-10 10-198-16,-56 13-626 0</inkml:trace>
  <inkml:trace contextRef="#ctx0" brushRef="#br1" timeOffset="78645.95">11826 16246 286 0,'6'0'114'0,"2"3"-114"16,8-1 0-16,3 1 12 15,1-3 296-15,1-3-215 16,5 0-60-16,1-2 7 15,6-2-10-15,3 1 23 16,-2 2 14-16,1 0-28 16,-4 3-22-16,-3-1-4 15,-1 2-5-15,-6 2-7 16,-1-2 10-16,-4 1 4 16,-1-1-3-16,3 0 15 0,-3-1-3 15,1-1 0 1,6 1-14-16,-2 0 2 0,5 1 3 15,2-4 0-15,-2 3 2 16,4 0-4-16,-1-2 5 16,-1 1-3-16,0 0-14 15,3 0-1-15,-2 1 7 16,2-2-6-16,0 2-1 16,1-3 2-16,0-2-1 15,2 4 0-15,-1-2-1 16,-3 3 0-16,0 1 0 15,-4-1-1-15,-3 1 1 16,1-2 1-16,-2 0-1 16,1 1 1-16,5-2 0 15,0-1 0-15,0 1 0 0,3 0-1 16,4-2 1-16,-2 3 0 16,3 0-1-16,1-2 0 15,-2 2 1-15,3-2-1 16,5 0 1-16,-2 2 6 15,1-3-6-15,2 3 1 16,-1 0-1-16,-2-1 0 16,3 1 0-16,-1-4 4 15,-2 3-4-15,2 1-2 16,-3-1 1-16,-3 0 0 16,-2 0 6-16,-4 0-6 15,3-1-1-15,-2 1 1 0,2 0 1 16,0 0 0-1,2 1-1-15,0-1 0 0,0 1 0 16,1 0 0-16,0 0 0 16,-3 1 0-16,3-4 0 15,1 4 1-15,-1-2 0 16,-3 2-1-16,-2-2 11 16,0 0 10-16,1 0 1 15,-1 0 2-15,-3 0-3 16,2 1-9-16,1 1 9 15,-2-1-6-15,2 0 5 16,0 0 1-16,1-1 0 16,-1 0 9-16,0 0-8 0,1 1-5 15,1-4-7 1,-2 1-1-16,3 3-1 16,1-2-7-16,-1 2 0 0,-1-2 7 15,1 4-7-15,2-1 5 16,-3 0 0-16,1-1-5 15,0-2 11-15,1 2-3 16,4-1-8-16,-2 0 0 16,4 0 1-16,-3 1 4 15,-1-2 1-15,1 2-5 16,-3-2-1-16,-1 2-1 16,-2 0 1-16,1-1 13 15,-2 0-7-15,5 0-6 16,-3 0 11-16,1-1-6 15,0 0-5-15,1 1 0 0,0 1-1 16,-2-1-1-16,1 1 1 16,1 1 0-16,1-2 1 15,-2 0 0 1,3 0 1-16,2-1 4 0,-2 1-5 16,2-1 5-16,3 1-5 15,3-2 1-15,-2 3-1 16,2-2 8-16,-3 2-3 15,0-2-5-15,-3 2-1 16,0-2 1-16,-1 2 5 16,-1 0-6-16,0-1 0 15,-1 0 1-15,0 2-1 16,-2-3 0-16,2 2 1 16,0-1-1-16,1 1 1 0,0-1-1 15,1 1 1-15,1-3 0 16,-1-1 4-16,3 4-5 15,-4-3-1-15,3 3 0 16,0-2 1-16,2-2-1 16,-1 4 1-16,0-3 1 15,0 2-1-15,-2-1 1 16,-1 1-1-16,-1-1 1 16,-1 0 0-16,0 0-1 15,-2 1 0-15,2 2 1 16,1-3-1-16,-1 0 0 0,-3 1 1 15,0 0-1 1,-3-1 1-16,0 1 0 0,-1-1-1 16,-2 1 6-16,1-1 0 15,2 0-5-15,-4-2 7 16,4 3-7-16,1 0 0 16,2 1 0-16,1 0 8 15,3-1-9-15,2 0 7 16,2 2-6-16,3-3 1 15,1 4 5-15,3-5-6 16,3 4 0-16,-1 0 10 16,4-2-11-16,1 1 2 15,1-2-1-15,-1 2 10 16,-2-2-11-16,1 1 7 16,-2 1-1-16,2-1-5 0,-2 0 7 15,-1 0-7 1,1 0 6-16,-1-1-5 0,0 2 5 15,-1-1 1-15,4-2-2 16,2 1 1-16,-1 3-5 16,6-1-1-16,0 0 12 15,6 2-12-15,-2-2 4 16,3 2-4-16,0-1-1 16,4 1 6-16,2-2 3 15,-2 2-1-15,4 0-8 16,-1-1 8-16,1 0-7 15,-3-3 5-15,-3 2-5 16,-1 1-1-16,-2-2 1 0,-2 1 0 16,0 0 0-1,-3 0 0-15,-1 0 5 0,-1 0-4 16,-2-1-2-16,2-1 0 16,-6-1-1-16,1 2 0 15,-1-1 0-15,-1 0 0 16,-2 0 1-16,0 0 0 15,-1-1 1-15,3 0-1 16,-1 2 0-16,0-3 0 16,-1 3 0-16,1-3 0 15,-1 4 1-15,-5-2-1 16,0 1 0-16,-4 2 0 0,0-3-1 16,0 1 1-16,-4 1 0 15,0-2 0-15,-1 0 0 16,3 0 6-16,-2 1-5 15,-1 0-1-15,0-1 1 16,0-2 0-16,1 0 0 16,-4 3-1-16,-1-1 0 15,1 0-7-15,-1-2 7 16,2 2 1-16,-1-2 0 16,-1 2-1-16,4 0-1 15,-1-2 1-15,1 4 1 16,0-2-1-16,1 2 0 15,3-2 0-15,1 0 0 0,1 0 0 16,2-2 0 0,-1 1 0-16,0 1 0 0,-2 0 0 15,1-2 1-15,-1 0-1 16,-2 2 0-16,0 1 0 16,1 0 0-16,-2 1 0 15,0-1 0-15,-1-3 1 16,1 3 0-16,-2 1 1 15,1-2-2-15,-4 1 1 16,2 1 0-16,-1 0-1 16,-2-4 1-16,2 3-1 15,1 0-1-15,-2 1 0 16,0-2 0-16,5 0 1 16,-3 2 0-16,1-1 0 15,3-2-1-15,0 1 1 0,1 3 0 16,1-2 0-16,1 0 0 15,0 0 0-15,-1 0 0 16,3 0 0-16,-3-2 0 16,4 3 0-16,-3-2 0 15,6 2 0-15,-4-3 0 16,3 4 1-16,-3-2 0 16,1-1-1-16,-3 1 0 15,0-1 0-15,-3 1 1 16,-1-2 1-16,-1 2-2 15,0-3 1-15,0 3-1 16,1 1 0-16,-2-3 0 16,3 4-2-16,-1-1 2 0,0-1-1 15,0 1 2 1,2 1-1-16,-1 1 0 0,-1-1-1 16,1-1 1-16,-1 0 0 15,-1 0 0-15,-2-1 0 16,-1 2 0-16,-2-1 0 15,3 0 0-15,-3 0 0 16,-2 0 0-16,2 2 0 16,0 0 0-16,1 0 1 15,0-2-1-15,2 4 0 16,0-2 0-16,1 0 0 16,-1 0 1-16,-2 0-1 0,-1 0 1 15,-3 2-1-15,0-2 9 16,0-2-9-16,-4 2 0 15,4 0-1-15,-1 2 2 16,-2-4 4-16,4 2-4 16,5 0-1-16,-2 0 1 15,3 0-1-15,2 2-1 16,0-2 0-16,3 0 1 16,0 2-1-16,1 0 1 15,-2 0 0-15,1-2 0 16,0 1 0-16,-2-1 0 15,-1 3-1-15,1-6 1 16,-4 6 0-16,1-6 0 0,-1 6 0 16,0-6 1-1,-3 3-1-15,3 3 0 0,-2-3 0 16,0 0 0-16,1 2 0 16,-3-2 0-16,3 2 0 15,-1 0 1-15,2-1-2 16,0 2 2-16,1-1-2 15,0-1 2-15,-1 1-1 16,2-2 0-16,2 1 6 16,-3 0-6-16,3 1 1 15,-2 0-1-15,3-2-1 16,-2 0 1-16,2 1-5 16,0 0 5-16,-1 1 0 15,1-2 0-15,2 1 0 16,-3 2 0-16,2-3 1 0,0 0-1 15,0 3 0-15,0-2-1 16,1-1 1-16,0 0 1 16,2 2-1-16,-2-2-1 15,1 0 1-15,1 0 0 16,-1-2 1-16,0 1-1 16,0-2 0-16,0 3 0 15,0-3 1-15,-2 2 8 16,-1-1-9-16,0 1 0 15,-1 0-1-15,0-1 2 16,1-1 4-16,-1 0-5 16,0 2-5-16,-3-3 5 0,-1 2 0 15,0 0 1-15,0-2-1 16,-2 1 0-16,-1 2 0 16,3-3 1-16,-4 2-1 15,3-3 0-15,1-2 1 16,0 1-1-16,1 0 0 15,1 3 1-15,-3-2-1 16,4 0 0-16,-2 1 0 16,2-1 0-16,2 1 0 15,-2-1 0-15,0-1-1 16,1 3 1-16,-1-2 1 16,-1 1-1-16,-1 0 0 15,-1-2 0-15,-1 3 1 0,0-1 0 16,-1 0-1-16,-3-2 0 15,1-1 1-15,-1 3 0 16,0 0 0-16,-1 1-1 16,-3 0 1-16,3-2-1 15,-2 3-1-15,0 0 0 16,4-1 1-16,2 0-1 16,4 1 1-16,0 1-1 15,5-2 1-15,1 1-1 16,-4 0 1-16,5-1 0 15,-5 1 0-15,2 1 0 16,3-2 0-16,-2 1-1 16,0 2 1-16,1 0 0 15,-1-2 0-15,2 0 1 16,0 1-1-16,-1 0 0 0,-2-1 0 16,1 2 1-16,-3-2-1 15,-1 2 0-15,-1-2 0 16,-1 2-1-16,-3-2 1 15,-1-2 0-15,-2 3 0 16,-1-2 1-16,-2 2-1 16,2 1 0-16,0 0 0 15,1 0 0-15,2-2-1 16,2 2 0-16,0-1 1 16,1 1 0-16,0 0-1 15,-1 0 1-15,3 0 0 16,-2 1 1-16,1 1-2 15,1-2 2-15,2 1-1 16,0-1 0-16,2 0 0 16,-1 3-1-16,0-3 1 0,-2 1 0 15,-5-1 0-15,1 0 0 16,-4 0 0-16,0-1 1 16,-1 1-1-16,3 0-1 15,1-3 1-15,0 2 0 16,2-1 0-16,-2 1 1 15,2 1-1-15,-1 0 0 16,-1 0 0-16,-1 0 0 16,-2-2 1-16,3 2 0 15,-5-1 0-15,1 0 0 16,-5-1-1-16,2 1 0 16,-3 0 0-16,-1-1 0 0,-4 2-1 15,1-1 0-15,1 1-1 16,0 0 2-16,0 0-1 15,1 1 1-15,-1-1 0 16,0 2-1-16,0-2 1 16,-3 0 0-16,0 0-1 15,-2 0 1-15,-2-2 0 16,-1 1 4-16,0 1-4 16,-5-2 0-16,0 2-1 15,-1-3 1-15,2 2-1 16,1-1 1-16,1-1 0 0,1 1 0 15,0 1 0 1,2-2 0-16,-2 0 0 0,-1 1 2 16,2-1-1-16,-1 0-1 15,0-1-1-15,-1 0 0 16,2 2 1-16,0 0 0 16,3 0 1-16,1 0-1 15,0 1 0-15,4 0-1 16,-1 1 1-16,7-2 0 15,-3 2 1-15,6 0-1 16,-3 2 0-16,-2-1 0 16,1 0-6-16,-4 1 6 15,-4 0 1-15,-2 0-1 16,-1-2 1-16,-3 4-1 16,-3-4 1-16,-1 2-1 0,-2 2-1 15,2-3 1 1,-3 2-6-16,1 0 5 0,2 1 0 15,-1 2 1-15,3-1 0 16,-1 2 0-16,0-1-1 16,0 1 0-16,0 2 1 15,2-3 0-15,-3 0 0 16,0 2 0-16,-4 0-1 16,3-3-10-16,-3 3 10 15,-1 1 0-15,1 1 1 16,-1 1 0-16,-3 0 8 15,-3 4 2-15,-1-4-1 0,3 3 3 16,-4-1 5 0,2-1-10-16,0 2 1 0,-3 0 10 15,0-1-5-15,0 2 1 16,0 3-2-16,2 0-2 16,2 0-9-16,1 2 11 15,2-1-2-15,-1 1-4 16,2-1 2-16,-2-2-1 15,0-1 2-15,-2-1-7 16,1-1 8-16,-2 0-2 16,0 0-1-16,-2-4 2 15,-2 3-3-15,2-3 5 16,1 4-4-16,-2-2-6 16,0 1 6-16,4 0-6 15,-2 4 0-15,0-6 7 0,2 4-8 16,-1-2 2-1,0 0-1-15,1 2 5 0,1-2-5 16,-1 2 0-16,1-4 0 16,1 0 0-16,0-1 8 15,0 0-8-15,-2 1 0 16,1 3 5-16,-2-1 3 16,1 1-1-16,-1-2 16 15,0 1-5-15,-2-1 2 16,0 2 0-16,2 0-3 15,-1-3-3-15,1-1-1 16,0 2-1-16,-2-1-1 16,2 2-3-16,-3-1 0 0,2 1 5 15,-1-3-5 1,2 1-2-16,2-1 1 0,-2 3-8 16,0 0 12-16,0 1-10 15,0 2-1-15,0-6 10 16,2 5-10-16,-1-5 0 15,1 4 5-15,-1-3-5 16,2 3 6-16,2-2-5 16,-1 4 4-16,1-5-5 15,-2 4 0-15,1-5 8 16,-2 2-2-16,-2-2-7 16,1 0 0-16,-1-2 11 15,1 2-5-15,1-1-5 16,-1 1 0-16,1-1 5 0,-1 3-6 15,1 1 1-15,-4-1 4 16,4 1 1-16,-2-4-4 16,-1 4 4-16,2-1-6 15,1 1 8-15,-1-5-7 16,1-1 5-16,-1 0-5 16,2 0 0-16,-1-2 0 15,-1 5-1-15,2 0 1 16,-1 2-1-16,1 2 1 15,0-3-1-15,0-1 1 16,0 0 4-16,1 0-5 0,-1-2 2 16,0 0-1-1,0 0 0-15,-1-1-1 0,1 0 1 16,0 0-1-16,-2-1 0 16,4 0 1-16,-4 3 0 15,2 0-1-15,0-3 1 16,0 0 0-16,0 0-1 15,-1-1 0-15,1-2 0 16,-2 2 0-16,1-4 0 16,1 4 0-16,-3-5-63 15,-2 3-123-15,-52-3-514 16</inkml:trace>
  <inkml:trace contextRef="#ctx0" brushRef="#br1" timeOffset="84865">11901 16274 231 0,'0'0'478'0,"4"0"-172"15,-4 0-216-15,0 0-63 16,0 0-11-16,0 0 23 15,-4 2 18-15,4-1-1 16,0-1-22-16,0 2-7 16,0-2 0-16,0 1-1 15,0 2 22-15,0 0 3 16,0 1-9-16,-3-1 3 16,1 3 13-16,-2 3-14 0,1 1-7 15,-2 1 17 1,1 3 6-16,-1 3-4 0,0 2-5 15,0 1 6-15,2 2-6 16,0 2-14 0,2-1-4-16,-1 2 2 0,2 0 1 15,2-1 10-15,-4 1-7 16,4-2-12-16,-2-2 5 16,0 2-4-16,1-2-4 15,1 0-3-15,1 1-1 16,0-3-7-16,0 1 4 15,2-1-5-15,1 1-2 16,0 0-2-16,2-4-7 16,-5 1 10-16,0-3-10 15,4-3 11-15,-4 0-10 0,0-1 4 16,-1 2-5-16,1 2 10 16,-2 2-5-16,2 0 0 15,-1-1-6-15,-1-1 6 16,1 1-6-16,-1-2 9 15,1 1-8-15,-1-1 12 16,-1 0-13-16,3 0 0 16,-3 0 2-16,3-2-1 15,-3 1 8-15,0-3-3 16,1 1-6-16,2 0 6 16,-1 1-6-16,1 1 0 15,0-1 0-15,0 1 1 16,0-1-1-16,0 1 0 15,0-1 1-15,1 2-1 0,-1-3 0 16,2 3 0-16,-2-2 0 16,0 2 1-16,0-6-1 15,0 5 2-15,-2-5-2 16,1 2 1-16,1 2 0 16,0-1-1-16,0 1 1 15,0-1 0-15,-2 2-1 16,2-1 0-16,-1 0 1 15,1-1-1-15,-2 1 0 16,1 2 0-16,1-2 0 16,0 3 0-16,1 1 0 15,0-5 0-15,-1 3 1 16,0-1 0-16,0 0-1 0,-1 0 0 16,3 2 1-16,-4-2 4 15,2 1-5-15,-1-2 0 16,-1 1 0-16,1-1 0 15,-1 3 1-15,1-4 5 16,-1 3-5-16,2-2-1 16,-2 3 8-16,-1-3-7 15,0 5-1-15,2-5 1 16,-2 3 0-16,0-4-1 16,0 0 6-16,0-1-6 15,0 0 1-15,3-2-1 16,-3 2 0-16,0 0-1 15,1-1 1-15,-1 2 1 0,0 1 0 16,0-2 0 0,0 2-1-16,-1-3 1 0,1-1 0 15,0 2 0-15,-3-1-1 16,3-1 0-16,-2 2 0 16,2-2 0-16,0 2 0 15,0 0 1-15,0-1 0 16,-1-1-1-16,1-2 0 15,-3 0 0-15,2 3 0 16,1-3 1-16,0 4-1 16,-2-3 0-16,2 2 1 15,0 2-1-15,-1-4 0 16,1-1 0-16,0 1 0 0,0 0 0 16,0 0 0-1,0-3 0-15,0 4 0 0,0-1 0 16,-2-2 0-16,4 0 0 15,-1 2 0-15,-1-2-1 16,2 2 1-16,-1-4-1 16,2 2 1-16,-2 0-1 15,4-1 0-15,-2 0 0 16,1 1 1-16,1-1-1 16,1 0 1-16,-3 1 0 15,4-1 0-15,-2 1 0 16,1 0 0-16,3-1 0 0,-1 1 0 15,0-2 0-15,3 0 0 16,3 0-4-16,1-2 4 16,2 3 1-16,2-3 0 15,-1 0-1-15,6-3 0 16,-3 6 1-16,4-3-1 16,4 0 0-16,2 0 0 15,2-3 0-15,4 3 0 16,3 0 1-16,1 0-1 15,-1 0 1-15,6 0-1 16,-3 3 1-16,2-3-1 16,-3 1 2-16,0 1-2 15,2 1 1-15,1 0-1 16,3-1 2-16,0 2-2 16,4-3 2-16,-2 2-1 0,0-2 0 15,2 1 5-15,0 2-5 16,2 1 1-16,-2 3-1 15,0-4 0-15,2-2 0 16,-2 3 0-16,2-2 1 16,0 3-1-16,-2-5 0 15,5 2 1-15,-2 0-1 16,-2 0 0-16,1 0 0 16,-6 0-1-16,4 0 0 15,-2-1 0-15,0-1 0 16,4 2 0-16,-5-3 0 15,2 4 0-15,-2-4 1 16,-3 3 0-16,3 0 0 0,-1 1-1 16,0-2 0-1,0 0 1-15,1 2-1 0,-1-1 0 16,-2 0 0-16,3-3 0 16,-4 0-1-16,4 0 0 15,-4 3 1-15,-2 0 0 16,-1-1-4-16,0 3 4 15,-2-2 0-15,-1 1 1 16,0-1 0-16,1-3 0 16,3 0 0-16,-1 3-1 15,3-2 0-15,-2 1 0 16,5 0 1-16,-3 0-1 0,2-2 0 16,0 2 0-1,3-2 1-15,-2 2-2 0,1 0 1 16,-1 3 0-16,4 0 0 15,-3 0 0-15,2-1 0 16,3 1 1-16,3-3-1 16,1 2-1-16,1-1 1 15,4 0-5-15,1 0 5 16,2-2 0-16,-5 2 1 16,3-2-1-16,-6 2-1 15,2 0 1-15,-3 2 0 16,-1-3 0-16,0 2 0 15,-1-1 0-15,2 0 0 16,1-3 0-16,0 0 0 16,0 0-6-16,2 0 5 0,-2 2 0 15,-1-2 0-15,-1 0 0 16,-2 4 0-16,0-8 1 16,-2 8-1-16,2-8 1 15,-1 2 0-15,4-1 0 16,-2 2 0-16,-1-1 0 15,4 0-1-15,-1 0 1 16,3-2 0-16,1 1 1 16,-2 3-2-16,3-1 2 15,-4 1-1-15,1 1 1 16,1 2-1-16,0-1 0 16,1 0 0-16,0 0 0 15,5-2 0-15,-2 2 0 0,2-2 0 16,-1-2 1-1,2 2-1-15,-1-2 0 0,0 2-1 16,-1 0 1-16,-2-1 1 16,-4 2-1-16,0-1 0 15,-1 0 0-15,-1 2 0 16,-1-4 0-16,0 0 0 16,-1-4 0-16,-1 1 1 15,-2 1-1-15,0 0 1 16,-1 3-1-16,4-4 0 15,2-1 0-15,1 3 0 16,3-3-1-16,-1 2 1 16,2-1-8-16,-1-1 8 15,1 0 8-15,-3 4-8 16,-1-2-1-16,-2 2 1 0,-2 0 0 16,-1-1 0-16,1-1 0 15,0 1 0-15,-2-4 0 16,1 4 0-16,-2 0 1 15,0-5-1-15,-2 2 1 16,-1 2-1-16,0-2 1 16,0-2-1-16,-1 3 0 15,2-4 0-15,1 2 0 16,-1-1 0-16,-3 2 0 16,2 0 0-16,-5-1 0 15,2 4 0-15,-3-3 0 0,0 3 0 16,1-1-4-16,0 1 3 15,0-1 2-15,2 1-1 16,-2-2 0-16,2 1 0 16,1 1 1-16,0 0 0 15,2-1 0-15,-2 1-1 16,-2 0 1-16,0-2-1 16,0 3 1-16,-1-2-1 15,-1 2 0-15,1-3 0 16,2 2 1-16,0 2 0 15,2-2-1-15,1 0 0 16,1 0 0-16,-1 0 0 16,1 0 0-16,2 2 0 15,-5-5-1-15,3 3 1 16,-4 2 0-16,0-3 1 0,1 1-2 16,2 0 1-16,0-2-1 15,1 0 1-15,0-1 1 16,2 2 0-16,1 1-1 15,3 0 0-15,-2-3 0 16,2 3 1-16,-2-1-1 16,4 1 0-16,-3 0 0 15,0 0 0-15,4 2 0 16,0-3 0-16,2-2 0 16,1 4 0-16,-2-3 0 15,3 2 0-15,-4-3-5 16,3 2 5-16,-3-2 0 0,-1 2 1 15,0 1 0-15,-4 0-1 16,-1 1 1-16,-2-1-1 16,4-1 1-16,-2 3-1 15,1-2 0-15,0 1 0 16,0 0 1-16,-2-2-1 16,-5 0 0-16,0 0 0 15,-1-1 1-15,0-1-1 16,-2 2 0-16,2 1 0 15,1 0 0-15,3-5-1 16,2 6 0-16,1-2 1 16,4 2 0-16,-4-2 0 15,6 2-5-15,-1-2 5 16,1 0 0-16,0 1 2 0,2 1-3 16,1-3 2-16,-1 1-1 15,2 0 0-15,1-3 1 16,3 3-1-16,-2-3 1 15,3 1 0-15,-1 0-1 16,2 1 0-16,-4 3 0 16,3-4 0-16,2 1 0 15,-2-1 0-15,3 2-1 16,-1 0 1-16,0-2 0 16,-1 0 0-16,-2 0-1 15,1-1 1-15,-8-2-1 0,2 1 1 16,-5 0 0-1,2-1 0-15,2-1 1 0,-2 1-1 16,5 0 0-16,-2-2 0 16,2 2 0-16,-2-2 0 15,0 1-1-15,3-2 0 16,2 2 1-16,0-1 1 16,2 2-1-16,-2-1-1 15,1 0 1-15,-3 2-1 16,0-1-5-16,-3-1 5 15,-1 2 2-15,-3-4-1 16,-2 1 1-16,-1 0 1 16,1 2-1-16,2-4-1 15,2 5 1-15,2-3 0 16,4 2-1-16,0 1 1 0,2 0 0 16,2-2-1-16,-1 3 0 15,-2-1 0-15,-2 2-1 16,-1-4 1-16,-2 2 0 15,0 0 0-15,4-4 0 16,-4 1 1-16,1 1 0 16,1-3-1-16,0 5 1 15,-1-2-1-15,3 1 1 16,-4 2 0-16,3-2-1 16,-3 2 1-16,2 1-1 15,-2-2 0-15,2 2 0 16,-4 4 0-16,3-6 0 15,-4 1 0-15,0 2-6 16,-2 0 6-16,1-1 1 0,-2 0-1 16,-1 0-1-16,0 0 0 15,-4 0 1-15,-2-2 2 16,0 1-2-16,-3 0 0 16,1 0 0-16,-3-2-1 15,5 2 1-15,-5-3 0 16,2 3 1-16,-2 0 0 15,1 0 0-15,-1-1 0 16,-1 2-1-16,-2 1 0 16,0 0 0-16,-4-1 0 15,3 0 0-15,4 4-1 16,-3-2 1-16,5 0-1 0,1 0-1 16,2-1 1-16,1 2-1 15,2 0 1-15,1 0 1 16,5 0 0-16,-3 2-1 15,1-2 1-15,-3-1-1 16,0-1 1-16,-1 0-1 16,-3-2 1-16,1-1 0 15,-1 1 5-15,-1-1-5 16,-2-2-1-16,1 1 1 16,-1 1-1-16,-2 0-5 15,-5 0 6-15,-2 2 8 16,-3-1-8-16,-2 2 1 15,-4 0-1-15,-1 0 0 16,0-2 1-16,-4 1-1 16,2 4-5-16,-5-4 5 0,4 2 1 15,-4 1 0-15,4-2-1 16,-3 3 0-16,0 0 0 16,1 0-1-16,-1-2 0 15,2 0 1-15,3 0-1 16,2-1 0-16,1 1 1 15,3 0-1-15,-2 0-1 16,-1 2 2-16,0-2-1 16,-1 2 1-16,-1-1 0 15,-1 1 6-15,-1 0-6 16,0-1 0-16,-2 1 0 16,-1 0 1-16,0-2-1 0,1 4 0 15,-4-3 0 1,2 0 0-16,-7 0 0 0,0 2 1 15,-1-1-1-15,-4 1 0 16,1 0 0-16,-5-1 0 16,-1 1 1-16,2-1 0 15,-4 1-1-15,1 1 1 16,-1-2 0-16,1 1 0 16,2-1 0-16,-1 1-1 15,1 0 0-15,0-3 0 16,-1 2 0-16,0 0 0 15,0 0 0-15,-2 2 0 0,2 0 0 16,-1-2 0-16,1 2 0 16,1-3 0-16,0 0 0 15,2 3 0-15,-1-4 0 16,-1 2 1 0,1-4-1-16,1 1 0 0,-2 1 0 15,-1 0 1-15,0 2 0 16,0-1 0-16,-1-3 0 15,-1 2 0-15,1-2 0 16,-1 1 0-16,-1-1 0 16,0-1-1-16,0 2 1 15,0-3 0-15,-1-1 0 16,1 1-1-16,0 0 0 16,0-2 0-16,0 3 1 15,0 1-1-15,-2-2 0 0,1 2 0 16,-2 1 1-16,0-1-1 15,1-3 1-15,-1 1 0 16,-2 2-1-16,2-4 1 16,0 3-1-16,-1-2 0 15,0 2 0-15,1-2 1 16,1 2-1-16,-4-3 1 16,-1 0 0-16,3-3-1 15,-2 0 0-15,3-2 0 16,1-1 0-16,1 3-1 15,1-3-53-15,-5 4-203 16,-32-44-1416-16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traceFormat>
        <inkml:channelProperties>
          <inkml:channelProperty channel="X" name="resolution" value="1516.99072" units="1/cm"/>
          <inkml:channelProperty channel="Y" name="resolution" value="2427.1853" units="1/cm"/>
          <inkml:channelProperty channel="F" name="resolution" value="11.375" units="1/deg"/>
        </inkml:channelProperties>
      </inkml:inkSource>
      <inkml:timestamp xml:id="ts0" timeString="2023-12-06T19:16:13.597"/>
    </inkml:context>
    <inkml:brush xml:id="br0">
      <inkml:brushProperty name="width" value="0.05292" units="cm"/>
      <inkml:brushProperty name="height" value="0.05292" units="cm"/>
    </inkml:brush>
  </inkml:definitions>
  <inkml:trace contextRef="#ctx0" brushRef="#br0">5705 13179 68,'0'0'547,"0"0"-316,0 0-133,0 0-29,0 0-28,0 0-1,0 0 18,0 0 9,0 0 7,0 0 11,0 0-14,0 0-11,0 0 1,0 0 0,0 0-1,0 0-6,0 0-5,0 0-8,0 0-13,0 0-10,0 0-4,3 0-12,4 0 4,-1-5-5,2-3 0,1 1 5,2-2-4,0-2 0,4-2-1,-3-1 1,0-1-1,3 1 5,-3 0-6,-1 0 0,-3 0 1,1 0-1,2-1 1,-3 0-1,0 1 7,1-1-6,-3 2-1,1 1 1,1 0-1,-4 2 0,-1 3 0,-1 1 1,-2 4 0,1 0 0,-1 1 0,0 1 0,0-1-1,0 1 0,0-2 1,0 2-1,0-2 1,0 2-1,0 0 0,0 0 0,0 0 0,0 0 0,0 0 0,0 0-1,0 0 1,0 0-1,0 0 0,0 0 0,0 0-8,0 0 8,0 0-2,0 5 3,-3 0 0,-3 3 1,2 0 0,-4 1 0,1 2-1,2 0 0,-2 2 0,1 2 0,1-2 0,-2 3 0,1-2 0,3 1 0,0 2 0,3 0-1,-3-1 1,3 2-1,0-2 1,-3 0 0,3-2 0,-2 0 0,1-2 0,-1-2 1,-1-2 0,-1 0-1,3-3 1,-2 1 0,0-2-1,0 1 1,0-4 1,1 1-1,1 0-1,-1 0 0,1 0 1,-1-1 0,-1 2-1,3-2 0,0 2 0,0-1 1,0-1-1,0 0 0,0 1 0,0-2 0,0 0 0,0 2-1,0-2 1,0 0-7,0 0 7,0 0 1,0 0 0,0 0 1,5 0 4,1 0-6,0-6 1,1-1-1,3-4 1,-2-1 5,3-2-5,0 1 0,0-4 0,-2 3 0,4 0-1,-4 2 0,0 0 0,1 4 1,-2-1-1,-2 3 0,2 2-5,-1 1 5,-4 2 2,0 1-2,-2 0 0,1 0 0,-1 0-1,-1 0 0,2 0-5,-2 0 4,1 0 1,2 1 0,-1 5 0,-1 0 1,1 1 0,-2 2-1,0-1 2,0 2-1,0 0 0,0 2 0,0-1 0,0 1 0,0 1 0,0-2 0,0 0 0,-2 1 1,-1-1-1,0 2 1,0-1-1,0-2 1,2 0-1,-1 1 0,2-3 1,0 1-1,0-3 0,0-2 0,0-1 0,0-3 0,6 0 1,5 0 8,8 0-1,0-9 7,1 1-5,1 0 1,-6-1 3,1 2-2,-4 3-11,-3 1 7,-5 0-6,-2 1 8,-1 2-1,-1 0-8,0 0 5,0 0-5,0 0 0,0 0 0,0 0 0,0 0 0,0-1 0,0 1 0,0 0-1,0-6-81,2 1-173,-2-2-312</inkml:trace>
  <inkml:trace contextRef="#ctx0" brushRef="#br0" timeOffset="957.0529">6224 13133 80,'0'0'73,"0"0"474,0 0-439,0 0-37,0 0-15,0 0 4,0 0 15,-22 0 4,19 0-9,-2 0-5,2 0-14,-1 0-2,-1 0-20,-1 1-16,2 2-1,-1 1-11,1 2 0,-2 0 6,0 0-6,1 3 0,-2 1 0,1 3 0,0 1 0,0 0 1,0 1-2,0 1 7,3-1-6,2 1-1,-1 0 0,2-1 1,0 0-1,0-2 2,0 0-1,0 0-1,2-3 1,2-2 0,2 1 0,0-4-1,0 0 1,0 0 0,0-2 6,3 0 2,0-3 1,-2 1 1,1-1-2,2 0 4,-4 0 9,0 0 11,0 0-6,-1-1 0,0-4 14,-2-1-6,2 1 10,-2-3-5,0-1-12,3 0 2,-1-1 0,-1-2-11,0 1-5,-2-1 2,1 3 15,0-4 4,-2 2-20,2-2 1,-1-2-7,-1 3 8,1-1 2,-2 0-2,0 4-9,0 1 0,0 2-7,-3 2-1,-5 0-20,1 1-95,-6-4-135,2-1-99,3 0-554</inkml:trace>
  <inkml:trace contextRef="#ctx0" brushRef="#br0" timeOffset="1601.2763">6136 13308 77,'0'0'78,"0"0"-51,0 0 358,0 0-181,0 0-96,0 0-23,0 0-23,3 8 11,4-8 13,2 0-33,3 0-11,5 0-5,1-4 4,1-1-6,-1 0 10,-5 0-15,-2 3-12,-4 1 2,-4 0-13,-3 1-7,0 0-1,-13 0-179,1 0-192</inkml:trace>
  <inkml:trace contextRef="#ctx0" brushRef="#br0" timeOffset="2260.7781">6531 13058 104,'0'0'611,"0"0"-481,0 0-21,0 0 3,0 0-36,0 0 3,0 0-15,-19-36 16,10 34-6,3 2-12,0 0-7,-3 0-24,0 0-1,-1 0-5,-5 8-6,1 8 7,-3 4-4,-2 5-9,0 6-4,1 4-7,3 4-1,3 0 0,4-2 2,6-5-2,2-4 0,6-5 1,12-4-1,7-7 0,2-5 6,4-4 2,-2-3-3,-7 0-5,-4 0-1,-6 0-9,-12-3-128,0-1-147,0-2-458</inkml:trace>
  <inkml:trace contextRef="#ctx0" brushRef="#br0" timeOffset="3600.1917">6558 13148 45,'0'0'98,"0"0"467,0 0-389,0 0-50,0 0-55,0 0-10,0 0 1,12-9-13,-3 3 15,-3 1 1,3-1-7,-1 4-6,-1 0-21,-1 0-15,-2 2-9,1 0-5,-1 0-1,1 0 6,-2 2-6,4 6 11,-5 2-3,-1 2 14,-1 4-7,0-1-3,0 3-1,-10 0 2,2-1-2,-2 1-3,-1-2-2,-2 2 0,4-2 1,0-2-8,-1-1 1,4-4 6,0-1-6,1 0 0,2-4 1,-1-1-1,4-2 1,0-1 5,0 0-1,0 0 11,0 0 52,0-1-19,4-6-31,4-4-5,-1 0-5,2-3-3,1-1 1,1-3 1,1-1-8,1-5 11,1 0 1,-1-1-2,-2 2 17,1 1-15,-2 2-4,-4 6-3,0 2-4,-1 5 7,-2 3-8,-2 4 13,-1 0-7,0 0-6,0 0 1,0 0 0,0 0 0,0 0 1,0 0-1,0 0 0,0 0 0,0 0 2,0 0-2,0 0 0,0 0 0,0 0 0,0 0-1,0 2 1,-3 6 0,-3-1 1,3 3-2,-3 2 1,1 1-1,-2 1 1,3 0 0,1 2 0,0 0 0,1 1-1,1-2 0,1 0 1,0 1 0,0-5 0,6 1 0,8-4 0,3-1 5,4-4 1,4-1 4,0-2 5,-2 0-3,-1 0 0,-4-2-4,-3-3 0,-4 0 0,-3 3-3,-3 0-5,-5 1 7,0 1-7,0 0 1,0 0-1,0 0 8,0 0-8,0 0-1,0 0-1,0 0-40,0 0-88,0 0-142,0-5-253,0 1-573</inkml:trace>
  <inkml:trace contextRef="#ctx0" brushRef="#br0" timeOffset="4323.6668">6839 12983 77,'0'0'692,"0"0"-441,0 0-134,0 0-50,0 0-19,0 0 46,0 0 22,19 0 3,-10 0-14,3 3-7,3 4-19,-2 3-32,4 3-6,-4 5-2,3 3-12,-5 2-9,2 4-7,-5 1 0,-2 1-3,-3 0-7,-3 3 9,0-2-9,0-3 5,-11 0-5,-2-1 8,-2-5-3,-4 1 1,2-4-1,-1-3-4,3-2-1,4-2 0,3-5 1,2-5-1,6-1 0,-2 0 1,2 0-1,0 0-1,0 0-82,0-7-120,5-1-162,-2-2-358</inkml:trace>
  <inkml:trace contextRef="#ctx0" brushRef="#br0" timeOffset="5519.1013">7307 13139 26,'0'0'778,"0"0"-601,0 0-85,0 0-40,0 0 0,0 0 24,0 0 29,0 1-10,0-1-18,0 0-13,0 0-21,0 0-14,2 0-7,6 0-7,3 0 1,3 0 0,5 0-1,5 0-2,1 0-12,5-1 17,-3-4-7,4 1-2,-1 0-2,0 0-6,-5 0 8,-4 0-9,-2 0 12,-8 2-5,-5 0-6,-3 1 0,-3 1-1,0 0 0,0 0 0,0 0-9,0 0-29,-3 0-74,-11 4-99,3-1-108,-3 0-523</inkml:trace>
  <inkml:trace contextRef="#ctx0" brushRef="#br0" timeOffset="6163.7452">7370 13275 121,'0'0'44,"0"0"-24,0 0-10,0 0 332,0 0-131,0 0-109,0 0-41,0 9-11,3-9 5,-3 1-4,4-1 10,4 0 25,-2 0 7,4 0-3,3 0-26,3 0-23,4 0-4,1 0 10,6-1 11,3-3 5,0-2-3,3 2 24,-3-2-16,-7 0-32,-5 2 1,-6 2-18,-4 2 1,-4-2-20,-3 2 6,-1 0-6,0 0 0,0 0 1,0 0 0,2 0 0,-2 0 0,0 0 0,0 0-1,0 0 0,0 0 0,0 0-21,0 0-70,0 0-65,0 0-42,0 0-120,0 0-471</inkml:trace>
  <inkml:trace contextRef="#ctx0" brushRef="#br0" timeOffset="7657.4249">8159 12977 103,'0'0'657,"0"0"-429,0 0-72,0 0-59,0 0-10,0 0 9,0 0-15,0 0 4,-3 0-23,3 0-18,-3 0-15,0 0-13,-3 0-7,0 0-7,0 0 6,-1 0-6,-1 1 4,-1 4-5,2 2 0,-2 3 0,-1 0 6,-1 2-6,2 2 0,3 2-1,-3 0 1,2 1-1,2 1 0,1 1 1,2 3 0,2-1-1,0 1 0,0-1 0,0-1 0,0-1 1,5-2-1,-1-4 1,2 0-1,2-3 1,-1-2-1,2-2 0,0-1 1,4-2-1,-2 0 1,1-1 6,3-2-6,-3 0 0,1 0 5,-1 0-5,-1 0 0,0 0 10,0 0-3,-1-2 6,1-2 14,-1-3 15,0 0 5,-2 0-16,1-2 6,0 1-7,-2-1 0,-1 1 4,0 0-16,-1 2 0,-1-3 5,1 0-8,-1 0 11,2-2-2,-3 0-4,0-1 5,-1 0-11,-1 1-3,-1-2-2,0 1 11,0-3-5,0 3-8,-3-1-2,-3 0-5,-4 2 0,2 0 1,-2 2 3,1 2-5,-6 2-1,1 4-44,-17 1-115,4 0-206,2 0-351</inkml:trace>
  <inkml:trace contextRef="#ctx0" brushRef="#br0" timeOffset="8475.6642">8107 13202 75,'0'0'628,"0"0"-391,0 0-110,0 0-56,0 0-29,0 0 10,0 0 16,0 3 19,0-3-25,0 0-17,0 2-16,1-2-1,8 0 8,6 0 20,6 0-13,4 0-5,5 0-3,1 0 3,1 0 0,-1 0 8,-5 0-14,-4 0-14,-4 0-10,-8 0 3,-2 0-10,-5-2 1,-3 2 0,0 0 4,0 0-5,0 0-1,0 0-32,-3-2-146,-8-2-89,1-1-218,0 0-510</inkml:trace>
  <inkml:trace contextRef="#ctx0" brushRef="#br0" timeOffset="9277.3807">8526 13187 67,'0'0'70,"0"0"636,0 0-534,0 0-59,0 0-44,0 0-7,0 0 14,0 2-4,-2-2-1,-1 0-13,-1 0-20,-2 0-9,0 0-17,2 0-3,-2 5-9,1-2 10,-2 3-10,4 3 1,-3 0-1,1 2 1,1 1-1,1 2 2,1 2-2,2 1 1,0-1-1,0-1-2,0-1 2,0-3 1,3 0 0,3-5-1,2-4 1,2 1 0,1-2 0,-1-1 6,2 0-7,-3 0 0,2-1 6,0-4 0,-3 0 6,-1-2 7,1-4 19,-4 3 16,4-6-16,-5 2-13,0-4-2,-2 0-11,-1 2-1,0 0-3,0 1-8,-1 4 1,-7-1-1,-13 0-137,5 2-199,-5 0-723</inkml:trace>
  <inkml:trace contextRef="#ctx0" brushRef="#br0" timeOffset="10348.9291">8808 13143 2,'0'0'131,"0"0"517,0 0-481,0 0-18,0 0-53,0 0-27,0 0 15,-3 1-1,0-1-29,1 0-14,-1 2 14,2-2-9,1 0-11,0 0-8,0 1-4,0-1-5,0 0-5,0 0 0,4 0 1,7 0-1,2 0-1,5 0-2,5 0-2,3-1-1,6-5 3,4 0-3,3 0 3,1-2 7,3 2 7,-4 0 18,-6 0-19,-8 1-13,-4 3-2,-8 0-1,-5 2-5,-5-2-1,-3 2-1,0 0 1,0 0-1,0 0-8,-3 0-99,-11 0-99,-2 0-93,1 0-359</inkml:trace>
  <inkml:trace contextRef="#ctx0" brushRef="#br0" timeOffset="11009.5008">8944 12977 67,'0'0'72,"0"0"342,0 0-169,0 0-63,0 0-52,0 0-23,0 0 11,4-6 5,1 3-17,1 0-16,-2 0 4,1 0 17,-2 2-31,-2 0-24,1 1-6,-1 0-9,-1 0-13,0 0-5,3 0-2,-3 0-6,0 0 1,1 0-4,-1 0-2,0 0-9,0 0 7,0 0-6,0 5 5,0 5-6,0 2 0,0 6 10,0 0-6,0 3-4,0 0-1,0 3 7,-5 0-6,2 3 0,-2 0-1,1-2 0,1 1 0,0-4 2,1-1-1,1-5-1,1-3 1,0-3 5,0-5-6,0-2-1,0-1 1,0-2 2,0 0-2,4 0 0,2-7 0,0-3-92,-4-10-143,-2 3-163,0 0-538</inkml:trace>
  <inkml:trace contextRef="#ctx0" brushRef="#br0" timeOffset="12805.143">9647 12972 172,'0'0'63,"0"0"17,0 0 194,0 0-166,0 0-30,0 0-4,0 0 63,11-32-53,-9 29 4,-2 2-21,0-2-2,0 1 25,0 1-19,0-1-16,0 2-9,-3-1-5,-4 1 13,1 0-1,-2 0-4,3 0-20,-3 0 2,0 0 1,1 0-5,-2 0-3,-3 3 4,4 3-9,-4 1-8,1 3-1,-3 1-10,1 2 1,1 3 0,1 1 8,-1 3-9,3 0 0,2 1 0,2-2 0,0 3 1,5-2 0,0 0 0,0-1 0,0-1-1,0-2 1,5-2-1,3-3 0,-1-2 2,1-4 0,5-1-1,-1-2-1,1 0 10,-2-2-4,1 0 6,1 0 8,-2 0-2,-2 0-7,3 0 10,-3-4 5,-2 2 11,2-1-10,-3 0-2,0-1-3,2 0 8,-2 0 8,1-3 14,-1 0-23,0 0 3,1-3-3,2 2-18,-1-3-4,-1 1 3,-1 1 5,0 0 0,0 0 13,-2 1-5,1-3-8,-2 3 1,3-3-1,-3 1-2,0 0-1,1 0 3,-2-1-8,-1 2 2,1-3-1,-2 3 1,0-3-8,0 1 8,0-1-1,-5 1-7,-5 0-1,-2 0 1,0 0 0,0 1-1,-1 0-12,-2 1-52,-12 1-76,4 6-188,0-2-466</inkml:trace>
  <inkml:trace contextRef="#ctx0" brushRef="#br0" timeOffset="13319.8657">9521 13083 185,'0'0'10,"0"0"553,0 0-410,0 0-56,0 0-35,0 0-1,0 0-2,24 6 4,-13-6-21,3 0 27,3 0-5,8 0-26,2 0 5,3 0-9,0 0 20,-4 0-9,-2-4-19,-6 2-16,-6-2 1,-4 4-11,-8 0-1,0 0-114,-15 0-269</inkml:trace>
  <inkml:trace contextRef="#ctx0" brushRef="#br0" timeOffset="14309.8409">9842 13122 55,'0'0'88,"0"0"559,0 0-450,0 0-66,0 0-50,0 0-14,0 0 29,15 0-19,-11-2-16,1 0-15,4-2-5,0-1-3,-2 1-9,2-1 1,3 1 3,-4-1 26,-1 3 4,0-2 3,-2 2-26,-2 0-12,-2 2 2,-1 0-15,2 0-1,-2 0 5,0 0-2,0 0-3,0 0-13,0 0 8,0 0-8,0 0 0,0 0 0,0 0 0,0 2 7,0 4-7,-3 0-1,0 1 2,0 1-1,-3 2 0,3 2-1,-1 0 1,-1 2-1,-1 2 2,4-1-2,-2-1 1,1 1-1,-1-1 0,1-3 1,0-1-1,0-2 1,1-1-1,1-1 0,1-2 0,0-1 1,0 1 0,0 0 0,0-2-1,0 1 0,0 0-1,0 0 1,0-1 0,0 1-1,0 0 1,0-2 0,0 1-1,0-2 1,0 1 1,0-1-1,0 0-1,-2 0-78,-1 0-50,0 0-90,-7 0-110,2 0-234,1 0-233</inkml:trace>
  <inkml:trace contextRef="#ctx0" brushRef="#br0" timeOffset="14592.1676">9821 13321 149,'0'0'46,"0"0"565,0 0-358,0 0-89,0 0-27,0 0-48,0 0-1,0 2 6,3-2-8,0 0-38,2 0-7,-1 0-12,5-1-7,0-2 1,3 2 8,3-1 1,1 1-17,2 0-3,3-1-6,-5 2-4,1-1 5,-4 1-7,-2 0 0,-4-4-143,-4-1-238,-3 0-523</inkml:trace>
  <inkml:trace contextRef="#ctx0" brushRef="#br0" timeOffset="15958.8981">10175 12969 114,'0'0'683,"0"0"-545,0 0-12,0 0-39,0 0-16,0 0-23,0 0 14,16-10 23,-8 9-18,-1 0-25,5-1-10,0 0 6,4 2-7,-1 0-18,1 0 12,-2 0-9,-2 0-6,-3 2-5,-3 4-4,-2 2 7,-1 2-1,-3 2-6,0 5 8,0-3-8,0 5 0,-7-2 6,-4 2-5,-2-3 5,-2 1-6,0-1 8,2-2-8,-2 0 0,4-3 0,2-1 1,3-2-1,2-4 1,1-2-1,3 0-1,0-2 1,0 0 10,0 0-3,0 0 11,0 0 15,0 0 1,3 0-10,6-4-13,1-4-11,1 0 6,4-2-7,-2-3 11,3-2-2,1-3 0,2-6 1,2-1-10,-1-2 1,-1 0 1,0 1-1,-7 6 6,-3 7 4,-4 4 6,-5 4 2,3 2 4,-3 0-11,0 1-11,0 1 0,0-1 12,0 2-13,0-1 1,0 0 9,0 1-10,0 0 10,0 0-10,-3 0 0,0 0 0,-5 1 0,1 5-1,-1 2 1,-2 2 1,1 1-1,0 4 0,0-1-1,2 4-5,4 0 6,1 1 2,2 0-2,0 1 0,2 0 1,10-3-1,4-2 1,8-2 2,-3-5-2,7-2 0,-2-4 0,-1 0-1,-4-2 1,-5 0-1,-4 0-198,-6 0-323</inkml:trace>
  <inkml:trace contextRef="#ctx0" brushRef="#br0" timeOffset="16825.6108">10631 13178 82,'0'0'597,"0"0"-291,0 0-115,0 0-36,0 0-41,0 0 11,0 0-14,33-20-50,-24 14 4,0-3-4,-2 3-26,1 1 8,-1 1-21,-2 1-3,-2 0-13,-2 3 5,1 0-4,-2 0-6,0 0-1,0 0 1,0 0 1,0 0-1,0 0 0,0 0 9,0 6 3,0 0-1,0 1-2,-2 2-8,-2-1 15,-1 2-8,-2 1 4,4 1-13,-3 2 1,1 0 0,2 1 9,0 3-8,-1-4-2,0 3 0,1-3 0,1-2 1,1 0-1,-1-4 0,2-1 0,0-2 1,0-2-1,0 0 1,0-1 0,0-1-1,0 1-1,0-2-13,0 1-46,0-1-10,0 0-65,0 0-30,-3 0-63,-3 0-74,0 0-422</inkml:trace>
  <inkml:trace contextRef="#ctx0" brushRef="#br0" timeOffset="17139.0788">10578 13360 49,'0'0'97,"0"0"-60,0 0 484,0 0-368,0 0 16,0 0-46,0 0-19,-9 10 24,9-10-24,0 0 11,0 0-13,6 0-6,8 0-46,3 0-16,8-1 5,4-4 21,3 0 3,1-1-1,-1 2-13,-4-1-30,-6 4-12,-7-1-5,-3 2 5,-6 0-7,-3 0 0,-3 0-11,0 0-60,0 0-59,-11-1-78,-2 0-109,1-4-361</inkml:trace>
  <inkml:trace contextRef="#ctx0" brushRef="#br0" timeOffset="18129.3927">11067 13010 74,'0'0'65,"0"0"-49,0 0-5,0 0 113,0 0 185,0 0-107,0 0-39,-24 4-33,24-4-39,-3 0-31,2 2-12,-1-2 21,1 3 8,-1-2-23,1 1-22,1-2 19,0 2-22,0 0-6,0-1-14,0-1 4,11 0-4,6 0 59,8 0-8,5 0-23,9 0-17,5 0 8,4-5 0,1-1 27,-2 0-6,-6 0-25,-8 2-13,-10 1-4,-7 2-7,-8-1 9,-5 2-9,-3 0-6,0 0-29,0 0-44,0 0-37,0 0 4,0 0-40,-3 0-58,-8 0-88,-2 0-113,2-3-180</inkml:trace>
  <inkml:trace contextRef="#ctx0" brushRef="#br0" timeOffset="18727.5906">11235 12881 71,'0'0'88,"0"0"666,0 0-581,0 0-22,0 0-33,0 0-17,0 0 18,6-10 3,-4 7 7,-1 1-36,1 0-19,-1 0-34,1-1-9,-1 2-1,1 1 6,-2-1-9,3 1-2,-3 0-1,0 0-10,0 0 13,0 0-15,0 0 3,0 0-9,0 0-6,0 0-1,4 1 0,-4 9 1,0 3 0,0 0 1,0 7-1,0-3 1,0 3 0,0 0-1,0-1 1,0 1 7,0 2-7,0-1-1,0 3 1,0-2-1,-4-1 1,4-2 0,-3-4 0,1-3 0,1-1-1,1-5 1,0-4-1,0-2 0,0 0 0,0 0-82,1-10-140,4-6-176,1 0-452</inkml:trace>
  <inkml:trace contextRef="#ctx0" brushRef="#br0" timeOffset="19795.3228">11826 12871 162,'0'0'0,"0"0"0,0 0 351,0 0-178,0 0-40,0 0-5,0 0-12,2-16-23,-2 13-5,0 0 42,0 1-69,0 0-13,0 1-7,0-2-3,-2 3-5,-1-2-10,-1 2 12,-2 0 3,-3-2-10,3 2-8,-2 0 11,1 0-3,0 0-12,-1 0 3,2 0-12,-2 4 6,0 2 8,-1 4-14,0-1 3,-3 3-9,4 3-1,-1 0 0,2 3 1,0 0 0,4 0 5,0-1-6,3 1 0,0 1 0,0-1 1,0 0 0,0-4 0,6 1 0,4-5-1,-1 1 1,0-3 0,3-2-1,0-2 7,2-2-6,0 2 1,2-4-1,-2 2 12,1-2-12,0 0 18,-3 0-12,1 0 10,-1 0 15,-3 0-3,3 0 5,-5-3 14,1-2 16,2 0-19,-2-1-18,-1-3 20,1 0-1,0-1-3,-3-2-7,3 0-2,-2-2-9,0 1-3,-1-1-10,-2 0 8,0 1-7,-3-3 3,0 2-15,0-1 7,0-2-1,-6 1-7,-5 1 1,0 2 0,-4 2-1,2 3 0,-5 1-1,4 2-14,-3 0-77,0 5-44,-14-3-87,4 0-273,3 1-370</inkml:trace>
  <inkml:trace contextRef="#ctx0" brushRef="#br0" timeOffset="20376.8982">11679 12996 64,'0'0'73,"0"0"-44,0 0 310,0 0-192,0 0-64,0 0 12,0 0 48,14 8 35,1-8-73,8 0-5,5 0-7,5 0-10,4 0 7,4-1-4,0-2 9,-5 0-23,-6 0-38,-8 2-15,-5 1-8,-8-2-10,-4 2 1,-5 0-2,0 0-89,-3 0-191,-7 0-272</inkml:trace>
  <inkml:trace contextRef="#ctx0" brushRef="#br0" timeOffset="21649.9016">12111 13053 176,'0'0'45,"0"0"223,0 0-30,0 0-44,0 0 2,0 0-55,0 0-14,0 2-53,0-2-24,0 0 9,0-2 8,0 2-4,0-3 10,0-1-22,0-2-19,5 0-5,0 0-2,1 0-24,2 0 0,0 0 1,0 4-1,1-2 1,-1 2-2,1 0 1,0 2-1,0 0 0,-2 0 0,3 0 1,-4 0 0,-1 0-1,-2 0 0,-1 2 0,-2 4 0,0 0 0,0 4 1,0 2 0,-7 0 0,1 2 0,-2-1-1,2 1 8,-2 0-7,-1 2-2,-1-2 1,2 0-1,1 0 1,-2-3 0,0 0 1,3-3-1,0 0 7,1-2-7,2-2 0,2-1 0,-2-1-1,3-2 1,0 0 0,0 0 1,0 0 7,0 0-1,0 0 2,0 0 6,0 0-14,6 0 12,3 0 1,2-3-6,5 0 2,2-2 7,6 1 2,1 0 2,3 0 14,-1 0 5,-2 0-2,-2-1-5,-5 1-11,-6 1-4,-2 0-9,-5 1-8,-5 2 10,0 0-9,0 0-2,-2 0-33,-8-1-91,-4-2-103,1-1-121,1-1-359</inkml:trace>
  <inkml:trace contextRef="#ctx0" brushRef="#br0" timeOffset="22926.3147">12490 12875 62,'0'0'660,"0"0"-461,0 0-37,0 0-49,0 0-32,0 0-23,0 0-5,54-41 13,-42 38-14,-3 1-13,0 2 0,1 0-15,-1 0-2,-3 0 1,0 6-17,-3 3 5,-1 4-2,0 1-7,-2-1 9,0 5-9,0-2-2,-8 2 2,-3-1 9,3-1-5,-3 1-5,0-3 0,1 0-1,-1-4 7,2-1-7,3-2 1,0-1 7,2-2-7,1-1-1,0-3 1,3 2 15,0-2-3,0 0 12,0 0 39,0 0 3,0 0-5,0-2-19,6-4-22,6-2-12,-2-3-3,5-3 9,-1-1 2,3-5 7,0-4-18,4-1-5,1-5 0,-1 1 6,2-1-6,-4 3-1,-4 6 2,-6 4-1,0 7 5,-5 3 12,-4 4 3,0 3-2,0 0-12,0 0-6,0 0 6,-1 0-7,-7 9-2,-1-2 2,0 7-1,0-2 1,-1 2 0,0 2 0,0 0-2,0-1 2,1 1 0,2 0 0,-1 1 1,1-1-1,7 3 0,0-3 0,0 3 0,6-3 1,7 0 0,6-2 6,3-1-7,4-3 1,3-4 0,-1 0 3,-1-1-2,-6-3-4,-8-2-20,-5 0-244,-8 0-410</inkml:trace>
  <inkml:trace contextRef="#ctx0" brushRef="#br0" timeOffset="23731.3921">12920 13053 153,'0'0'35,"0"0"566,0 0-380,0 0-56,0 0-35,0 0 15,0 0 1,6 2-17,-2-2-21,4-3-17,-1-3-32,3 0-31,1 0 11,0-1-7,0 0 8,0 1-9,-2 0-13,3 0-3,-6 1-2,0 2-4,-3 2 1,0-1-3,-3 2 2,0 0-8,0 0 0,0 0 0,0 0-1,0 0 1,0 0 7,0 8-7,-3-1 0,-2 1-1,1 0 0,-1 3-1,-1 0 1,-1 2 0,4-1 0,-2 2 0,2 0 1,-1 1 5,-1 1-5,1-3-1,0 1 0,1-1-1,1-2 1,-1-1 1,2-2 0,-1-2-1,1 0-1,-1-1 1,-1-3 0,3 0-9,0-2-41,-3 1-42,3-1-41,0 0-72,-3 0-74,-2 0-120,1-5-593</inkml:trace>
  <inkml:trace contextRef="#ctx0" brushRef="#br0" timeOffset="23980.9317">12861 13239 183,'0'0'2,"0"0"509,0 0-292,0 0-64,0 0-38,0 0-3,0 0 31,25 9-23,-3-9-27,6 0-3,5-1-9,1-3 10,1 1-13,-4 0-30,-4 0-31,-8 1-13,-5 0-6,-10-1-24,-4-1-270,0-1-370</inkml:trace>
  <inkml:trace contextRef="#ctx0" brushRef="#br0" timeOffset="25256.3451">13035 12614 110,'0'0'50,"0"0"305,0 0-232,0 0-39,0 0 4,0 0-2,0 0 24,-8 21-33,7-21-11,-2 1 2,1-1 16,1 0 32,-1 0-26,1 0-7,-1 0-33,1 0-12,-2-3-22,0-1 16,3-2-21,0 1 2,0 1-12,0-2 0,0 1 8,9-1-9,1 0-1,2 2-1,1 0 1,1 2 1,-1 1 0,-1 1 0,-1 0 0,-1 0 0,-4 0 0,0 0 0,-1 0 0,-2 4 0,-2 3 7,2 2-7,-3 2-1,0 1 1,0 4 1,-6-1 0,0 3 5,-1-1-3,-1 0-2,1-2 8,1 0-8,1 0 9,2-2-4,2-5 2,-1-2-1,2-2 9,0-4 7,0 0 43,11 0 30,5 0-39,5-7-21,5-4-8,3-4 8,4-1-10,0-3 11,0 1-9,-2-1-4,-1 6-6,-3 1 2,-2 3-5,-3 5-3,-5 1-5,-2 3-6,-6 0 5,-5 0-5,-2 0-1,1 0 0,-3 0 1,0 0 0,0 0 0,0 0 0,0 0 0,-3 0-1,0 0-11,-5 0-71,-8-7-112,3-6-297,0 0-697</inkml:trace>
  <inkml:trace contextRef="#ctx0" brushRef="#br0" timeOffset="28377.3485">13341 13008 129,'0'0'14,"0"0"-4,0 0 7,0 0 366,0 0-177,0 0-86,0 0-7,6 0-28,-6 0 19,1 0-5,-1 0 17,0 0-38,0 0-8,0 0-14,0 0-13,0 0 0,0 0-5,0 0 16,0 0 14,0 1-1,0-1-14,0 0-25,-1 1-9,-1 1-5,1 0-4,-1 0-8,2-2-1,0 3 1,0 0-1,3-3 0,13 4 6,8-2-6,6 2 14,7-3-5,5 0 2,4-1-4,-1 0 0,0 0 3,-8 0-5,-6 0 2,-7 0 1,-7 0-3,-6 0-4,-4 0-1,-6 0-1,1 0 1,-2 0-1,0 0 0,0 0-20,0 0-69,0 0-78,0 0-10,0 2-19,0-2-3,-2 0-70,-4 0-121,-3 0-218</inkml:trace>
  <inkml:trace contextRef="#ctx0" brushRef="#br0" timeOffset="28974.5594">13563 12920 715,'0'0'134,"0"0"-31,0 0-2,0 0-43,0 0-16,0 0 53,0 0 41,4-6-37,-4 6-42,2 0-24,-2 0-24,1 0 7,1 2 12,-2 3 7,1 0 26,-1 0-3,0 1-1,0 1-17,0 2 4,0 2 0,0 2-6,0 3-23,0 1 2,0 3-16,0 0 0,0-1 5,0 1 1,0-4-6,0-1 4,0-3-4,0-3-1,0-3 1,0-1-2,0-4 2,0-1 4,5 0-5,-1 0 0,2 0-16,4-16-136,-2 1-142,-5 1-500</inkml:trace>
  <inkml:trace contextRef="#ctx0" brushRef="#br0" timeOffset="29919.4016">14153 12839 113,'0'0'20,"0"0"-4,0 0 486,0 0-387,0 0-11,0 0 16,0 0-11,5-28-15,-5 25-2,0 1 10,0-1-48,0 2 27,0-3-11,-5 2-8,-2 0-22,1 1-18,-1 1 7,-1 0-12,-2 0-8,4 0 6,-3 0-14,0 5 9,-1 3 12,-3-2-9,0 4-12,1 2 5,-1 1-5,-1 2-1,4 1 1,-2 3 0,6 0-1,2 2 1,2-1 9,2 0-9,0 0-1,0-1 0,2-1-1,5-2 1,5-4 0,-2-1 0,4-1 1,1-4 13,0-2 10,-2-1 12,4-2 6,-3-1 22,0 0-14,4 0 3,-5 0-14,2 0 6,0-4 9,-2 0-11,-1-2-8,-1 0 13,1-3-7,-3-1 2,0-2-9,-1-4-1,0 0-15,-3-7 0,-2 1-5,-2-3-5,-1 1-2,0 0-5,-6 1 1,-5 5 0,0 4-2,-3 4 0,1 4-13,-1 3-57,-1 2-77,-9-1-97,4 2-153,1-1-353</inkml:trace>
  <inkml:trace contextRef="#ctx0" brushRef="#br0" timeOffset="30504.0525">14049 12971 107,'0'0'33,"0"0"-16,0 0 582,0 0-422,0 0-41,0 0-36,0 0-19,-4 0 32,4 0 2,0 0-22,3 0-1,10 0-8,7 0-17,6 0-15,7 0-4,3-2 12,0 1 7,-1-1-8,-6 1-10,-8 0-8,-5-1-20,-7 2-14,-4 0 2,-2 0-9,-2 0-1,-1 0 1,2 0 0,-2 0 0,0 0-13,0 0-108,-2 0-163,-4 0-272</inkml:trace>
  <inkml:trace contextRef="#ctx0" brushRef="#br0" timeOffset="31228.5982">14435 12986 12,'0'0'659,"0"0"-353,0 0-180,0 0-74,0 0-6,0 0 12,0 0 50,83 0-10,-67 0 4,-2 0-16,-4 0-39,-6 0-27,-4 0-10,0 0-1,0 7-3,-4 0-5,-8 3 6,0 0-5,0-2 4,0 1-5,5-2 0,-1-1 6,5-3-7,2-1-1,1 1 0,0-2 1,0 1 0,9 1 0,1-1 1,3 1-1,1 1 0,-2 2 1,1 1-1,-4 2 1,-3 1 1,-1 1-2,-2 1 0,-2 1 1,-1 0-1,0-2 6,0-2-6,-10 0 0,-2-3 11,-6-4 22,-2 1 26,-5-2-17,-2-1-27,-1 0-9,-2 0-5,2 0-1,-5-10-96,6-3-207,8 0-486</inkml:trace>
  <inkml:trace contextRef="#ctx0" brushRef="#br0" timeOffset="32565.8717">14714 12849 46,'0'0'106,"0"0"518,0 0-480,0 0-35,0 0-34,0 0 7,0 0-21,69-2 9,-57 2 18,3 0-17,-4 0-10,2 0 2,-3 0-12,1 0 3,-1 5-10,-2 2-8,-4 5-4,-1-1-10,-3 3-4,0 0-5,0 2-4,-3-1 1,-7 1 0,-4-2 1,-1-1 2,1 0 1,0-2 0,-1-3 6,6-2 1,2 0-5,2-2-7,2-3-1,3-1-1,0 0 2,0 0 12,0 0-2,0 0 12,0 0 7,0 0 2,8 0-30,1-7 1,4-3 3,1 2-13,3-6 8,1-1-7,2-3-1,2-3 8,-1-3-8,3-2 1,-2 1-1,-4 1 1,-2 2-2,-6 6 1,-4 4 0,-3 4 5,-3 3-5,1 5 0,-1-2 1,0 2-1,0 0-1,0 0-1,0 0 1,0 0-2,-3 0-3,-1 0 4,-1 2 1,-1 3 0,-2 2 0,-2 0 0,1 4 0,0-3-1,-4 5 0,4 3-6,0 0 7,3 1 0,0 1 2,5 0-2,1-2 0,0-1 0,10-2 0,6 0 0,7-3 0,5-2 6,5-3-5,0 0 0,-2-2 0,-3-3 1,-5 0-2,-8 0 1,-6 0-1,-8 0-1,-1 0-169,-13-5-327,-3-2-414</inkml:trace>
  <inkml:trace contextRef="#ctx0" brushRef="#br0" timeOffset="34201.7509">15220 13061 1034,'0'0'194,"0"0"-51,0 0-74,0 0-19,0 0 36,0 0 0,0 0-4,35 0-5,-28 0-1,0-3-5,1 0-21,0-2-14,2 1 8,-1-2-9,0-1-1,1 0-7,-2 1 4,-2 0-10,-2 4-7,1-1-2,-4 0 0,1 1-2,-2 2-2,0 0-2,0 0-6,0 0 2,0 0-1,0 0-1,0 0-6,0 0 5,0 4 1,0 2 0,-3 2-1,0 2 1,-2-1 1,1 2 0,1 1-1,-2-1 0,0 3 0,0 0 0,2 1 1,0-1-1,0-2 0,0-2 5,0-2-5,0 1-1,0-3 1,0 0 0,0-2 0,0 0 0,2 0 0,-2-2 0,1 2-1,1-2 1,1 0 0,0 1 1,0-2-1,0-1 0,0 2 0,0-2-1,0 0 1,0 0 0,0 0 0,0 0 0,0 0-31,0 0-53,0 0-50,0 0-39,0 0-65,0 0-3,0-2-114,0-4-656</inkml:trace>
  <inkml:trace contextRef="#ctx0" brushRef="#br0" timeOffset="34704.2189">15197 13230 84,'0'0'95,"0"0"550,0 0-534,0 0-32,0 0-32,0 0-11,0 0 46,-3 10 69,3-10 6,7 0-16,2 0-12,3 0 2,4 0-38,2 0-20,3 0-30,1 0-13,-2 0-19,1 0 1,-4 0-3,-1 0-8,-3 0 1,-3-1-1,-4-1 1,0 2-1,-4 0 4,0-1-5,-2 1-1,0-4-77,0 0-175,0-2-243</inkml:trace>
  <inkml:trace contextRef="#ctx0" brushRef="#br0" timeOffset="36102.3624">15211 12465 205,'0'0'157,"0"0"274,0 0-311,0 0-29,0 0 10,0 0-11,0 0 27,-17-1 9,17-3-37,0 0-15,0-2-1,0 0-3,0 2-15,0-2 5,0 3-14,3-3-14,5 2-16,1-2-4,2 2-6,4 1 2,1 0-2,2 1-5,3 1 10,-2 1 0,1 0-3,-5 0 6,-1 0-5,-4 0-3,-1 0 2,-4 6-7,-2 1 0,-1 3 5,-2-1-4,0 4 4,-5 0 1,-5 1-6,-2 1 5,1-2-5,0-1 4,3-4-4,2-2 4,3-1-5,3-2-1,0-2 1,0-1 6,0 0 1,11 0 0,1 2-6,6-2 0,-1 1 1,0 0-1,-1 2-1,-2 0 2,-4 0-1,0 1 0,-3 0-1,-4 2 0,-2 1 1,-1 3 0,0 3 1,-3 1 0,-8 1 4,-2 1-5,0-1-1,-4 1 1,-1-3 4,-1 0-4,0-6 6,-1 1-5,-1-5 15,2-3 10,3 0-5,1 0 0,6 0 0,1-6-8,5 0-1,3-3-4,0 2-8,0 1-1,0 2 0,8 2-61,-1 0-268,-1 2-348</inkml:trace>
  <inkml:trace contextRef="#ctx0" brushRef="#br0" timeOffset="39892.9212">15844 12971 175,'0'0'37,"0"0"333,0 0-135,0 0-141,0 0-16,0 0 14,-4 1-6,2-1 3,-1 0 16,0 0-20,0 0-16,-2 0-32,1 0-12,-1 0-7,-2 1-8,3 1 4,-1 0-8,1-1 3,-2 0-2,0 1 6,1 0 6,1-2 10,1 0-8,1 1-2,-1 1 3,2-2-6,1 1-2,0-1-8,0 0-5,0 2 5,0-2-5,0 0 9,3 0-3,7 0 3,8 0 1,7 0-10,8-5 12,6 0-1,10-1-6,5-2 4,4 1 8,2-1 24,-5 2 1,-10 1-17,-8 2-9,-14 1-16,-8 2 5,-9 0-5,-6 0-1,0 0 0,0 0-6,-11 2-63,-2 1-114,-8-3-67,1 0-149,4 0-618</inkml:trace>
  <inkml:trace contextRef="#ctx0" brushRef="#br0" timeOffset="40710.905">16013 12883 107,'0'0'818,"0"0"-673,0 0-80,0 0 36,0 0 59,0 0-25,0 0-22,15-22 8,-15 20-10,0 1-32,1 1-24,-1 0-10,0 0-19,0 0 4,0-1 1,3 1 9,-3-2 5,1 0-6,-1 1-5,2 0-5,-2-3-5,0 4-6,0-3-17,0 0 7,1 1-8,-1-2 1,2 2 1,-1-2-1,1 2 0,-2-1 0,1 0-1,1 1 1,-2 1-1,1-1 1,-1 2-1,0 0 1,2 0-1,-2 0 0,0 0 0,0 0 0,0 0-2,0 0-4,0 0 6,0 9-2,0 1-3,0 4 5,0 3 1,0 1-1,0 4 0,0 2 1,0 1 0,0 1-1,0 1 0,0-2 0,0 0 1,0 0 0,0-2 0,0-3-1,0-2 6,0-1-6,0-6-1,0 0 1,0-5-1,1-4 1,2-2 0,0 0 0,5 0 1,-1 0-1,2-2-59,0-6-104,0-8-130,-3 4-254,-3-1-709</inkml:trace>
  <inkml:trace contextRef="#ctx0" brushRef="#br0" timeOffset="41889.2449">16918 12812 104,'0'0'605,"0"0"-435,0 0-17,0 0-34,0 0-19,0 0 26,0 0-9,7-9-24,-7 8-21,0-1 1,0 0-5,0 1-18,0 0-13,0-2-10,0 1-5,0 0 0,0-1-4,-1 0 8,-2 1-1,0-1-9,0 0-4,0 0-11,0 3 7,-1 0-8,-2 0 1,0 0 0,-2 0 1,-1 0-2,0 0 1,-4 10 1,1-1-2,-3 3 1,2 3-1,-2 2 1,1 5-1,2-1 0,1 3 0,5 1 0,1 1 0,5-2-1,0-1 0,0-1 0,5-1 1,5-5 0,5-2 0,0-1 0,3-3 0,1-4 0,1-2 1,2-4 0,0 0 6,1 0 1,-1-3 8,0-7 3,-3 0 19,1-5 7,-2-3 6,-4-5-6,-1-2 8,-4-4-13,-6-1-6,-3 1-7,0 1-9,-9 6-5,-9 5-12,-3 5-1,-19 10-100,4 2-175,3 0-424</inkml:trace>
  <inkml:trace contextRef="#ctx0" brushRef="#br0" timeOffset="42392.8105">16824 12972 114,'0'0'666,"0"0"-377,0 0-139,0 0-35,0 0-8,0 0-20,0 0-7,42 1-17,-24-5-22,4-1 0,2 0 29,3-1 6,-3 4-1,0-2-24,-2 4-24,-5 0-13,-4 0-8,-3 0-6,-2 0 2,-4 0 0,-1 0-2,-3 0-8,0 0-96,0 0-145,-12 0-126,3-4-524</inkml:trace>
  <inkml:trace contextRef="#ctx0" brushRef="#br0" timeOffset="43116.2254">17251 12883 84,'0'0'651,"0"0"-323,0 0-154,0 0-29,0 0-31,0 0-8,0 0-5,0-1-27,0 1-27,-5 0-18,1 5-5,-4 4-18,1 3 4,1 1-10,2 3 0,2 0 0,2 3 1,0-2 0,0-3-1,9-1 5,6-7-4,0-1-1,4-4 10,3-1-2,1 0-7,1 0 0,0-6 8,-1-4 2,-3 0 0,-1-3 33,-2 1 29,-4 0-17,-2 2 1,-5 2 8,-1 2-4,-3 4 2,-2 0-6,0 1-17,0 1-2,0 0 0,0 0-13,0 0-13,-7 0-6,-1 3-5,1 5 0,-2 7-1,0 1 1,0 3-1,3 3 0,0 0 0,-1 1 1,4-4-1,1 0 0,1-3 0,1-6 0,0-2 0,-2-3-1,2-2-84,-1-1-69,-5-2-75,-1 0-134,1-5-243</inkml:trace>
  <inkml:trace contextRef="#ctx0" brushRef="#br0" timeOffset="44074.485">17668 12839 35,'0'0'117,"0"0"732,0 0-664,0 0-40,0 0-56,0 0-37,0 0 6,29-28 24,-19 23-14,3-1-4,1 0 11,0 2-14,0 1-9,-1 2-11,-2 1 1,-3 0-14,-5 5-18,-2 8-4,-1 4 1,0 1 1,-1 2-6,-8-1-1,-1 3 5,-1-4-5,0 1 0,1-3 0,1-1 0,0-4 1,2-1-1,2-5 0,2 0 0,2-4-1,1 1 1,0-2 11,0 0-6,0 0 4,0-3 6,8-6-15,5-3-1,0-4 0,3-1 1,1-4 1,2-1-1,-2-2 0,1-2 11,-1-1-10,-3 2 13,-2 3 10,-2 3 7,-4 6 1,-1 6-7,-4 1-2,-1 2-2,0 3-10,0 0-1,0-3 0,0 3-9,0 1 7,0 0-8,0 0 1,0 0-1,0 0 0,0 0-1,-6 0-1,-3 11 0,-2 7 1,-3 2 0,-1 5-1,3 0 1,3 1-1,1-1 1,3-1 0,3-4 0,2-3 0,0-3-1,12-3 1,8-4-1,8-4 1,5-2 0,1-1 0,-2 0-34,-2 0-103,-10-1-138,-9-3-391</inkml:trace>
  <inkml:trace contextRef="#ctx0" brushRef="#br0" timeOffset="44987.8542">18091 12928 217,'0'0'148,"0"0"424,0 0-346,0 0-73,0 0-22,0 0-11,0 0-12,22-12-25,-14 10 2,0-2-10,2 0-14,-1 0 5,1-1 2,0 2-11,-2 0-15,0 2-13,-3 0-2,-2 1-4,-1 0 0,-2 0-7,0 0 0,0 0-8,0 0-8,0 0 13,0 5 4,-3 5-1,-4 0 2,-1 2-5,0 1-1,1 1-3,-2-1 0,0 4-9,2 0 0,-1-1 1,1 4-1,1-3 0,1 1 0,2 0 1,0-5 0,2 0-1,-1-3 1,1-3-1,-2-2 1,1-1-1,-3 1-22,2-4-50,-4 2-8,1-1-22,0-1-35,-2 0-40,2 0-8,0 2 3,0-3-1,1 3 50,-1-2-28,2 1 25,1 0 70,-2 1 20,2 0 17,0-1 14,0 1 15,2-2 11,1 0 24,0 1 65,0 0 44,0-2 8,0 1-20,0-1-10,0 0-15,0 0 8,0 0 14,4 0-11,8 0-33,6-3-34,4-4-7,4-1-13,4 1-7,-3 2-11,-2-1-1,-6 2-6,-5 1-5,-8 2-1,-6 0-54,0-1-239,0-2-308</inkml:trace>
  <inkml:trace contextRef="#ctx0" brushRef="#br0" timeOffset="46102.1945">18228 12373 91,'0'0'38,"0"0"748,0 0-621,0 0-48,0 0-16,0 0 27,0 0-29,12-33 17,-12 30 4,0 0 3,0 2-19,0 1-30,0 0-18,0 0-1,0 0-23,0 0-13,-3 0-10,-3 0-8,-3 4 0,-1 9-1,-1 2 0,2 3-6,1 5 6,3 2 5,2 0-5,3-1-1,0-1 0,0-1 1,8-6 0,5-3 1,2-3-1,3-4 0,1-4 0,-1-2 7,3 0-6,-3 0-1,3-6 7,-2-2-7,-1-4 2,0-2-1,-5 0 6,-1-1 4,-4 2-4,-2 1 46,-3 2-7,-3 3 0,0 4 0,0-2-17,0 4-3,0-1-3,0 2-9,0 0 4,0 0-6,0 0-10,0 0-1,0 2-1,-6 8-7,1 5 7,-1 5 6,1 4-6,0 3 0,2 8 0,0 1 2,0 1-2,0-2 0,0-3 1,1-4-1,-1-8 2,0-5-1,-1-7 8,1-2-9,2-3-7,-6-3-112,1-5-98,0-6-291</inkml:trace>
  <inkml:trace contextRef="#ctx0" brushRef="#br0" timeOffset="135632.5754">18805 12857 212,'0'0'173,"0"0"17,0 0-53,0 0-43,-17 0-30,15 0 8,-1 0 9,2 0 3,-3 0-15,3 0 5,-2 0-6,-1 0-5,1 0-18,-2 0-3,2 0-2,0 0 4,-1 0-15,1 0 15,1 0-11,1 0 2,1 0 0,0 0-17,0 0 2,0 0-8,0 0-6,0 0-5,0 0-1,10 0 1,9 0 6,7 0 1,10 0-7,3-5-1,3 0 1,4-1 0,-3 2 0,-3-2 0,-1 0 1,-8 0-2,-6 1 1,-5 0 0,-5 2 1,-8 1 4,-2 1-6,-4 1-5,-1 0 5,0 0 0,0 0-1,0 1-1,0 6-135,-6 0-112,0-1-107,-4-2-588</inkml:trace>
  <inkml:trace contextRef="#ctx0" brushRef="#br0" timeOffset="136276.4351">18849 13036 71,'0'0'72,"0"0"71,0 0 155,0 0-124,0 0-44,0 0 0,0 0-29,-2 3-30,2-3-16,0 0 6,-1 0 10,1 1-12,0-1-9,-2 1 3,2-1-13,0 2-10,0-1-15,0-1-14,6 0 12,10 0 15,7 0 13,6 0-9,6-3-9,7-4-2,0-3-4,2 0 2,-3 2 13,-5-1-4,-7 2-7,-5 1 1,-6 3-8,-3 1-6,-7 2-7,-4 0-1,-2 0 1,-1 0 0,-1 0-1,0 0 0,0 4 0,0 0-48,0 0-60,0 1-59,0-1-57,0-2-148</inkml:trace>
  <inkml:trace contextRef="#ctx0" brushRef="#br0" timeOffset="137362.6038">20077 12601 78,'0'0'729,"0"0"-575,0 0 7,0 0-45,0 0-21,0 0-8,0 0-8,-21-31-21,12 31 3,-2 0-20,-2 0-2,-1 0-4,-3 0 10,0 6-20,-1 4 4,-1 1-21,2 6 2,-2 2-3,2 1-6,0 5 1,0 5-1,1 1 1,2 2-2,3 1 1,2-1 1,3-4-1,2-1-1,3-2 1,1-3 7,0-2-8,5-4 0,7-3 5,5-2-5,2-5 1,4-1-2,4-2 2,1-4 0,2 0 13,0-2 4,-2-8-2,-1-5 19,-4-5 20,-2-4 10,-2-4-3,-6-6-10,-3-2-17,-7-7 1,-3 0-2,0 0-17,-8 2-8,-9 8-3,0 8-5,-6 11-1,-12 10-92,3 4-267,1 0-675</inkml:trace>
  <inkml:trace contextRef="#ctx0" brushRef="#br0" timeOffset="138005.7163">19912 12884 55,'0'0'82,"0"0"622,0 0-544,0 0-73,0 0-25,0 0-10,0 0 19,57 2 21,-33-2-20,3 0 11,3-5-6,0-1-20,-1 0-9,-2 1-17,-7 0 2,-5 3-18,-8-2 2,-2 4-9,-5 0-7,0 0-1,-3 0 0,-16 0-131,3 0-186,0 0-672</inkml:trace>
  <inkml:trace contextRef="#ctx0" brushRef="#br0" timeOffset="138837.7901">20327 12864 42,'0'0'100,"0"0"444,0 0-383,0 0 42,0 0-61,0 0 6,0 0-12,14-11 0,-14 10-29,0 1-12,0 0-38,-2 0-24,-4 0-14,0 0-10,-3 0-9,-1 6 2,-1 2 4,1 3-5,-2 1 0,3 2 0,2 1-1,-1 3 1,4-3 0,2 2-1,2-2 0,0-4 7,2-1-7,10-2 0,0-6 0,5-2 6,-1 0-4,1-2 2,-3-8-2,-3-3-2,-3-1 13,-3-3-12,-5-1 5,0-1-5,-3 2 0,-10 2 8,-3 4-9,-4 5-7,3 3-173,2 0-333</inkml:trace>
  <inkml:trace contextRef="#ctx0" brushRef="#br0" timeOffset="139827.1602">20721 12755 91,'0'0'32,"0"0"295,0 0-96,0 0-97,0 0-63,0 0 19,0 0-24,-28 0 20,22 0-17,0 0 5,-1 3-7,2-2-11,0 1-21,4-1-18,-1 1-9,2-1-7,0 0-1,0 1 7,0-1-6,6 1 0,9-1 14,6-1 5,9 0 11,8 0-20,8 0 4,6 0-1,2-3 8,-1-2 15,-4-3 3,-10 3-21,-7-1-8,-12 2 2,-8 2-6,-7-1-6,-5 2 0,0 1-1,-6 0-35,-6 0-167,-3 0-172</inkml:trace>
  <inkml:trace contextRef="#ctx0" brushRef="#br0" timeOffset="140298.8713">20876 12612 532,'0'0'289,"0"0"-41,0 0-106,0 0-4,0 0-47,0 0 15,0 0-1,6-19-18,-6 19-16,2 0-20,-2 0-29,0 4-12,1 8 16,-1 4 2,0 2-1,0 3-2,0 2 8,0 4-5,0 0-3,0 3-10,0-3-1,0 2-5,-1-3-8,-2-2 1,1-4 5,-1-3-6,2-4 1,-1-1-1,1-6-1,1-4-102,0 1-170,0-3-244</inkml:trace>
  <inkml:trace contextRef="#ctx0" brushRef="#br0" timeOffset="141272.5293">21551 12458 390,'0'0'313,"0"0"-69,0 0-104,0 0-40,0 0-22,0 0 15,0 0-10,-11 0-17,11 0-2,0 0-17,0 0-18,0 0-10,0 0-10,12 2-3,6-2 20,11 0 18,10 0-5,10 0-10,10 0 3,20 0 11,18-2 13,-6-2 5,-10 2 2,-11-2-4,-22 3-28,1 0-18,-4-2-4,-12 0-2,-13 2-6,-9-1 5,-6 2-5,-5 0 5,0 0-6,-5 0 0,-7 0-10,-4 2-92,-7 5-72,2-3-97,2-1-220</inkml:trace>
  <inkml:trace contextRef="#ctx0" brushRef="#br0" timeOffset="142733.6349">21628 12501 74,'0'0'73,"0"0"476,0 0-403,0 0-10,0 0-24,0 0-16,0 0-25,-13 1 22,13-1-25,0 0-20,0 0-21,0 1-11,4 3-3,7-2 27,2 3-5,-1 0-9,4 3 1,0-2 3,1 2 5,1 4-5,0-1-2,1 2-5,-2 3-4,-1-1-5,-2 2-3,-4-1-1,-1 2-1,-4 0-3,-4 1 6,-1-1-12,0 1 6,0 1 3,-4-1-8,-7 2 0,1 0 10,-4-2-11,-2-1 2,-1 0-1,-2 0 9,1 1-9,0-3 1,-1 2 4,1-1-6,-1-2 1,-2-1 0,3 0 0,0 0 1,3-2 0,0-1 4,3-2-6,2-2 0,4-2 1,1-1-1,4-2 0,1-2-1,0 1 1,0-1 0,0 0 0,0 0 1,0 0-1,0 0 1,0 0-1,1 0 1,4 0 0,-2 0-1,1 0 1,2 0-1,-1 0 8,1 0-6,0 0-1,1 0 0,3 0 0,1 0-1,4 0 0,1-3 0,5 0 4,4-1-4,8-1 0,6-1 12,8-1 7,8-2 29,7 1 24,7-2-9,5 2-4,1 0-4,-2 3-6,-6-1 12,-9 4-32,-11-1-14,-13 2-8,-10-3 1,-9 3-7,-9 1 5,-3 0-6,-3 0 1,0 0 4,0 0-5,0 0 0,0 0 0,0 0-6,0-1-68,0 1-74,-3-3-108,-5 0-296,-3-1-586</inkml:trace>
  <inkml:trace contextRef="#ctx0" brushRef="#br0" timeOffset="143694.1606">21813 13425 59,'0'0'820,"0"0"-639,0 0 15,0 0-55,0 0-12,0 0-21,0 0 7,6-2-17,-6 2-28,0 0-21,0 0-24,0 0-11,0 0-12,0 0 5,0 7 1,-6 2-7,0 1 13,-1 1-12,1 1-1,-1 5 0,2-2-1,2 0 1,2 2 0,1-2 0,0-2 0,0-2-1,0-3 1,7-1 0,3-1 1,1-4-2,2 2 6,2-4-5,-1 0 0,0 0 0,0 0 0,-1 0-1,-1 0 1,0 0 0,-3 0 0,0 0 0,-1-4 0,-3 3-1,-3 0 0,-2-2-72,0-1-170,0-1-289</inkml:trace>
  <inkml:trace contextRef="#ctx0" brushRef="#br0" timeOffset="144291.092">21883 13334 552,'0'0'503,"0"0"-285,0 0-47,0 0-24,0 0-35,0 0-11,0 0-16,14-37-22,-14 37-9,0 0-14,0 0-20,0 0-8,0 0-11,0 0 0,0 0 0,0 0-1,0 4 0,0 7-68,0 0-165,0-1-247</inkml:trace>
  <inkml:trace contextRef="#ctx0" brushRef="#br0" timeOffset="144983.4039">22098 13441 185,'0'0'32,"0"0"498,0 0-403,0 0 32,0 0-47,0 0-33,0 0-10,3 4 9,6-4-17,5 0-17,3 0 5,6-4-2,-1 2-6,5-1-5,-2 0-5,1-1-1,-6 3-2,-4-2-11,-6 1-9,-3 2-7,-4 0-1,-1 0 0,-2 0-1,0 0-24,0 0-96,-8 2-88,-2 2-156</inkml:trace>
  <inkml:trace contextRef="#ctx0" brushRef="#br0" timeOffset="145328.8652">22134 13529 538,'0'0'215,"0"0"-31,0 0-48,0 0-35,0 0-13,0 0 11,0 0-11,58-2-27,-43-1-10,3 0-20,0 0-11,4-1-10,2-1-8,-3 4-2,-2-5 0,1 2-36,-7 2-194,-4-1-332</inkml:trace>
  <inkml:trace contextRef="#ctx0" brushRef="#br0" timeOffset="146130.7146">22555 13381 497,'0'0'176,"0"0"-39,0 0 0,0 0-14,0 0-20,0 0-9,0 0 13,44-45-36,-36 38 8,1 1-34,0 1-7,-2-1 5,-1 1 13,-1 0-5,-2 3 9,-2-1 3,-1 1-9,0 2-3,0 0-15,0 0-19,0 0-16,0 0 0,0 0-1,0 5 0,0 2 0,-1 0 0,-1 1 0,2 3 0,0-1 0,0 1 0,0 1 1,0 2 5,0-1-6,-1 1 0,-2-2 0,1 2 0,-1-2 0,0 1 0,0-2 0,2 0 0,1 0 2,0 0-2,0-4 0,0 2 0,0-3 0,0-1 0,0-1 0,0-2 0,0-1-2,0-1-58,0 0-44,0 0-42,-2 0-78,-1 0-107,-1 0-343</inkml:trace>
  <inkml:trace contextRef="#ctx0" brushRef="#br0" timeOffset="146477.5392">22549 13555 230,'0'0'291,"0"0"-64,0 0-28,0 0-46,0 0-23,0 0 12,0 0-39,-2 6 4,2-6-23,0 0-8,0 0-10,2 0 14,11 0 17,4 0-33,6 0-23,3 0-11,2-2-1,0-2-7,-3-2-3,-5 2-2,-2 0-8,-7 2-7,-7 2-1,-1-3-1,-3 3 1,0 0-1,0 0-86,-1 0-60,-14-1-84,0 1-60,3-1-200</inkml:trace>
  <inkml:trace contextRef="#ctx0" brushRef="#br0" timeOffset="148645.971">21779 12141 196,'0'0'267,"0"0"-91,0 0-31,0 0-21,0 0 0,0 0-18,0 0-28,30-25 4,-27 24-8,0 0-20,1-1-13,2 2 2,0 0-1,0 0-15,2 0 0,0 0 4,-2 0-11,0 0-4,-3 0-7,1 0 1,-1 0-8,0 3 6,-2 3 0,2 3 2,-3-2-4,1 3-5,-1-2 14,0 2-9,0 2-5,0-2 6,-1-1-6,-5 3 5,2-4-6,0 3 1,1-2 0,0-2 0,2-3 1,1 2 4,-2-3-6,2-2 0,0 0 0,0-1 0,0 0 1,0 0 0,0 0 11,0 0 1,0-1-7,0-6-5,2-3 0,2-2-1,3-2 1,0 0 1,3-2-1,-1 1-1,2-2 0,1 2 1,-2 0-1,3 3-1,-4 2 1,-1 3 0,-2 1 0,-1 3 0,0 2 0,1 1-3,0 0 2,0 0-7,-1 0 7,2 4 1,-2 3-2,-2 2 2,0 0-1,-2 0 0,1 1 1,-2 0 0,0-1 0,0 0 1,0 1-1,0-1 0,0 0-1,0 0 1,-3-1 0,0 2 0,-2-3 0,2 0 0,-1-1 0,1-1 0,0-3 1,0 1 0,1-3-1,2 2 1,0-2 6,0 0-6,0 0 14,0 0-9,0-5-6,0-3 1,0-3 2,5-1-2,2-2-1,4 0 0,-1-2 1,3 2-1,1 1-1,2-1 1,-2 3 0,2 1 0,-1 3-1,-1 0 0,-1 3 1,-1 1 0,-2 1 0,-1 2-2,-1 0 1,-2 0 0,1 0 0,-2 0 0,-2 0 1,0 0-2,0 3 2,-3 3-1,0 1 1,0 0 0,0 1 1,0 2-1,0 1 1,-3 0 0,0 2 0,-2-2 8,2 0-9,-1 0 6,2-1-5,2-1 0,0-2 6,0-3-1,0-2 0,11 0 27,4-2 20,4 0-1,5 0-21,4-8-4,-1 1-5,0-2-7,-2 2-1,-5 1-8,-5 2-4,-5 2-1,-4 2 1,-3 0-2,-3 0-1,0 0-118,-3 2-174,-7 2-499</inkml:trace>
  <inkml:trace contextRef="#ctx0" brushRef="#br0" timeOffset="152479.8203">23076 12521 552,'0'0'196,"0"0"-59,0 0-2,0 0-21,0 0-35,0 0-2,0 0-22,-17-14 0,7 14-5,-1 0 1,-1 0 1,-1 0-8,-1 0-5,1 1-7,1 3-3,0 2-3,-1-1-2,1 4-4,0-1-4,1 0-4,1 4 0,0-1-2,0 2-4,3 0 2,1 2 1,0 1-3,3 1-5,0 0 2,2 1 4,1 0-6,0 0 1,0 2-1,0-1 1,0-2-1,0 0 0,0-2 1,1-1-1,4-1 7,0-3-6,1 1-1,2-1 0,0 0 7,0-1-7,0-1 9,1 0-9,-2 1 7,2-4-7,-1 0 12,1 1-6,-2-1-6,3-1 7,-2-1-2,3 0 11,-1-1-9,0-2 6,2 0 11,0 0-3,0 0-12,0 0 11,-2 0-12,1 0 8,1 0-9,-3-5 9,0-1 5,1 0-1,-2 0 9,-1-2-11,1-2-7,0 2 1,0-4-3,-2 2 3,0-5 2,-1 1 6,-1-1-3,-1-1 2,-2-3-3,1-1-4,-2 0 3,0 0-8,0-1-7,0 2 5,0-1-5,0 3 5,0 1-5,0 2-1,-7 4 0,-1 4 0,-4 1 0,-6 4-15,-12 1-127,4 0-148,1 3-337</inkml:trace>
  <inkml:trace contextRef="#ctx0" brushRef="#br0" timeOffset="153076.9933">23016 12786 456,'0'0'156,"0"0"26,0 0-41,0 0-8,0 0-34,0 0-11,0 0 8,-2-4-12,2 4-3,0 0-17,0 0-10,0-1-22,0-2-1,2 3-14,13-3-7,4 0-4,8-1 6,4 0 8,2-2 27,0 1 6,-5 1-15,-4 0-16,-8 0-5,-5 4-9,-8 0-8,-3 0 0,0 0-6,-14 2-130,-3 4-204,0-2-594</inkml:trace>
  <inkml:trace contextRef="#ctx0" brushRef="#br0" timeOffset="153815.2656">23384 12787 497,'0'0'222,"0"0"24,0 0-77,0 0-45,0 0-8,0 0-34,0 0-21,5-5 1,-5 5-18,0 0-3,0 0 17,0 2-17,0 5-2,-2 4-4,-2-1-17,-1 2-1,1 3-16,1-2 5,0 3-5,3 0 0,0 0 11,0 0-12,0-4 1,0 0 3,0-2-3,0-5-1,3-1 0,1-1 0,-1-3 7,0 0-7,-1 0-87,-1-3-181,-1-5-430</inkml:trace>
  <inkml:trace contextRef="#ctx0" brushRef="#br0" timeOffset="154585.2136">23432 12607 461,'0'0'164,"0"0"10,0 0-70,0 0-12,0 0-7,0 0 11,0 0-5,36-4 12,-30 4-33,-3 0-33,-3 0-13,0 3-13,0 2 2,-6 2 9,-6 0-15,-1-1-6,-1-2 12,2-2-8,5-2-5,2 0 0,5 0 6,0-1 4,0-6-9,6-3-2,4 2 2,-1 0-1,1 5 0,-6 0 0,-1 3-1,0 0-8,-3 0-3,0 6-107,0 2-273</inkml:trace>
  <inkml:trace contextRef="#ctx0" brushRef="#br0" timeOffset="155840.1403">22917 12806 103,'0'0'132,"0"0"5,0 0 2,0 0-37,0 0-18,0 0-35,0 0-4,5-4 1,-5 2 16,0 0 9,1 1-12,-1 1-2,0-1-10,0 1-13,0 0-1,0-2-6,0 1 5,0 1-3,0-2-8,0 2-8,0 0-6,-3 0 4,-1 0-11,-2 0 0,1 0 1,-1 0-1,2 0 8,0 0-7,2 0 5,1 0-5,-1 0 0,0 0 20,2 0 9,0 0-1,-1 0 3,1 0-10,0 0-12,-2 0 0,1 0-8,-1 0-1,1 0-1,1 0 0,0 0 9,0 0-8,1 0 6,9-1 3,-1 0-10,2-1 13,1 1-1,0-1-11,2 2 15,0-1-10,3 1-4,2-1 6,-1 1 1,3-1 1,0 1-5,-4 0-5,-3 0-1,-3 0-95,-7 0-555</inkml:trace>
  <inkml:trace contextRef="#ctx0" brushRef="#br0" timeOffset="159470.9125">23696 12631 333,'0'0'150,"0"0"-22,0 0-1,0 0-30,0 0 16,0 0-24,0 0-12,54-16-3,-50 15-19,3 1-4,0 0 2,-1 0-1,0 0-11,0 0-5,-2 4 1,2 3-11,-5 1-3,-1 4 2,0 1-6,0 1 1,-4 0-4,-6 2 3,-1 0 4,-2-1-14,1 3 1,0-3 1,-1 0-4,2-2-1,0 1-5,3-4 0,2-1 5,0-1-4,3 1-1,0-4 0,1 1 0,1-2-1,1 1 7,0-4-7,0 0 0,0-1 6,0 0-6,0 0 15,1 0-5,5 0 2,2 0 1,-2-5 6,2-1-5,0-2-13,1-2 15,2-2-16,0-2 11,3 0-11,2-2 7,-1 0 2,1-2-1,0 2 8,0-1-5,-1 1-5,3 0-5,-2-2 0,2 1-1,-2-1 1,-1 1 11,-1 2-5,-2 1-7,-5 3 6,-2 5 7,-4 4-1,1-1-11,-2 3 6,0-1 3,0 1-9,0-2 0,0 2 4,0-2-5,-5 0-4,2 1 4,-1 0 0,-1 1 0,2 0 0,-2 0 0,1 0 0,1 0 0,0 0-1,2 0 0,-1 0-1,1 0-4,-1 4 5,1 1 0,-2 4 0,1-1 0,1 3 1,-1-3-1,1 1 1,-1-1 0,1 0 0,1-1 0,-2 1-1,2 0 1,0 1 0,-2 1 0,2 0 1,0 2-1,0-1 1,0 1-1,0 1 0,0-2 1,0 1-1,0-1 0,0 1 1,0-2-1,0 2 0,0 1 0,0-4 1,0 3-1,5-3 0,0-1 1,1-2 0,1 2 0,3-4-1,3 1 1,0-3 5,6 0 0,2-2-4,-1 0-2,1 0 2,-5 0-1,-3 0 0,-5 0 8,-3 0-9,-5-3-24,0 0-197,0 0-302</inkml:trace>
  <inkml:trace contextRef="#ctx0" brushRef="#br0" timeOffset="160414.5623">24167 12831 317,'0'0'198,"0"0"-32,0 0-35,0 0 3,0 0-17,0 0-5,0 0 5,33-17-2,-25 11-9,-2 1-7,1-1-13,4-1 1,-1 0-20,2-1-12,-2-2-11,1 1-12,-1 0 23,-1 3-17,-3 1-4,-3 2-12,-1 1-8,-2 2-3,0 0-5,0 0-5,0 0 1,0 0-2,0 0 2,-2 4-2,-1 2 1,0 0-1,0 0 0,2 2 0,-1 0 0,-1 1 0,2 2 0,-3 2 0,2-1 0,-1-1 2,0 3-2,0-2 1,2 1 0,1-2-1,0 0 0,0 1 1,0-2-1,0 2 1,0-2-1,0-1 0,0-3 0,0 0 0,0-2 0,0-1 1,0-2-1,0 1 0,0-2 1,0 0-1,0 0-1,0 0-22,0 0-94,3 0-105,0 0-87,-3-4-254</inkml:trace>
  <inkml:trace contextRef="#ctx0" brushRef="#br0" timeOffset="160744.3613">24218 12978 557,'0'0'219,"0"0"-15,0 0-47,0 0-66,0 0 8,0 0 2,0 0-2,-1 1 5,2-1-48,10 0-15,1-4 15,4-2-12,4 2-9,3-2 1,4 0-9,1 3 12,1-3 5,-2 2-13,-6 0-14,-2 1-9,-7 0-2,-3 1-5,-8 1 6,-1 1-7,-1 0-54,-11 0-183,0 0-265</inkml:trace>
  <inkml:trace contextRef="#ctx0" brushRef="#br0" timeOffset="169842.8491">24093 12354 179,'0'0'144,"0"0"-95,0 0-34,0 0-1,0 0 9,0 0 9,0 4 13,0-4 17,0 0-7,0 0-12,0 1-21,0-1-9,0 3-12,0-3-1,0 0 0,0 0 3,0 0-2,0 0 0,0 0 13,0 0 24,0 0 1,0 0-2,0 0 8,0 0 26,0 0 1,0 0-10,0 0-8,0 0-6,0 0-6,0 0-11,0 0-3,0 0-12,0-4 0,0 0 4,0-3 3,3 0 9,1-1-9,1-2 5,-1 0-5,1-2 2,-2 1-12,1 0 6,-1 1-3,0 0-9,2 2 5,-1-1-1,-1 1-2,-1 2 0,-1 0 7,1 1-4,-2 3 11,0 0-6,0 0-9,0 0-7,0 0 8,0 0-9,0 0 0,0 0 0,0 1 1,0-1 5,0 2-6,0-1 0,0 1 2,0-2-1,0 2 0,0 0 6,0 0-7,0 0 6,0 0-6,0 0 0,0 0 0,0 0 0,0 0 0,0 5 0,0 0 1,-2 3-1,-1 0 1,0-1 0,0 2 0,-1-1 0,1 1-1,0-1 2,0 0-1,0 1 0,0 0 0,1 0 1,1 0-1,1 1 6,-2-3-6,2 3-1,0-2 1,0-1 1,0-1 0,0-1-1,0 1-1,0-2 1,0-1-1,5 1 1,1-1 0,0-2 0,3 3 0,-3-2 0,1 0 0,2 0 0,3-2 1,0 0-1,1 0 0,2 0 6,2 0-7,-1-4 0,0-2 1,-2-1-1,-1 0 0,-2 1-65,-2 0-123,-3 0-153,-2 2-804</inkml:trace>
  <inkml:trace contextRef="#ctx0" brushRef="#br0" timeOffset="171306.4523">24167 12051 172,'0'0'239,"0"0"-76,0 0-46,0 0-14,0 0 1,0 0 1,0 0-24,0-10-24,0 10-5,0-2 0,0 2 0,0-2 0,0 0-7,0 1-7,3 1-12,0 0-13,-1 0-3,1 0-8,-1 0 6,-2 0-8,0 0 1,0 0 0,0 0 0,0 0 8,0 1-7,-4 3-1,1-4 0,0 0 6,2 2-6,1-2 0,0 0 9,0 0-4,0 0 1,0 0-6,0 0 0,0-2-1,0 2 0,0-2 0,1 0-1,2 1 1,-1 1-1,1 0-6,-1 0 7,-2 0-8,0 0 8,0 0-2,0 0 2,0 0 0,-2 1 0,-1 3 1,0-4-1,0 0 1,1 0-1,1 0 0,1 0 2,0 0-1,0 0 0,0 0 1,0 0-2,0 0 1,0 0-1,1 0 1,1 0-2,1 0-7,-2 0-68,-1 0-198,0 0-899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traceFormat>
        <inkml:channelProperties>
          <inkml:channelProperty channel="X" name="resolution" value="1516.99072" units="1/cm"/>
          <inkml:channelProperty channel="Y" name="resolution" value="2427.1853" units="1/cm"/>
          <inkml:channelProperty channel="F" name="resolution" value="11.375" units="1/deg"/>
        </inkml:channelProperties>
      </inkml:inkSource>
      <inkml:timestamp xml:id="ts0" timeString="2023-12-06T19:20:56.633"/>
    </inkml:context>
    <inkml:brush xml:id="br0">
      <inkml:brushProperty name="width" value="0.05292" units="cm"/>
      <inkml:brushProperty name="height" value="0.05292" units="cm"/>
      <inkml:brushProperty name="color" value="#FF0000"/>
    </inkml:brush>
  </inkml:definitions>
  <inkml:trace contextRef="#ctx0" brushRef="#br0">18471 14748 29,'0'0'71,"0"0"613,0 0-527,0 0-30,0 0-63,-3 2-22,3-2-7,0 0 36,0 0 8,0 0-6,0 0-5,0 0-4,0 0-17,0 0-12,0 0 0,0 0-3,6 0-6,5 0-16,3 0-9,8-3 6,6-1-6,5 0 0,4-1 1,-1 3 8,-3-1-3,-4 1-6,-7 2 0,-5 0 0,-8 0 0,-2 0 0,-5 0-1,-2 0 0,0 0-24,0 0-140,-10 0-130,1 0-264</inkml:trace>
  <inkml:trace contextRef="#ctx0" brushRef="#br0" timeOffset="696.4923">18441 15021 64,'0'0'52,"0"0"161,0 0 132,0 0-176,0 0-55,0 0-27,0 0-18,9 1 3,-7-1 7,-1 0-14,3 0-16,3 0 8,2 0 1,4 0 1,8 0-5,6-4-10,6-2 10,7 2 3,6-2-3,2 1 3,0 1-16,-6 1-15,-8 0-7,-7 2-10,-10-1 0,-6 2-7,-5 0 0,-3 0-1,0 0 0,1 0 0,-1 0 0,0 0-1,0 0 2,0 0-1,0 0-1,-3 2-1,0-2-64,0 0-87,0 0-125,0-6-395</inkml:trace>
  <inkml:trace contextRef="#ctx0" brushRef="#br0" timeOffset="2566.1465">19738 14514 88,'0'0'13,"0"0"378,0 0-238,0 0-114,0 0-32,0 0-7,0 0 0,-8 14 0,7-12 0,-1 0 1,0-1 0,0 0-1,1-1-6,-1 2-1,1-2 7,-1 0 8,1 0 35,-1 0 11,2 0 2,0 0 6,0 0-10,0 0-17,0 0-8,0 0 12,0 0 9,0 0-6,0 0 7,0 0 16,0 0 5,0 0-9,0 0-9,0 0 3,0 0-4,0 0-7,9 0-17,7 0-21,7-2-4,8-2-1,9 0 0,9 0 0,9-2 1,8 0 0,3 1-1,1-1 9,-1 2 18,-5-1 13,-7 2-5,-7 2-14,-9 1-15,-10 0 1,-9 0-8,-8 0 1,-7 0-1,-7 3-9,0 3-47,-16 1-117,-2-1-78,-4-4-251</inkml:trace>
  <inkml:trace contextRef="#ctx0" brushRef="#br0" timeOffset="3524.6672">19898 14571 136,'0'0'0,"0"0"0,0 0 415,0 0-246,0 0-105,0 0-33,0 0 4,3 0 29,0 0 9,0 0-15,4 0-17,2 0-2,2 0 16,3 1 17,0 2 2,0 1-22,-1 0-8,-1 2-17,-2 2-8,0 4 3,-2 1-15,1 2 3,-3 3-8,-2 1 5,-1 0 2,-1 3-2,-2 2-5,0 1-2,-5 1 12,-7 2-5,-6 0-6,-2 0 0,-3 2 5,-1-3 1,2-2-6,1-2-1,6-5 0,3-4 1,5-6 0,4-2-1,1-2 0,2-4-1,0 0 2,0 0-1,0 0 0,0 0 0,0 0 1,0 0 0,2 0-1,4 2 1,4-2 0,1 0 1,3 0-1,4 0 9,5 0-9,4 0 6,4 0 3,5-6 5,6 0 30,7 1 32,6-1-8,3 0-21,1 0 12,-3 0-32,-5-1-7,-9 1-8,-9 1-4,-8 1-3,-6 4-5,-5-3 6,-1 3-7,-4 0 0,-1 0 0,-4 0 0,-1 0-1,0 0-59,-3 0-76,0 0-143,-7-4-388</inkml:trace>
  <inkml:trace contextRef="#ctx0" brushRef="#br0" timeOffset="4638.8976">20100 15374 1059,'0'0'194,"0"0"-28,0 0-63,0 0-33,0 0-22,0 0 0,0 0-14,2 0-11,-2 0 1,0 0-4,0 3-4,0 4-3,-6 2-2,-3 3 0,0 4-9,1-1-1,0 3 6,0 1-6,2-2-1,2 0 1,2-1 0,1-5-1,1 1 0,0-4 1,0-4 0,0-3 1,7-1-1,4 0 6,2 0-5,-1 0-1,3-1 1,-3-5 4,0 2-5,0-3 0,-5 3-1,1 0 0,-4 0-8,-4-6-151,0 0-145,-1 0-414</inkml:trace>
  <inkml:trace contextRef="#ctx0" brushRef="#br0" timeOffset="5565.4586">20123 15298 35,'0'0'66,"0"0"270,0 0-141,0 0-88,0 0-31,0 0-6,0 0-10,10-2 5,-10 2-7,0 0-13,0 0-3,0 0-6,0 0-11,0 0-12,0 0-7,0 0 1,0 0-1,0 0 1,0 0-6,0 0 5,0 0-4,0 0 6,0 0 7,0 0 18,0 0 21,0 0 13,0 0 5,0 0-25,0-3-27,0 1-4,2 2-9,-2 0-6,0 0 0,0 0-1,0 0-25,0 0-90,-2 0-88,-4 0-167</inkml:trace>
  <inkml:trace contextRef="#ctx0" brushRef="#br0" timeOffset="6272.7217">20251 15369 111,'0'0'12,"0"0"396,0 0-76,0 0-153,0 0-82,0 0-53,0 0-23,0 0-12,0 0-8,0 0 21,8 0 27,2 0 3,6 0-14,3 0-11,1 0-11,6 0 0,-1-3-1,-1 1-2,1 0 0,-4 1-3,-7-1-9,-4 2 9,-6 0-9,-4 0-1,0 0-1,0 0-40,-7 0-127,-11 0-59,3 0-327</inkml:trace>
  <inkml:trace contextRef="#ctx0" brushRef="#br0" timeOffset="6697.6362">20296 15455 95,'0'0'55,"0"0"-53,0 0 286,0 0-135,0 0-104,0 0-7,0 0 14,0 15-14,0-14 17,0-1 24,0 0-5,3 2 17,5-2 9,5 0-11,3 0-23,7 0-20,0 0-16,6-2-5,-3-3 4,0 1-9,-2 0-7,-5 1-10,-5 2-6,-6-1 1,-3 0-2,-5 2 0,0 0-67,-2-2-213,-6 2-302</inkml:trace>
  <inkml:trace contextRef="#ctx0" brushRef="#br0" timeOffset="7453.2386">20833 15352 42,'0'0'78,"0"0"634,0 0-511,0 0-103,0 0-47,0 0 19,0 0 5,-18-4-23,10 4 3,-2 0-2,3 0-3,-1 0-6,1 0-13,0 0-10,-1 0-10,0 1 0,1 5-11,-2 1 1,0 0 0,2 3-1,0 0 1,-1 2 0,2-1 0,1 3-1,1-2 0,1 4 1,3-5-1,0 1 1,0-2-1,0 1 0,0-2 0,4-1 1,4 0 0,1-2 1,3-1-1,0 0 7,1-3-7,-1 0 1,2-2 6,0 0 11,0 0 11,-1 0 2,-1 0 7,0-4 1,-2-2 5,1-4 3,-1 0 1,-1-1 0,0-1-9,-1-1-9,-1-3-6,-2-1-4,-1-1-2,-2 1-10,-2-1 5,0 2-5,0-1-9,-5 3 0,-8 0-28,-14-7-137,0 2-219,2 4-817</inkml:trace>
  <inkml:trace contextRef="#ctx0" brushRef="#br0" timeOffset="9857.6885">19973 14066 884,'0'0'150,"0"0"-31,0 0-63,0 0-40,0 0-14,0 0-2,0 0 1,16-2 1,-13 2 5,0 0 18,0 2 7,0 3-12,-2 5-1,3 2 0,-4 2-8,0 1-1,0 2-1,0 2-2,0-1-5,-4 0 4,-2-3-6,0-2 3,2-2-2,-1-5 7,4-4-8,-1 2 1,2-4 0,0 0 9,0 0 17,0 0 71,0-6-36,0-4-31,2-3-25,4-1-5,1-4 8,1 0-9,2 2 0,0 1 0,4 1-1,-2 2 1,1 2-1,2 4 1,0 2-1,0-1-1,0 4-5,-2 1 6,-2 0 1,-2 0-2,-2 0 1,-4 1-9,-1 8 9,-2 1 1,0 5 0,0-3 0,0 4 0,-7-2 0,2-2 0,-1 2 0,1-4 1,2-2-1,0-1 0,0-3 0,3-1 1,0-3-1,0 0 1,0 0 1,0 0 7,0 0 0,0-3-8,8-8 0,2-2 0,5-1-1,-1-4 1,3-1 0,0 1-1,4-2 0,0 4 0,-3 0 0,2 4 0,1 3-1,-3 4 0,0 2 0,-4 2 0,-3 1 0,-2 0 0,-4 0-6,-2 7 7,-3 2-2,0 4 2,0-1-1,0 3 1,-2 0 0,-2-1 1,1 0-1,-2 0 0,2-1 1,-2 1-1,2-3 0,1 0 1,-1-2-1,3-4 1,0 0 0,0-2-1,0-3 7,8 0 20,9 0 46,6 0-15,7-8-16,2-3-12,4-1 2,-1 1 0,-4-2-4,-6 4-7,-8 2-4,-4 1-6,-8 5-3,-2 0-8,-3 1 0,0 0 0,0 0-1,0 0-29,-2 0-89,-12 0-82,1 0-145,1 0-621</inkml:trace>
  <inkml:trace contextRef="#ctx0" brushRef="#br0" timeOffset="11271.7949">21290 14547 10,'0'0'836,"0"0"-662,0 0-60,0 0-56,0 0-15,0 0 46,0 0 12,10-17-2,-10 13 7,0 0-13,-2-2-53,-6 4-17,-1-2 1,0 2-1,-3 0-6,0 1 11,0 1-6,-3 0-11,1 0-4,0 0-6,0 3 5,-1 3-6,3 0-1,-2 2 1,1 3 0,1 2 0,1 0-1,0 5 1,-1 1-7,3 1 6,2 4 1,-1 0 1,4-1-1,1 2 0,2 0 0,1 0-1,0-2 2,1-3-1,8-2 1,1-1-1,5-4 0,-1-2 1,3-2-1,0-2 1,2-3 0,1-1 0,-1-3 0,0 0-1,-2 0 1,1 0 0,-2 0 0,-1-3 0,0-5 8,0-4-3,-3 0 8,1-5 41,-2 1-20,-2-5 23,-2-3-24,-1-2-10,-3-4-6,-3 3-5,0-4-4,0 4-8,-5 3 0,-2 0 0,-2 8-1,-13 0-61,4 6-145,-4 2-325</inkml:trace>
  <inkml:trace contextRef="#ctx0" brushRef="#br0" timeOffset="11853.1713">21088 14716 51,'0'0'63,"0"0"184,0 0 69,0 0-189,0 0-68,0 0 19,0 0-7,5 7 20,5-7 2,5 0-4,5 0-7,6 0-29,7 0-18,7 0 10,1 0 16,-1 0-1,-3 0-14,-7 0-24,-8 0-13,-7 0-2,-9 0-6,-6 0-1,-4 0-45,-13 0-177,1 0-312</inkml:trace>
  <inkml:trace contextRef="#ctx0" brushRef="#br0" timeOffset="12602.0541">21503 14799 22,'0'0'85,"0"0"650,0 0-544,0 0-52,0 0-3,0 0-36,0 0-11,6 0-9,-6 0-12,0 0-18,0 0-23,0 5-15,0 2-5,0 3 1,0 2 0,0 2 4,0 5-2,-4 1-8,-1 2-1,-1 1 1,0-2-1,0-1 5,0-2-6,2-3 2,2-5-1,1-3-1,-1-2 0,2-3 1,0-2-1,0 0 0,0 0-42,0 0-82,3-14-58,0 1-105,0-2-373</inkml:trace>
  <inkml:trace contextRef="#ctx0" brushRef="#br0" timeOffset="13503.5615">21570 14646 74,'0'0'280,"0"0"60,0 0-136,0 0-119,0 0-29,0 0-15,0 0 12,33 6 18,-27-4-6,-3-2-2,-3 1-21,0-1-19,0 3-11,0-1-5,0 2 2,0-2-2,-5 2 0,-3-2 5,1-2-1,1 0 1,2 0-3,-1 0-1,2 0 4,1 0-3,2 0-8,0-4-1,0 0-1,0 1-5,0 0-1,0 3 5,4-3-4,0 3-1,-1 0 6,-1 0-7,-1 0-5,-1 0 12,0 0 0,0 0 0,0 3 0,-3 1-1,-4-1-4,0 0-13,2-3-49,2 0 7,2 0-8,1 0 21,0 0-186,0-8-67,0 0-224</inkml:trace>
  <inkml:trace contextRef="#ctx0" brushRef="#br0" timeOffset="15106.7801">21845 14614 93,'0'0'119,"0"0"374,0 0-427,0 0 14,0 0 26,0 0-4,0 0-55,65-42-5,-54 41-8,-2-1-10,1 2 1,0 0 10,-1 0 8,1 0-10,-2 0-20,-2 2 14,-1 6 7,-2 2-18,-2 0-1,-1 3 7,0 1-6,0 1 1,-4 2-4,-5-1 2,0 1-5,-2 0-9,2-2 7,-1 2 2,0 1 3,-1-4-6,-1 1-6,0 0 12,3-2-4,-1-1-3,2-2-6,2-3 1,2-1 1,1-2 5,0-2-1,3-2-5,0 2 11,0-2-5,0 0 9,0 0 31,0 0 14,0 0-13,1-2-24,7-5-17,-1-2 6,3-1-11,1-1 6,1-1 0,3-4-2,2-3-5,2 1 11,1-7-11,0 0 1,3 0 7,-4-2 14,0 5-4,-2 3 0,-7 4-4,-1 4-5,-3 3 2,0 2-11,-3 3 7,-1 1-7,-2 1 5,0 1-4,0 0 0,0 0 0,0 0-1,0 0 0,0 0 0,0 0-1,0 0 1,0 0 0,0 0 0,-3 0-1,-5 3 1,1 4-1,-1 1 0,-1 0 1,-2 5-1,0-1-6,2 2 6,-3 3 2,2 0-2,0 2 0,2-1 0,3 2 0,2-2 0,3 1 0,0-3-1,6 1-1,12-1 2,6-4 0,7-2 1,5-3 5,3-3-6,-3-1 2,-6-3-1,-7 0 6,-9 0-5,-5 0-2,-6 0-2,-3 0-129,0 0-200,-2 0-296</inkml:trace>
  <inkml:trace contextRef="#ctx0" brushRef="#br0" timeOffset="16284.6817">22367 14833 98,'0'0'295,"0"0"113,0 0-183,0 0-87,0 0 4,0 0-31,0 0 14,4 4 8,-2-4-9,0 0-25,0 0-39,1 0-7,-1-1-6,2-2-24,1-3-6,1 1 2,0-1-3,2-1-10,-2 2 3,1 0-3,-3 2 5,-1 0-3,-1 1 1,-1 1 1,-1 1-4,0 0 0,0 0 0,0 0-5,0 0 0,0 0 0,0 0 1,0 0-1,0 0 1,0 0-1,0 0-1,0 0 1,0 0-1,0 0 1,0 0 0,0 0-1,0 0 0,0 0 0,0 0 0,0 3-1,0 3 1,-3 2 1,-1 0 5,-3 0-6,1 2 2,-1 0-1,0 1-1,-1 1 1,1 1 0,-3 1 0,2-2 0,0 2-1,2 0 0,0 0 1,1 0-1,2-4 0,0-1 0,1-2 0,2 0 0,0 1-1,0-2 1,0-2 0,0 0 0,0-1 0,0 0 1,0-1-1,0-1 1,0-1-1,0 0 0,0 2 0,0-2 0,0 0 0,0 0 1,0 0 0,0 0-1,0 0-18,0 0-21,0 0-38,0 0-71,0 0-67,0-6-78,0 0-329,-3 0-205</inkml:trace>
  <inkml:trace contextRef="#ctx0" brushRef="#br0" timeOffset="16630.2404">22265 15029 123,'0'0'45,"0"0"-45,0 0 0,0 0 357,0 0-169,0 0-45,0 0-32,-25 30-11,25-28-6,0-2-22,0 0 12,0 0 12,0 0-9,0 1-13,0-1-34,0 1-17,0-1 6,8 2 32,3-2 14,3 0-27,4 0-16,1 0-13,2 0-4,-2 0-6,-4-2-8,-1 0 9,-7 0-8,-2 1-1,-4 1-1,1-1-8,-2-1-174,0-4-190,-2 2-440,-4-4 247</inkml:trace>
  <inkml:trace contextRef="#ctx0" brushRef="#br0" timeOffset="18612.6894">22336 14304 78,'0'0'51,"0"0"527,0 0-370,0 0-39,0 0-42,0 0-8,0 0-19,6 0 0,-4 0 3,0 0 2,-2 0-14,1 0-21,-1 0-8,0 0-5,0 0-18,0 0-18,2 0 5,-2 0-11,0 0 7,0 0-4,0 0-5,0 0-7,0 0 12,0 0-17,0 0 17,0 0-15,0 0 3,0 0-5,0 0 0,0 0-1,0 0 0,0 1-1,0 6 0,0 3 1,-5 2 2,-3 1-1,1 2 1,1 0-2,-1-1 1,1 1 0,0-1-1,3-3 1,0-1-1,2-2 1,1 0-1,0-3 0,0-2 0,0 0 1,0-2-1,1 1 1,7-2 0,3 0 0,0 0 0,1 0 0,3 0-1,-2 0 0,4-3 0,-2-1 0,-1-1 0,0 3 1,-2-2-1,-5 2 1,-1-2-1,-3 4 0,-1-1 1,-2-2 0,0 3-1,0 0-1,0 0-121,-15-6-196,0-1-182,3-1-673</inkml:trace>
  <inkml:trace contextRef="#ctx0" brushRef="#br0" timeOffset="19697.2275">22368 14130 136,'0'0'0,"0"0"0,0 0 0,0 0 14,0 0 227,0 0 24,0 0-70,0 0-55,0 0-44,0 0-17,0 0 2,0 0-1,0 0-15,2 0-11,-2 0-8,0 0-14,0 0-16,0 0-7,0 0-7,0 0 0,0 0-1,0 3 5,-3 1-5,-5 0 6,2 0-1,0-2-5,1 0 5,0-2 1,4 0-1,-1 0 4,2 0 11,0 0-5,0 0-15,0-3 1,8-3-2,0 2-2,1 1 1,0 0-7,0 2 6,-4 1 1,-2 0-10,-2 0 11,-1 0-7,0 0 1,0 0 5,-3 0 1,-1 4 0,-4-1 0,2 0 0,0-2 1,0-1 6,2 1-5,1-1 6,-1 0-2,4 0-6,0 0 0,0 0-49,0 0-72,5-6-108,1-2-79,0-1-614</inkml:trace>
  <inkml:trace contextRef="#ctx0" brushRef="#br0" timeOffset="30135.7464">24954 14231 147,'0'0'62,"0"0"526,0 0-419,0 0-15,0 0-39,0 0-17,6 0-15,-6 0 8,0 0-8,3-2 6,-3 2 0,1-1-1,-1 1-13,2-1-2,-1-1 3,1 2-13,-2-1-8,1 1-20,-1 0-4,0 0-6,2 0-8,-2 0-7,0 0-2,0 0-7,0 0 0,0 0 0,0 0-1,0 3 2,0 5-3,0 3 2,0 2-1,0 2 2,0 2-1,0 0 0,-2 2 0,1-3 0,-1 2 0,2-2-1,0-3 0,0 1 0,0-2 1,0-1 0,0-2-1,0-2 1,0 2-1,0-2 1,0 0-1,0-1 0,3-1-4,0-2 4,0 0 1,2 0 0,1-2 0,1 1-1,2-1 0,2-1 0,0 0 0,1 0 0,0 0 1,2 0 0,-2-5-2,-1-3 2,1-1 0,-1-2 5,-1-3-6,-2 1 1,-2-1 0,0 1 0,-3 1-1,0 4 1,-3 2-1,3 1 0,-3 2 1,0 2 5,0 1-6,0 0 0,0 0 0,0 0 0,0 0 0,0 0-1,0 0-5,0 0-1,0 0-3,0 3 9,0 3-4,0 1 5,-3 2 1,0 0-1,1-1 1,1 0-1,1 1 0,0 0 1,0 1-1,3-4 0,4 1 1,1-1-1,-2-2 0,1-1 0,2 0 0,-2-1 1,1-2-1,0 0 1,0 0-1,0 0 0,-1 0 1,2-6 0,0-1 1,0-4-2,-1 1 1,-1-2-1,2-3 1,-3 2 0,0-3 4,-3 1-4,0 0-1,0-1 2,-1 0-1,-2 2 0,0 1 0,0 2-1,0 1 1,0 2 0,0 1 0,-3 1-1,-2 2 0,-1 1 0,0 0 0,-2 1-1,1-1 0,1 3 0,3-2 0,-1 2-7,2 0 8,1 0 0,1 0-1,0 0 0,0 0-5,0 0 4,0 0-14,0 0 9,0 0 1,0 0 4,0 5 1,3 2 1,3 0-1,1-1 1,3 1-1,1-4 1,1 1 1,1 0-1,1-3 0,2-1 0,-1 0 1,1 0-1,3 0 1,-2 0-1,3 0 1,-4-5 0,2-1 0,-3-2 0,3-4 7,-3-1-8,3-2 0,-3-2 1,2-1 0,-1-1 9,-3 1-10,-3-1 1,-2 4 3,-1-1-4,-4 4 5,0 0-4,-1 4 4,-1-1-4,1 4 0,-2-1 6,0 3-7,0 0 0,0 0 1,0 2 0,0 1 0,0 0 0,0 0 0,0 0-1,0 0 0,0 0-1,0 0-1,0 0-5,0 0 6,0 0-11,0 4 12,-2 4 1,-4 0 0,0 2-1,-1 0 1,1 3-1,-2-3 0,2 3 1,-1 1-1,1 1 0,0-1 1,0 1-1,0 1 0,-1 1 1,1-2-1,0 2 0,0 0 0,0-1 0,-2 2 0,2 0 0,-1-2 1,1-1-1,0-2 1,0 1-1,3-3 0,0 1-1,0-4 1,2 1 0,1-1 1,0-4-1,0-1 0,0 2 0,0-4-5,0 2 5,0-3 0,0 1 0,0-1 1,0 0 0,0 0 4,0 0-4,0 0 5,0 0-5,0 0 9,0-1-4,7-5-6,2-2 0,0 0-4,-2 0 4,2-1 0,0 1 0,0-1 5,0 0-5,1-1 0,1 0 0,1 0 0,0 2-1,-2-1 0,1 2 0,1 1 1,-3 3-1,-2-1 1,2 2 0,-3 0 0,-1 1 0,-2 1 0,0 0 0,-3 0-1,1 0 2,-1 0-2,0 0-5,0 0 0,0 0 6,0 0 0,0 0 0,0 7 0,0 1 1,0-1-1,0 3 0,0-1-2,0 0 4,0 0-2,0 1 0,0-1 1,-1-1-1,1 0 1,0-1-1,0-1 0,0 0 0,0-2 0,0 0 0,0-2-1,3 0 1,4 0 0,-1-1 0,3-1 1,0 0 0,3 0 0,-2 0-1,2 0 0,0-3 0,-3-1 0,2-4 0,-1 0 1,-1-1 8,-2-1-9,4 0 0,-4-1 6,1 0-5,-2 1-1,1 0-1,-4 1 1,0 3-1,-2-1 1,1 4 0,-1-2 0,-1 2 6,2 0-5,-2 2-1,0 0 0,0 1 0,0 0 0,0 0 0,0 0 0,0 0 0,0 0 0,0 0-1,-3 0 0,0 0 0,-2 0 0,0 0 0,0 1-8,1 3 7,1 0 1,-2 2 0,4 0-1,-2-1 1,1 1 1,2 1-2,0 0 2,0-1-1,0 2 1,0 0 0,0-1 0,0-2-2,0 0 2,3 1 0,2-2 0,-1 1 0,2-1 0,3-1 0,0-1 1,0 2-1,0-3 0,0-1 1,0 0 0,0 0-1,0 0 1,0 0 1,-2-5-2,2-2 7,3 0-6,-3-3 0,0 0 0,0-1 0,-3-1 0,-2 5 0,-1-2 0,0 4 4,-3-1-4,2 2 0,-2-1-1,0 2 1,0 3 0,0-2 1,0 0-1,0 2-1,0 0 0,0 0-4,0 0 4,0 0 0,0 0-1,0 0 0,0 0-10,0 0 5,6 0 5,3 0-2,0 4 2,3-1 1,-1 0 1,0 0-1,-3 0 0,-1-2 0,-4-1 0,-2 0 0,1 1 0,-2-1 0,0 0-1,0 0 1,0 2 1,0-2-1,0 0-1,0 0 1,0 3 0,0 0-1,0 0 1,0 3-1,0 0 1,-3 0 1,-2 2-1,0 1 1,2 0 0,0-1-1,0 0 0,0 2-1,1-3 1,2 3 1,0-6-1,0 2 0,0-2 0,9 1 0,3-4 1,1 2 1,2-3-1,0 0 0,-1 0-1,0 0 1,-1 0-1,0 0 1,-3 0 0,1-1 1,2-4-1,-1 0 1,3-3-1,-1 0 0,0 1-1,-2-2 1,-1 1 5,1-1-5,-5 1 5,-2 0 2,-1 0-2,-1 2 10,-3 0 2,0 0-8,0 1-9,0 0 1,0 1-2,0 1 6,0 1-6,-1 1 0,-2 1 0,-2 0 0,-1 0 0,0 0-1,0 0-11,-4 0 12,2 3 0,-1 3 0,1 1 0,0 2 0,0-2-1,2 3 0,3-2-6,2 1 7,1 0 0,0-1 0,6-1 1,8 3-1,6-4 1,4 0-1,-1 0 2,1-1-1,-4-2 0,-5 0 0,-1 0-1,-7-3-2,-2 0 2,-2 0-53,0 0-45,0 0-64,-2 0-183,2-7-279</inkml:trace>
  <inkml:trace contextRef="#ctx0" brushRef="#br0" timeOffset="32194.0806">27013 14289 74,'0'0'881,"0"0"-615,0 0-97,0 0-103,0 0-39,0 0-14,0 0 5,0 8 15,-6-3 22,-2-3 7,1 2-27,2-2-3,1 0-8,2-2-2,2 0-1,0 0 12,0 0 13,0 0-7,0 0-24,3-4-6,2 1-8,-2 0-1,1 1 0,-2 2 0,-2-2 0,0 2-9,0 0 3,0 0-7,0 0 1,0 0 12,0 4 0,-2 2 1,-2-4 0,2 0-1,-1 0 1,2-2 0,-1 1 0,1-1 0,-2 0 0,1 0 8,-1 1-8,2-1 0,-1 0 0,1 0 1,-1 0 4,2 0-5,0 0 9,0 0-1,0 0 1,0 0-3,0-1-5,0-3-1,0-2-1,0 1 1,5-2 0,5 0-1,4-2-1,-1 0 1,3 0-5,1 1 5,1-2 0,-3 5 1,1 2-1,-5 1 0,-2 2-1,-1 0-1,-3 0 1,0 0-5,-4 2 4,1 4 1,-2 2 1,0 3-1,0 2 1,-5-1 2,-4 2 0,-1-1 4,-2 1-5,1-1-1,-4-3 1,3 2 1,-1 0-1,1-4 0,0 0 0,2-1-1,2-1 1,4-2 0,-1 0 1,4-2-1,-2-2 1,3 1-1,0-1-1,0 0 2,0 0 11,0 0 18,6 0 1,4-5-9,2-3-2,3-1-11,2-1 18,0-3-10,4-2-3,2-3-6,2-3-8,2-1 0,1-2 10,0 2-5,-4 2 2,-7 3 8,-4 6 13,-5 2-3,-7 4 6,1 3 4,-2 0-13,0 2-14,0 0-9,0 0 0,-5 0 1,-2 0-1,-4 0 0,2 5-1,-1 5 1,-3-1 0,2 4-6,2 3 6,0-1 0,2 3 1,1-2 0,1 1-1,4-2 0,1 3 0,0-3 1,0-2-1,9 0 0,6-4 0,4 0 1,5-4 0,1-1 0,1 0-1,-2-4-11,-5 0-94,-6 0-114,-4-5-170,-7-3-516</inkml:trace>
  <inkml:trace contextRef="#ctx0" brushRef="#br0" timeOffset="33309.8209">27481 14402 54,'0'0'696,"0"0"-394,0 0-69,0 0-99,0 0-19,0 0-3,0 0 7,0 0-24,0 0-20,5-4-19,-1 0-2,2 0-15,-1 0-11,1 0-9,1-1 2,-1 1 0,0 2-1,-2-1 0,-1 0-1,0 2 0,-1-1 0,-1 2 3,-1 0-1,2 0-11,-2 0 5,0 0-3,0 0-3,1 0 0,-1 0-9,0 0 2,0 0-2,0 0-5,0 6 5,0 3 9,0-2-8,-4 5 5,-1 0-5,-1-2 5,2 2-5,-3-1 0,1 0-1,1 2 1,1-1-1,-1-2 1,0 2-1,0-2 0,2-3 0,0 3 0,0-3 0,0-1 0,1-2 0,2 1 0,0-1-1,0-1-5,0 0 6,0-2-1,0 1 1,0-1-1,0 1 0,0-1 0,0 0-8,-1 1-6,1-1 2,0 1-18,-2-1 10,2 0 0,-1-1 2,-1 2 4,-1-2 8,0 2 6,-2 0 0,-2-2 0,0 0 1,-2 2-1,-1 0 1,-1-2 0,0 0 0,1 0 0,1 0 0,2 0 0,2 0 0,2 0 0,3 0 0,0 0-1,0 0 1,3 0 0,9 0 1,7 0-1,4 0 0,5 0-1,7 0 1,2 0 0,0 0 1,-1 0 0,-8-2-1,-8 0 2,-10 0 4,-8 0-5,-2-1-1,-11-5-128,-7-1-386,2 1-366</inkml:trace>
  <inkml:trace contextRef="#ctx0" brushRef="#br0" timeOffset="34519.7142">27494 13879 97,'0'0'23,"0"0"503,0 0-378,0 0 20,0 0-86,0 0 15,0 0-30,-22-18-12,18 14 6,-1 2 14,1-1 0,0 3 8,-1 0-27,0-3-5,1 3-18,-1 0 8,-1 0-5,2 0-9,-3 0-10,1 0-4,1 0-7,0 0-5,1 0-1,-2 5 1,0 0-1,2 2 0,-2 2-1,1 1 1,1 0 0,1 3 0,0-2 0,3 0 0,0 0-1,0 0 1,4-3 0,5-2 1,0 0 0,4-1 0,0-4 1,-1-1 4,1 0 1,-1 0-6,0 0 11,0-7 11,-2-3 13,2-1 8,-4-2 15,-2-1-31,-3 0-13,-3 0 3,0 2-11,0 0 0,-13 0-7,-6 5-1,-18-8-127,4 5-350,2 2-868</inkml:trace>
  <inkml:trace contextRef="#ctx0" brushRef="#br0" timeOffset="35665.2188">28049 14170 59,'0'0'846,"0"0"-663,0 0-82,0 0-55,0 0 11,0 0 12,0 0 20,0 2 15,0-2-15,0 0-7,0 0-21,0 0-18,0 0-16,0 0-3,0 0-5,0 0 1,2 0 7,3 0-2,2 2-12,5 0 12,3-1-15,6 2 13,2 0-14,3 0 12,4 0-5,-2-1 4,1 1 4,-4 0-14,-4-2 1,-6 0-3,-6-1-6,-2 0 8,-4 0-9,-3 0 10,0 0-11,0 0-1,0 0-40,-12 0-115,-9 0-112,2 0-99,-2-5-480</inkml:trace>
  <inkml:trace contextRef="#ctx0" brushRef="#br0" timeOffset="36247.2826">28106 14286 153,'0'0'19,"0"0"-19,0 0 573,0 0-374,0 0-74,0 0-33,0 0-19,-4 5 34,4-3-13,0-2 1,0 0-21,0 1-23,0-1-15,0 0 8,0 0 16,0 0 9,4 0-9,5 0-21,3 0-11,6 0-4,6 0-4,0 2 8,6-1 6,1-1 4,-1 1-4,-2-1-3,-5 0-3,-6 0-16,-6 0 2,-7 0-8,-1 0-4,-3 0-2,0 0-11,0 0-107,0 0-109,0 0-58,0 0-20,0 0-69,0-5-327</inkml:trace>
  <inkml:trace contextRef="#ctx0" brushRef="#br0" timeOffset="37488.8727">28669 14153 143,'0'0'0,"0"0"0,0 0 249,0 0 46,0 0-114,0 0-73,0 0-38,-9 0-23,7 0 0,0 0-1,0 0 21,1 0 25,-1 0-5,2 0-7,-2 0-6,2 0-4,0 0-3,0 0 6,0 0-2,0 0 2,0 0-13,0 0-24,7-4-23,3 0-5,-1-2-7,5 0 10,0 0-1,2-2 8,-1 1 7,-1 0-5,-2 1-2,-3 4 1,-3-1 3,-3 0 2,-3 3-8,1 0-6,-1 0-4,0 0-5,0 0-1,0 0 0,0 0 0,0 0-1,0 0 1,0 2-1,-1 1 1,-1 0 0,-1 1 0,0 1 0,2 1 0,-1-1 1,1 1 0,-1 2 0,1-2-1,-2 1 9,0 3-8,0 0 7,-4 1-2,0 2 1,1 1-1,-1 0-5,1 1 0,-1-2 5,1 0-6,1 0 1,0 1 0,1-3 0,1 0-1,-1 1 0,1-4 0,1 1 0,2-5 1,-1 2 0,1-2 0,0-3-1,0 0 0,0 1 1,0-2 0,0 0 0,0 0 0,0 0 0,0 0 0,0 0 1,0 0 9,0 0-2,0 0 0,0 0 0,0 0-8,0 0 8,0-2-9,0-2-9,0-2-76,0-4-80,0 1-159,0-1-259</inkml:trace>
  <inkml:trace contextRef="#ctx0" brushRef="#br0" timeOffset="37897.6199">28584 14366 22,'0'0'121,"0"0"-119,0 0 312,0 0-77,0 0-65,0 0-32,0 0-20,-5 16-30,5-16-2,0 1-1,0-1 25,0 1 9,11-1 11,3 2-40,6-1-5,4-1-24,6 2 3,3-2 16,1 0-14,-1 0-6,-3 0-12,-7 0-24,-5 0-19,-7 0 3,-5-2-10,-6-2-13,0 1-175,-9-3-392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12/8/2023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including polynomial terms, we can model curves, bends, and other nonlinear patterns in the data</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15</a:t>
            </a:fld>
            <a:endParaRPr lang="en-US"/>
          </a:p>
        </p:txBody>
      </p:sp>
    </p:spTree>
    <p:extLst>
      <p:ext uri="{BB962C8B-B14F-4D97-AF65-F5344CB8AC3E}">
        <p14:creationId xmlns:p14="http://schemas.microsoft.com/office/powerpoint/2010/main" val="227941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https://www.javatpoint.com/machine-learning-polynomial-regression</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19</a:t>
            </a:fld>
            <a:endParaRPr lang="en-US"/>
          </a:p>
        </p:txBody>
      </p:sp>
    </p:spTree>
    <p:extLst>
      <p:ext uri="{BB962C8B-B14F-4D97-AF65-F5344CB8AC3E}">
        <p14:creationId xmlns:p14="http://schemas.microsoft.com/office/powerpoint/2010/main" val="293460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22</a:t>
            </a:fld>
            <a:endParaRPr lang="en-US"/>
          </a:p>
        </p:txBody>
      </p:sp>
    </p:spTree>
    <p:extLst>
      <p:ext uri="{BB962C8B-B14F-4D97-AF65-F5344CB8AC3E}">
        <p14:creationId xmlns:p14="http://schemas.microsoft.com/office/powerpoint/2010/main" val="116329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12/8/2023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7.emf"/><Relationship Id="rId4" Type="http://schemas.openxmlformats.org/officeDocument/2006/relationships/customXml" Target="../ink/ink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a:solidFill>
                  <a:srgbClr val="FF0000"/>
                </a:solidFill>
              </a:rPr>
              <a:t>Machine Learning</a:t>
            </a:r>
          </a:p>
          <a:p>
            <a:pPr algn="ctr"/>
            <a:r>
              <a:rPr lang="en-US" b="1">
                <a:solidFill>
                  <a:srgbClr val="FF0000"/>
                </a:solidFill>
              </a:rPr>
              <a:t>ICT-4261</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fontAlgn="base"/>
            <a:r>
              <a:rPr lang="en-US" dirty="0"/>
              <a:t>How to calculate Gradient Descent?</a:t>
            </a:r>
          </a:p>
        </p:txBody>
      </p:sp>
      <p:sp>
        <p:nvSpPr>
          <p:cNvPr id="3" name="Content Placeholder 2"/>
          <p:cNvSpPr>
            <a:spLocks noGrp="1"/>
          </p:cNvSpPr>
          <p:nvPr>
            <p:ph idx="1"/>
          </p:nvPr>
        </p:nvSpPr>
        <p:spPr>
          <a:xfrm>
            <a:off x="0" y="1646237"/>
            <a:ext cx="6781800" cy="4525963"/>
          </a:xfrm>
        </p:spPr>
        <p:txBody>
          <a:bodyPr>
            <a:normAutofit/>
          </a:bodyPr>
          <a:lstStyle/>
          <a:p>
            <a:pPr algn="just"/>
            <a:r>
              <a:rPr lang="en-US" b="1" dirty="0"/>
              <a:t>Update the Parameters</a:t>
            </a:r>
            <a:r>
              <a:rPr lang="en-US" dirty="0"/>
              <a:t>: The parameters of the function are updated by subtracting the descent value from their current values. This step is repeated iteratively. Continuing with the example above, if the current value of a parameter is 5, it would be updated to 5−(−0.4)=5.4. This updating moves the parameter towards the function’s minimum. The following is the representation of updating of </a:t>
            </a:r>
            <a:r>
              <a:rPr lang="en-US" dirty="0" smtClean="0"/>
              <a:t>parameters:</a:t>
            </a:r>
            <a:endParaRPr lang="en-US" dirty="0"/>
          </a:p>
          <a:p>
            <a:pPr algn="just"/>
            <a:endParaRPr lang="en-US" b="1" dirty="0" smtClean="0"/>
          </a:p>
          <a:p>
            <a:pPr algn="just"/>
            <a:r>
              <a:rPr lang="en-US" b="1" dirty="0" smtClean="0"/>
              <a:t>Iterative </a:t>
            </a:r>
            <a:r>
              <a:rPr lang="en-US" b="1" dirty="0"/>
              <a:t>Process</a:t>
            </a:r>
            <a:r>
              <a:rPr lang="en-US" dirty="0"/>
              <a:t>: The process of calculating the gradient, descent value, and updating parameters is repeated until the changes become negligibly </a:t>
            </a:r>
            <a:r>
              <a:rPr lang="en-US" dirty="0" smtClean="0"/>
              <a:t>small. </a:t>
            </a:r>
            <a:r>
              <a:rPr lang="en-US" dirty="0"/>
              <a:t>This iterative process ensures that the algorithm moves towards the function’s minimum. The following is the representation using formula:</a:t>
            </a:r>
            <a:r>
              <a:rPr lang="en-US" dirty="0"/>
              <a:t/>
            </a:r>
            <a:br>
              <a:rPr lang="en-US" dirty="0"/>
            </a:br>
            <a:endParaRPr lang="en-US" dirty="0"/>
          </a:p>
        </p:txBody>
      </p:sp>
      <p:grpSp>
        <p:nvGrpSpPr>
          <p:cNvPr id="9" name="Group 8"/>
          <p:cNvGrpSpPr/>
          <p:nvPr/>
        </p:nvGrpSpPr>
        <p:grpSpPr>
          <a:xfrm>
            <a:off x="6934200" y="1600199"/>
            <a:ext cx="5257802" cy="1219201"/>
            <a:chOff x="1523999" y="2486992"/>
            <a:chExt cx="7318749" cy="1410228"/>
          </a:xfrm>
        </p:grpSpPr>
        <p:pic>
          <p:nvPicPr>
            <p:cNvPr id="7" name="Picture 2">
              <a:extLst>
                <a:ext uri="{FF2B5EF4-FFF2-40B4-BE49-F238E27FC236}">
                  <a16:creationId xmlns:a16="http://schemas.microsoft.com/office/drawing/2014/main" xmlns="" id="{0081C770-4556-AB5F-EAFF-D88BDF03E88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05000" y="3090225"/>
              <a:ext cx="6937748" cy="8069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3999" y="2486992"/>
              <a:ext cx="4391247" cy="493654"/>
            </a:xfrm>
            <a:prstGeom prst="rect">
              <a:avLst/>
            </a:prstGeom>
            <a:solidFill>
              <a:schemeClr val="bg1"/>
            </a:solidFill>
          </p:spPr>
          <p:txBody>
            <a:bodyPr wrap="square" rtlCol="0">
              <a:spAutoFit/>
            </a:bodyPr>
            <a:lstStyle/>
            <a:p>
              <a:r>
                <a:rPr lang="en-US" sz="2000" dirty="0" smtClean="0"/>
                <a:t>Repeat until convergence</a:t>
              </a:r>
              <a:endParaRPr lang="en-US" sz="2000" dirty="0"/>
            </a:p>
          </p:txBody>
        </p:sp>
      </p:grpSp>
      <p:grpSp>
        <p:nvGrpSpPr>
          <p:cNvPr id="11" name="Group 10"/>
          <p:cNvGrpSpPr/>
          <p:nvPr/>
        </p:nvGrpSpPr>
        <p:grpSpPr>
          <a:xfrm>
            <a:off x="6858000" y="2971800"/>
            <a:ext cx="5334000" cy="3200400"/>
            <a:chOff x="2165661" y="2727921"/>
            <a:chExt cx="7130739" cy="3685337"/>
          </a:xfrm>
        </p:grpSpPr>
        <p:pic>
          <p:nvPicPr>
            <p:cNvPr id="12" name="Picture 11"/>
            <p:cNvPicPr>
              <a:picLocks noChangeAspect="1"/>
            </p:cNvPicPr>
            <p:nvPr/>
          </p:nvPicPr>
          <p:blipFill>
            <a:blip r:embed="rId4">
              <a:grayscl/>
              <a:extLst>
                <a:ext uri="{BEBA8EAE-BF5A-486C-A8C5-ECC9F3942E4B}">
                  <a14:imgProps xmlns:a14="http://schemas.microsoft.com/office/drawing/2010/main">
                    <a14:imgLayer r:embed="rId5">
                      <a14:imgEffect>
                        <a14:sharpenSoften amount="50000"/>
                      </a14:imgEffect>
                      <a14:imgEffect>
                        <a14:saturation sat="400000"/>
                      </a14:imgEffect>
                      <a14:imgEffect>
                        <a14:brightnessContrast contrast="-20000"/>
                      </a14:imgEffect>
                    </a14:imgLayer>
                  </a14:imgProps>
                </a:ext>
              </a:extLst>
            </a:blip>
            <a:stretch>
              <a:fillRect/>
            </a:stretch>
          </p:blipFill>
          <p:spPr>
            <a:xfrm>
              <a:off x="4419600" y="3241583"/>
              <a:ext cx="4876800" cy="3171675"/>
            </a:xfrm>
            <a:prstGeom prst="rect">
              <a:avLst/>
            </a:prstGeom>
          </p:spPr>
        </p:pic>
        <p:sp>
          <p:nvSpPr>
            <p:cNvPr id="13" name="TextBox 12"/>
            <p:cNvSpPr txBox="1"/>
            <p:nvPr/>
          </p:nvSpPr>
          <p:spPr>
            <a:xfrm>
              <a:off x="2165661" y="2727921"/>
              <a:ext cx="4507877" cy="496177"/>
            </a:xfrm>
            <a:prstGeom prst="rect">
              <a:avLst/>
            </a:prstGeom>
            <a:solidFill>
              <a:schemeClr val="bg1"/>
            </a:solidFill>
          </p:spPr>
          <p:txBody>
            <a:bodyPr wrap="square" rtlCol="0">
              <a:spAutoFit/>
            </a:bodyPr>
            <a:lstStyle/>
            <a:p>
              <a:r>
                <a:rPr lang="en-US" sz="2000" dirty="0" smtClean="0"/>
                <a:t>Repeat until convergence</a:t>
              </a:r>
              <a:endParaRPr lang="en-US" sz="2000" dirty="0"/>
            </a:p>
          </p:txBody>
        </p:sp>
      </p:grpSp>
    </p:spTree>
    <p:extLst>
      <p:ext uri="{BB962C8B-B14F-4D97-AF65-F5344CB8AC3E}">
        <p14:creationId xmlns:p14="http://schemas.microsoft.com/office/powerpoint/2010/main" val="3800230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pPr fontAlgn="base"/>
            <a:r>
              <a:rPr lang="en-US" dirty="0"/>
              <a:t>How to calculate Gradient Descent?</a:t>
            </a:r>
          </a:p>
        </p:txBody>
      </p:sp>
      <p:sp>
        <p:nvSpPr>
          <p:cNvPr id="3" name="Content Placeholder 2"/>
          <p:cNvSpPr>
            <a:spLocks noGrp="1"/>
          </p:cNvSpPr>
          <p:nvPr>
            <p:ph idx="1"/>
          </p:nvPr>
        </p:nvSpPr>
        <p:spPr>
          <a:xfrm>
            <a:off x="609600" y="1905001"/>
            <a:ext cx="10744200" cy="4571999"/>
          </a:xfrm>
        </p:spPr>
        <p:txBody>
          <a:bodyPr/>
          <a:lstStyle/>
          <a:p>
            <a:pPr algn="just" fontAlgn="base"/>
            <a:r>
              <a:rPr lang="en-US" b="1" dirty="0"/>
              <a:t>Example in a Real-World Scenario</a:t>
            </a:r>
            <a:r>
              <a:rPr lang="en-US" dirty="0"/>
              <a:t>: Consider a machine learning model where you’re trying to minimize the error between predicted and actual values (the loss function). The parameters could be the weights in a linear regression model</a:t>
            </a:r>
            <a:r>
              <a:rPr lang="en-US" u="sng" dirty="0"/>
              <a:t> </a:t>
            </a:r>
            <a:r>
              <a:rPr lang="en-US" dirty="0"/>
              <a:t>predicting house prices. The gradient descent algorithm would iteratively adjust these weights to minimize the difference (loss) between the predicted and actual house prices.</a:t>
            </a:r>
          </a:p>
          <a:p>
            <a:pPr algn="just" fontAlgn="base"/>
            <a:r>
              <a:rPr lang="en-US" b="1" dirty="0"/>
              <a:t>Visualization</a:t>
            </a:r>
            <a:r>
              <a:rPr lang="en-US" dirty="0"/>
              <a:t>: Think of this process as a ball rolling down a hill. The ball represents the parameters, and the hill represents the function to be minimized. The ball rolls in the direction that takes it to the lowest point of the hill, which represents the minimum of the function.</a:t>
            </a:r>
          </a:p>
        </p:txBody>
      </p:sp>
    </p:spTree>
    <p:extLst>
      <p:ext uri="{BB962C8B-B14F-4D97-AF65-F5344CB8AC3E}">
        <p14:creationId xmlns:p14="http://schemas.microsoft.com/office/powerpoint/2010/main" val="108762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7897C-D00C-DAFB-9036-9BD7F3552F78}"/>
              </a:ext>
            </a:extLst>
          </p:cNvPr>
          <p:cNvSpPr>
            <a:spLocks noGrp="1"/>
          </p:cNvSpPr>
          <p:nvPr>
            <p:ph type="title"/>
          </p:nvPr>
        </p:nvSpPr>
        <p:spPr/>
        <p:txBody>
          <a:bodyPr/>
          <a:lstStyle/>
          <a:p>
            <a:r>
              <a:rPr lang="en-US" dirty="0"/>
              <a:t>Numerical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8CEFA68-29A9-2AC6-577B-049DEB0EA4B6}"/>
                  </a:ext>
                </a:extLst>
              </p:cNvPr>
              <p:cNvSpPr>
                <a:spLocks noGrp="1"/>
              </p:cNvSpPr>
              <p:nvPr>
                <p:ph idx="1"/>
              </p:nvPr>
            </p:nvSpPr>
            <p:spPr>
              <a:xfrm>
                <a:off x="581192" y="1067282"/>
                <a:ext cx="11029615" cy="1588370"/>
              </a:xfrm>
            </p:spPr>
            <p:txBody>
              <a:bodyPr>
                <a:normAutofit/>
              </a:bodyPr>
              <a:lstStyle/>
              <a:p>
                <a:r>
                  <a:rPr lang="en-US" sz="2400" dirty="0"/>
                  <a:t>In the previous example, the data set are given in the right side</a:t>
                </a:r>
              </a:p>
              <a:p>
                <a:r>
                  <a:rPr lang="en-US" sz="2400" dirty="0"/>
                  <a:t>Assume θ</a:t>
                </a:r>
                <a:r>
                  <a:rPr lang="en-US" sz="2400" baseline="-25000" dirty="0"/>
                  <a:t>0 </a:t>
                </a:r>
                <a:r>
                  <a:rPr lang="en-US" sz="2400" dirty="0"/>
                  <a:t>=0; so that the hypothesis is </a:t>
                </a:r>
                <a14:m>
                  <m:oMath xmlns:m="http://schemas.openxmlformats.org/officeDocument/2006/math">
                    <m:r>
                      <a:rPr lang="en-US" sz="2400" b="0" i="1" smtClean="0">
                        <a:solidFill>
                          <a:srgbClr val="FF0000"/>
                        </a:solidFill>
                        <a:latin typeface="Cambria Math" panose="02040503050406030204" pitchFamily="18" charset="0"/>
                      </a:rPr>
                      <m:t>h</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sSub>
                      <m:sSubPr>
                        <m:ctrlPr>
                          <a:rPr lang="el-GR" sz="2400" i="1" smtClean="0">
                            <a:solidFill>
                              <a:srgbClr val="FF0000"/>
                            </a:solidFill>
                            <a:latin typeface="Cambria Math" panose="02040503050406030204" pitchFamily="18" charset="0"/>
                            <a:ea typeface="Cambria Math" panose="02040503050406030204" pitchFamily="18" charset="0"/>
                          </a:rPr>
                        </m:ctrlPr>
                      </m:sSubPr>
                      <m:e>
                        <m:r>
                          <a:rPr lang="el-GR" sz="2400" i="1" smtClean="0">
                            <a:solidFill>
                              <a:srgbClr val="FF0000"/>
                            </a:solidFill>
                            <a:latin typeface="Cambria Math" panose="02040503050406030204" pitchFamily="18" charset="0"/>
                            <a:ea typeface="Cambria Math" panose="02040503050406030204" pitchFamily="18" charset="0"/>
                          </a:rPr>
                          <m:t>𝜃</m:t>
                        </m:r>
                      </m:e>
                      <m:sub>
                        <m:r>
                          <a:rPr lang="en-US" sz="2400" b="0" i="1" smtClean="0">
                            <a:solidFill>
                              <a:srgbClr val="FF0000"/>
                            </a:solidFill>
                            <a:latin typeface="Cambria Math" panose="02040503050406030204" pitchFamily="18" charset="0"/>
                            <a:ea typeface="Cambria Math" panose="02040503050406030204" pitchFamily="18" charset="0"/>
                          </a:rPr>
                          <m:t>1</m:t>
                        </m:r>
                      </m:sub>
                    </m:sSub>
                    <m:r>
                      <a:rPr lang="en-US" sz="2400" b="0" i="1" smtClean="0">
                        <a:solidFill>
                          <a:srgbClr val="FF0000"/>
                        </a:solidFill>
                        <a:latin typeface="Cambria Math" panose="02040503050406030204" pitchFamily="18" charset="0"/>
                        <a:ea typeface="Cambria Math" panose="02040503050406030204" pitchFamily="18" charset="0"/>
                      </a:rPr>
                      <m:t>𝑥</m:t>
                    </m:r>
                  </m:oMath>
                </a14:m>
                <a:r>
                  <a:rPr lang="en-US" sz="2400" dirty="0"/>
                  <a:t> and </a:t>
                </a:r>
              </a:p>
              <a:p>
                <a:r>
                  <a:rPr lang="en-US" sz="2400" dirty="0"/>
                  <a:t>Using gradient descent, updating </a:t>
                </a:r>
                <a14:m>
                  <m:oMath xmlns:m="http://schemas.openxmlformats.org/officeDocument/2006/math">
                    <m:sSub>
                      <m:sSubPr>
                        <m:ctrlPr>
                          <a:rPr lang="en-US" sz="2400" i="1" smtClean="0">
                            <a:solidFill>
                              <a:srgbClr val="FF0000"/>
                            </a:solidFill>
                            <a:latin typeface="Cambria Math" panose="02040503050406030204" pitchFamily="18" charset="0"/>
                            <a:ea typeface="Cambria Math" panose="02040503050406030204" pitchFamily="18" charset="0"/>
                          </a:rPr>
                        </m:ctrlPr>
                      </m:sSubPr>
                      <m:e>
                        <m:r>
                          <a:rPr lang="en-US" sz="2400" i="1" smtClean="0">
                            <a:solidFill>
                              <a:srgbClr val="FF0000"/>
                            </a:solidFill>
                            <a:latin typeface="Cambria Math" panose="02040503050406030204" pitchFamily="18" charset="0"/>
                            <a:ea typeface="Cambria Math" panose="02040503050406030204" pitchFamily="18" charset="0"/>
                          </a:rPr>
                          <m:t>𝜃</m:t>
                        </m:r>
                      </m:e>
                      <m:sub>
                        <m:r>
                          <a:rPr lang="en-US" sz="2400" b="0" i="1" smtClean="0">
                            <a:solidFill>
                              <a:srgbClr val="FF0000"/>
                            </a:solidFill>
                            <a:latin typeface="Cambria Math" panose="02040503050406030204" pitchFamily="18" charset="0"/>
                            <a:ea typeface="Cambria Math" panose="02040503050406030204" pitchFamily="18" charset="0"/>
                          </a:rPr>
                          <m:t>1</m:t>
                        </m:r>
                      </m:sub>
                    </m:sSub>
                    <m:r>
                      <a:rPr lang="en-US" sz="2400" i="1"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r>
                      <a:rPr lang="en-US" sz="2400" b="0" i="1" smtClean="0">
                        <a:solidFill>
                          <a:srgbClr val="FF0000"/>
                        </a:solidFill>
                        <a:latin typeface="Cambria Math" panose="02040503050406030204" pitchFamily="18" charset="0"/>
                        <a:ea typeface="Cambria Math" panose="02040503050406030204" pitchFamily="18" charset="0"/>
                      </a:rPr>
                      <m:t>−</m:t>
                    </m:r>
                    <m:f>
                      <m:fPr>
                        <m:ctrlPr>
                          <a:rPr lang="en-US" sz="2400" b="0" i="1" smtClean="0">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𝛼</m:t>
                        </m:r>
                      </m:num>
                      <m:den>
                        <m:r>
                          <a:rPr lang="en-US" sz="2400" b="0" i="1" smtClean="0">
                            <a:solidFill>
                              <a:srgbClr val="FF0000"/>
                            </a:solidFill>
                            <a:latin typeface="Cambria Math" panose="02040503050406030204" pitchFamily="18" charset="0"/>
                            <a:ea typeface="Cambria Math" panose="02040503050406030204" pitchFamily="18" charset="0"/>
                          </a:rPr>
                          <m:t>𝑚</m:t>
                        </m:r>
                      </m:den>
                    </m:f>
                    <m:nary>
                      <m:naryPr>
                        <m:chr m:val="∑"/>
                        <m:subHide m:val="on"/>
                        <m:supHide m:val="on"/>
                        <m:ctrlPr>
                          <a:rPr lang="en-US" sz="2400" b="0" i="1" smtClean="0">
                            <a:solidFill>
                              <a:srgbClr val="FF0000"/>
                            </a:solidFill>
                            <a:latin typeface="Cambria Math" panose="02040503050406030204" pitchFamily="18" charset="0"/>
                            <a:ea typeface="Cambria Math" panose="02040503050406030204" pitchFamily="18" charset="0"/>
                          </a:rPr>
                        </m:ctrlPr>
                      </m:naryPr>
                      <m:sub/>
                      <m:sup/>
                      <m:e>
                        <m:d>
                          <m:dPr>
                            <m:ctrlPr>
                              <a:rPr lang="en-US" sz="2400" b="0" i="1" smtClean="0">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h</m:t>
                            </m:r>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nary>
                  </m:oMath>
                </a14:m>
                <a:endParaRPr lang="en-US" sz="2400" baseline="-25000" dirty="0">
                  <a:solidFill>
                    <a:srgbClr val="FF0000"/>
                  </a:solidFill>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A8CEFA68-29A9-2AC6-577B-049DEB0EA4B6}"/>
                  </a:ext>
                </a:extLst>
              </p:cNvPr>
              <p:cNvSpPr>
                <a:spLocks noGrp="1" noRot="1" noChangeAspect="1" noMove="1" noResize="1" noEditPoints="1" noAdjustHandles="1" noChangeArrowheads="1" noChangeShapeType="1" noTextEdit="1"/>
              </p:cNvSpPr>
              <p:nvPr>
                <p:ph idx="1"/>
              </p:nvPr>
            </p:nvSpPr>
            <p:spPr>
              <a:xfrm>
                <a:off x="581192" y="1067282"/>
                <a:ext cx="11029615" cy="1588370"/>
              </a:xfrm>
              <a:blipFill rotWithShape="0">
                <a:blip r:embed="rId2"/>
                <a:stretch>
                  <a:fillRect l="-718" t="-30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9D1F6165-2B82-B6B5-4F72-6E200FA931BB}"/>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5" name="Table 4">
            <a:extLst>
              <a:ext uri="{FF2B5EF4-FFF2-40B4-BE49-F238E27FC236}">
                <a16:creationId xmlns:a16="http://schemas.microsoft.com/office/drawing/2014/main" xmlns="" id="{75A85A33-8C69-F2D8-B1CA-D195B32BE18F}"/>
              </a:ext>
            </a:extLst>
          </p:cNvPr>
          <p:cNvGraphicFramePr>
            <a:graphicFrameLocks noGrp="1"/>
          </p:cNvGraphicFramePr>
          <p:nvPr>
            <p:extLst/>
          </p:nvPr>
        </p:nvGraphicFramePr>
        <p:xfrm>
          <a:off x="10558300" y="1254688"/>
          <a:ext cx="928148" cy="1483360"/>
        </p:xfrm>
        <a:graphic>
          <a:graphicData uri="http://schemas.openxmlformats.org/drawingml/2006/table">
            <a:tbl>
              <a:tblPr firstRow="1" bandRow="1">
                <a:tableStyleId>{7E9639D4-E3E2-4D34-9284-5A2195B3D0D7}</a:tableStyleId>
              </a:tblPr>
              <a:tblGrid>
                <a:gridCol w="374885">
                  <a:extLst>
                    <a:ext uri="{9D8B030D-6E8A-4147-A177-3AD203B41FA5}">
                      <a16:colId xmlns:a16="http://schemas.microsoft.com/office/drawing/2014/main" xmlns="" val="2839873129"/>
                    </a:ext>
                  </a:extLst>
                </a:gridCol>
                <a:gridCol w="553263">
                  <a:extLst>
                    <a:ext uri="{9D8B030D-6E8A-4147-A177-3AD203B41FA5}">
                      <a16:colId xmlns:a16="http://schemas.microsoft.com/office/drawing/2014/main" xmlns="" val="1641950594"/>
                    </a:ext>
                  </a:extLst>
                </a:gridCol>
              </a:tblGrid>
              <a:tr h="370840">
                <a:tc>
                  <a:txBody>
                    <a:bodyPr/>
                    <a:lstStyle/>
                    <a:p>
                      <a:r>
                        <a:rPr lang="en-US"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496066"/>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35667833"/>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51127956"/>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554201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6C3B757C-3D70-B134-6F1D-754241183457}"/>
                  </a:ext>
                </a:extLst>
              </p14:cNvPr>
              <p14:cNvContentPartPr/>
              <p14:nvPr/>
            </p14:nvContentPartPr>
            <p14:xfrm>
              <a:off x="575640" y="1607040"/>
              <a:ext cx="11372760" cy="4975920"/>
            </p14:xfrm>
          </p:contentPart>
        </mc:Choice>
        <mc:Fallback xmlns="">
          <p:pic>
            <p:nvPicPr>
              <p:cNvPr id="6" name="Ink 5">
                <a:extLst>
                  <a:ext uri="{FF2B5EF4-FFF2-40B4-BE49-F238E27FC236}">
                    <a16:creationId xmlns:a16="http://schemas.microsoft.com/office/drawing/2014/main" xmlns:p14="http://schemas.microsoft.com/office/powerpoint/2010/main" xmlns="" id="{6C3B757C-3D70-B134-6F1D-754241183457}"/>
                  </a:ext>
                </a:extLst>
              </p:cNvPr>
              <p:cNvPicPr/>
              <p:nvPr/>
            </p:nvPicPr>
            <p:blipFill>
              <a:blip r:embed="rId4"/>
              <a:stretch>
                <a:fillRect/>
              </a:stretch>
            </p:blipFill>
            <p:spPr>
              <a:xfrm>
                <a:off x="564120" y="1594800"/>
                <a:ext cx="11394000" cy="5000040"/>
              </a:xfrm>
              <a:prstGeom prst="rect">
                <a:avLst/>
              </a:prstGeom>
            </p:spPr>
          </p:pic>
        </mc:Fallback>
      </mc:AlternateContent>
      <p:sp>
        <p:nvSpPr>
          <p:cNvPr id="7" name="TextBox 6"/>
          <p:cNvSpPr txBox="1"/>
          <p:nvPr/>
        </p:nvSpPr>
        <p:spPr>
          <a:xfrm>
            <a:off x="8737600" y="5105400"/>
            <a:ext cx="1625600" cy="381000"/>
          </a:xfrm>
          <a:prstGeom prst="rect">
            <a:avLst/>
          </a:prstGeom>
          <a:solidFill>
            <a:schemeClr val="bg1"/>
          </a:solidFill>
        </p:spPr>
        <p:txBody>
          <a:bodyPr wrap="square" rtlCol="0">
            <a:spAutoFit/>
          </a:bodyPr>
          <a:lstStyle/>
          <a:p>
            <a:r>
              <a:rPr lang="en-US" b="1" dirty="0" smtClean="0">
                <a:solidFill>
                  <a:srgbClr val="FF0000"/>
                </a:solidFill>
              </a:rPr>
              <a:t>(Converged)</a:t>
            </a:r>
            <a:endParaRPr lang="en-US" b="1" dirty="0">
              <a:solidFill>
                <a:srgbClr val="FF0000"/>
              </a:solidFill>
            </a:endParaRPr>
          </a:p>
        </p:txBody>
      </p:sp>
    </p:spTree>
    <p:extLst>
      <p:ext uri="{BB962C8B-B14F-4D97-AF65-F5344CB8AC3E}">
        <p14:creationId xmlns:p14="http://schemas.microsoft.com/office/powerpoint/2010/main" val="3030280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Polynomial Regression</a:t>
            </a:r>
            <a:endParaRPr lang="en-US" b="1" dirty="0"/>
          </a:p>
        </p:txBody>
      </p:sp>
      <p:sp>
        <p:nvSpPr>
          <p:cNvPr id="3" name="Content Placeholder 2"/>
          <p:cNvSpPr>
            <a:spLocks noGrp="1"/>
          </p:cNvSpPr>
          <p:nvPr>
            <p:ph idx="1"/>
          </p:nvPr>
        </p:nvSpPr>
        <p:spPr/>
        <p:txBody>
          <a:bodyPr/>
          <a:lstStyle/>
          <a:p>
            <a:r>
              <a:rPr lang="en-US" dirty="0" smtClean="0"/>
              <a:t>A </a:t>
            </a:r>
            <a:r>
              <a:rPr lang="en-US" dirty="0"/>
              <a:t>simple linear regression algorithm only works when the relationship between the data is linear. But suppose we have non-linear data, then linear regression will not be able to draw a best-fit line. Simple regression analysis fails in such conditions. </a:t>
            </a:r>
            <a:endParaRPr lang="en-US" dirty="0" smtClean="0"/>
          </a:p>
          <a:p>
            <a:r>
              <a:rPr lang="en-US" dirty="0" smtClean="0"/>
              <a:t>Consider </a:t>
            </a:r>
            <a:r>
              <a:rPr lang="en-US" dirty="0"/>
              <a:t>the below diagram, which has a non-linear relationship, and you can see the linear regression results on it, which does not perform well, meaning it does not come close to reality</a:t>
            </a:r>
            <a:r>
              <a:rPr lang="en-US" dirty="0" smtClean="0"/>
              <a:t>.</a:t>
            </a:r>
          </a:p>
          <a:p>
            <a:r>
              <a:rPr lang="en-US" dirty="0" smtClean="0"/>
              <a:t> </a:t>
            </a:r>
            <a:r>
              <a:rPr lang="en-US" dirty="0"/>
              <a:t>Hence, we introduce polynomial regression to overcome this problem, which helps identify the curvilinear relationship between independent and dependent variables.</a:t>
            </a:r>
          </a:p>
        </p:txBody>
      </p:sp>
      <p:pic>
        <p:nvPicPr>
          <p:cNvPr id="1026" name="Picture 2" descr="Polynomial Linear Regression"/>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05200" y="4001643"/>
            <a:ext cx="5715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6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Polynomial Regression</a:t>
            </a:r>
            <a:endParaRPr lang="en-US" dirty="0"/>
          </a:p>
        </p:txBody>
      </p:sp>
      <p:sp>
        <p:nvSpPr>
          <p:cNvPr id="3" name="Content Placeholder 2"/>
          <p:cNvSpPr>
            <a:spLocks noGrp="1"/>
          </p:cNvSpPr>
          <p:nvPr>
            <p:ph idx="1"/>
          </p:nvPr>
        </p:nvSpPr>
        <p:spPr/>
        <p:txBody>
          <a:bodyPr/>
          <a:lstStyle/>
          <a:p>
            <a:r>
              <a:rPr lang="en-US" dirty="0"/>
              <a:t>It is also called the special case of Multiple Linear Regression in ML. Because we add some polynomial terms to the Multiple Linear regression equation to convert it into Polynomial Regression.</a:t>
            </a:r>
          </a:p>
          <a:p>
            <a:r>
              <a:rPr lang="en-US" dirty="0"/>
              <a:t>It is a linear model with some modification in order to increase the accuracy.</a:t>
            </a:r>
          </a:p>
          <a:p>
            <a:r>
              <a:rPr lang="en-US" dirty="0"/>
              <a:t>The dataset used in Polynomial regression for training is of non-linear nature.</a:t>
            </a:r>
          </a:p>
          <a:p>
            <a:r>
              <a:rPr lang="en-US" dirty="0"/>
              <a:t>It makes use of a linear regression model to fit the complicated and non-linear functions and datasets.</a:t>
            </a:r>
          </a:p>
          <a:p>
            <a:r>
              <a:rPr lang="en-US" b="1" dirty="0"/>
              <a:t>Hence, </a:t>
            </a:r>
            <a:r>
              <a:rPr lang="en-US" b="1" i="1" dirty="0"/>
              <a:t>"In Polynomial regression, the original features are converted into Polynomial features of required degree (2,3,..,n) and then modeled using a linear model."</a:t>
            </a:r>
            <a:endParaRPr lang="en-US" dirty="0"/>
          </a:p>
        </p:txBody>
      </p:sp>
    </p:spTree>
    <p:extLst>
      <p:ext uri="{BB962C8B-B14F-4D97-AF65-F5344CB8AC3E}">
        <p14:creationId xmlns:p14="http://schemas.microsoft.com/office/powerpoint/2010/main" val="2525678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z="3600" b="1" dirty="0"/>
              <a:t>How Does Polynomial Regression Handle Non-Linear Data?</a:t>
            </a:r>
            <a:br>
              <a:rPr lang="en-US" sz="3600" b="1" dirty="0"/>
            </a:br>
            <a:endParaRPr lang="en-US"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05399"/>
              </a:xfrm>
            </p:spPr>
            <p:txBody>
              <a:bodyPr>
                <a:normAutofit fontScale="92500" lnSpcReduction="10000"/>
              </a:bodyPr>
              <a:lstStyle/>
              <a:p>
                <a:pPr algn="just"/>
                <a:r>
                  <a:rPr lang="en-US" dirty="0" smtClean="0"/>
                  <a:t>Polynomial </a:t>
                </a:r>
                <a:r>
                  <a:rPr lang="en-US" dirty="0"/>
                  <a:t>regression is a form of Linear regression where only due to the Non-linear relationship between dependent and independent variables, we add some </a:t>
                </a:r>
                <a:r>
                  <a:rPr lang="en-US" b="1" dirty="0"/>
                  <a:t>polynomial terms to linear regression to convert it into Polynomial regression.</a:t>
                </a:r>
              </a:p>
              <a:p>
                <a:pPr algn="just"/>
                <a:r>
                  <a:rPr lang="en-US" dirty="0"/>
                  <a:t>In polynomial regression, the relationship between the dependent variable and the independent variable is modeled as an nth-degree polynomial function. When the polynomial is of degree 2, it is called a quadratic model; when the degree of a polynomial is 3, it is called a cubic model, and so on</a:t>
                </a:r>
                <a:r>
                  <a:rPr lang="en-US" dirty="0" smtClean="0"/>
                  <a:t>.</a:t>
                </a:r>
              </a:p>
              <a:p>
                <a:pPr algn="just"/>
                <a:r>
                  <a:rPr lang="en-US" dirty="0" smtClean="0"/>
                  <a:t>Now </a:t>
                </a:r>
                <a:r>
                  <a:rPr lang="en-US" dirty="0"/>
                  <a:t>we have multiple features. </a:t>
                </a:r>
                <a:r>
                  <a:rPr lang="en-US" dirty="0" smtClean="0"/>
                  <a:t>Hypothesis </a:t>
                </a:r>
                <a:r>
                  <a:rPr lang="en-US" dirty="0"/>
                  <a:t>can be written</a:t>
                </a:r>
              </a:p>
              <a:p>
                <a:pPr lvl="2" algn="just"/>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oMath>
                </a14:m>
                <a:r>
                  <a:rPr lang="en-US" dirty="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4</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oMath>
                </a14:m>
                <a:endParaRPr lang="pt-BR" b="1" dirty="0" smtClean="0"/>
              </a:p>
              <a:p>
                <a:pPr algn="just"/>
                <a:r>
                  <a:rPr lang="en-US" dirty="0" smtClean="0"/>
                  <a:t>Before </a:t>
                </a:r>
                <a:r>
                  <a:rPr lang="en-US" dirty="0"/>
                  <a:t>feeding data to a </a:t>
                </a:r>
                <a:r>
                  <a:rPr lang="en-US" dirty="0" smtClean="0"/>
                  <a:t>model </a:t>
                </a:r>
                <a:r>
                  <a:rPr lang="en-US" dirty="0"/>
                  <a:t>in the preprocessing stage, we convert the input variables into polynomial terms using some degree.</a:t>
                </a:r>
                <a:r>
                  <a:rPr lang="pt-BR" b="1" dirty="0"/>
                  <a:t> </a:t>
                </a:r>
              </a:p>
              <a:p>
                <a:pPr lvl="2" algn="just"/>
                <a:endParaRPr lang="pt-BR" b="1" dirty="0" smtClean="0"/>
              </a:p>
              <a:p>
                <a:pPr lvl="2" algn="just"/>
                <a:endParaRPr lang="pt-BR" b="1" dirty="0" smtClean="0"/>
              </a:p>
              <a:p>
                <a:pPr algn="just"/>
                <a:endParaRPr lang="pt-BR" b="1" dirty="0"/>
              </a:p>
              <a:p>
                <a:pPr algn="just"/>
                <a:endParaRPr lang="pt-BR" b="1" baseline="30000" dirty="0" smtClean="0"/>
              </a:p>
              <a:p>
                <a:pPr algn="just"/>
                <a:r>
                  <a:rPr lang="en-US" dirty="0" smtClean="0"/>
                  <a:t>The </a:t>
                </a:r>
                <a:r>
                  <a:rPr lang="en-US" dirty="0"/>
                  <a:t>degree of the polynomial determines the complexity of the curve that can be fit to the data. Higher-degree polynomials can capture more intricate patterns, but they can also lead </a:t>
                </a:r>
                <a:r>
                  <a:rPr lang="en-US" dirty="0" smtClean="0"/>
                  <a:t>to </a:t>
                </a:r>
                <a:r>
                  <a:rPr lang="en-US" dirty="0" err="1" smtClean="0"/>
                  <a:t>overfitting</a:t>
                </a:r>
                <a:r>
                  <a:rPr lang="en-US" dirty="0" smtClean="0"/>
                  <a:t>, </a:t>
                </a:r>
                <a:r>
                  <a:rPr lang="en-US" dirty="0"/>
                  <a:t>and for smaller values of degree, the model tries to </a:t>
                </a:r>
                <a:r>
                  <a:rPr lang="en-US" dirty="0" err="1"/>
                  <a:t>underfit</a:t>
                </a:r>
                <a:r>
                  <a:rPr lang="en-US" dirty="0"/>
                  <a:t>, so we need to find the optimum value of a degree. </a:t>
                </a:r>
              </a:p>
              <a:p>
                <a:pPr algn="just"/>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05399"/>
              </a:xfrm>
              <a:blipFill rotWithShape="0">
                <a:blip r:embed="rId3"/>
                <a:stretch>
                  <a:fillRect l="-389" t="-1314" r="-50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057400" y="4386719"/>
              <a:ext cx="6756840" cy="564840"/>
            </p14:xfrm>
          </p:contentPart>
        </mc:Choice>
        <mc:Fallback xmlns="">
          <p:pic>
            <p:nvPicPr>
              <p:cNvPr id="5" name="Ink 4"/>
              <p:cNvPicPr/>
              <p:nvPr/>
            </p:nvPicPr>
            <p:blipFill>
              <a:blip r:embed="rId5"/>
              <a:stretch>
                <a:fillRect/>
              </a:stretch>
            </p:blipFill>
            <p:spPr>
              <a:xfrm>
                <a:off x="2048400" y="4378799"/>
                <a:ext cx="677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838440" y="4953000"/>
              <a:ext cx="3753360" cy="626760"/>
            </p14:xfrm>
          </p:contentPart>
        </mc:Choice>
        <mc:Fallback xmlns="">
          <p:pic>
            <p:nvPicPr>
              <p:cNvPr id="6" name="Ink 5"/>
              <p:cNvPicPr/>
              <p:nvPr/>
            </p:nvPicPr>
            <p:blipFill>
              <a:blip r:embed="rId7"/>
              <a:stretch>
                <a:fillRect/>
              </a:stretch>
            </p:blipFill>
            <p:spPr>
              <a:xfrm>
                <a:off x="6832320" y="4948320"/>
                <a:ext cx="3770280" cy="640440"/>
              </a:xfrm>
              <a:prstGeom prst="rect">
                <a:avLst/>
              </a:prstGeom>
            </p:spPr>
          </p:pic>
        </mc:Fallback>
      </mc:AlternateContent>
    </p:spTree>
    <p:extLst>
      <p:ext uri="{BB962C8B-B14F-4D97-AF65-F5344CB8AC3E}">
        <p14:creationId xmlns:p14="http://schemas.microsoft.com/office/powerpoint/2010/main" val="1043354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Polynomial Regression Handle Non-Linear 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3074" name="Picture 2" descr="Polynomial Regression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191860"/>
            <a:ext cx="6335949" cy="43455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8250" y="2191860"/>
            <a:ext cx="5686750" cy="3934304"/>
          </a:xfrm>
          <a:prstGeom prst="rect">
            <a:avLst/>
          </a:prstGeom>
        </p:spPr>
      </p:pic>
    </p:spTree>
    <p:extLst>
      <p:ext uri="{BB962C8B-B14F-4D97-AF65-F5344CB8AC3E}">
        <p14:creationId xmlns:p14="http://schemas.microsoft.com/office/powerpoint/2010/main" val="1305129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for Polynomial </a:t>
            </a:r>
            <a:r>
              <a:rPr lang="en-US" b="1" dirty="0" smtClean="0"/>
              <a:t>Regression</a:t>
            </a:r>
            <a:endParaRPr lang="en-US" b="1" dirty="0"/>
          </a:p>
        </p:txBody>
      </p:sp>
      <p:sp>
        <p:nvSpPr>
          <p:cNvPr id="3" name="Content Placeholder 2"/>
          <p:cNvSpPr>
            <a:spLocks noGrp="1"/>
          </p:cNvSpPr>
          <p:nvPr>
            <p:ph idx="1"/>
          </p:nvPr>
        </p:nvSpPr>
        <p:spPr/>
        <p:txBody>
          <a:bodyPr/>
          <a:lstStyle/>
          <a:p>
            <a:r>
              <a:rPr lang="en-US" dirty="0" smtClean="0"/>
              <a:t>If </a:t>
            </a:r>
            <a:r>
              <a:rPr lang="en-US" dirty="0"/>
              <a:t>we apply a linear model on a </a:t>
            </a:r>
            <a:r>
              <a:rPr lang="en-US" b="1" dirty="0"/>
              <a:t>linear dataset</a:t>
            </a:r>
            <a:r>
              <a:rPr lang="en-US" dirty="0"/>
              <a:t>, then it provides us a good result as we have seen in Simple Linear Regression, but if we apply the same model without any modification on a </a:t>
            </a:r>
            <a:r>
              <a:rPr lang="en-US" b="1" dirty="0"/>
              <a:t>non-linear dataset</a:t>
            </a:r>
            <a:r>
              <a:rPr lang="en-US" dirty="0"/>
              <a:t>, then it will produce a drastic output. Due to which loss function will increase, the error rate will be high, and accuracy will be decreased.</a:t>
            </a:r>
          </a:p>
          <a:p>
            <a:r>
              <a:rPr lang="en-US" dirty="0"/>
              <a:t>So for such cases, </a:t>
            </a:r>
            <a:r>
              <a:rPr lang="en-US" b="1" dirty="0"/>
              <a:t>where data points are arranged in a non-linear fashion, we need the Polynomial Regression model</a:t>
            </a:r>
            <a:r>
              <a:rPr lang="en-US" dirty="0"/>
              <a:t>. We can understand it in a better way using the below comparison diagram of the linear </a:t>
            </a:r>
            <a:r>
              <a:rPr lang="en-US" dirty="0" smtClean="0"/>
              <a:t>model and polynomial model applied on a non-linear </a:t>
            </a:r>
            <a:r>
              <a:rPr lang="en-US" dirty="0"/>
              <a:t>dataset</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4648200" y="3876152"/>
            <a:ext cx="5867400" cy="2933700"/>
          </a:xfrm>
          <a:prstGeom prst="rect">
            <a:avLst/>
          </a:prstGeom>
        </p:spPr>
      </p:pic>
      <p:pic>
        <p:nvPicPr>
          <p:cNvPr id="6" name="Picture 5"/>
          <p:cNvPicPr>
            <a:picLocks noChangeAspect="1"/>
          </p:cNvPicPr>
          <p:nvPr/>
        </p:nvPicPr>
        <p:blipFill>
          <a:blip r:embed="rId3"/>
          <a:stretch>
            <a:fillRect/>
          </a:stretch>
        </p:blipFill>
        <p:spPr>
          <a:xfrm>
            <a:off x="1219200" y="3977483"/>
            <a:ext cx="3222171" cy="2819399"/>
          </a:xfrm>
          <a:prstGeom prst="rect">
            <a:avLst/>
          </a:prstGeom>
        </p:spPr>
      </p:pic>
    </p:spTree>
    <p:extLst>
      <p:ext uri="{BB962C8B-B14F-4D97-AF65-F5344CB8AC3E}">
        <p14:creationId xmlns:p14="http://schemas.microsoft.com/office/powerpoint/2010/main" val="4137700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r>
              <a:rPr lang="en-US" dirty="0"/>
              <a:t>Hence, </a:t>
            </a:r>
            <a:r>
              <a:rPr lang="en-US" i="1" dirty="0"/>
              <a:t>if the datasets are arranged in a non-linear fashion, then we should use the Polynomial Regression model instead of Simple Linear Regression.</a:t>
            </a:r>
            <a:endParaRPr lang="en-US" dirty="0"/>
          </a:p>
        </p:txBody>
      </p:sp>
      <p:pic>
        <p:nvPicPr>
          <p:cNvPr id="4" name="Picture 3"/>
          <p:cNvPicPr>
            <a:picLocks noChangeAspect="1"/>
          </p:cNvPicPr>
          <p:nvPr/>
        </p:nvPicPr>
        <p:blipFill>
          <a:blip r:embed="rId2"/>
          <a:stretch>
            <a:fillRect/>
          </a:stretch>
        </p:blipFill>
        <p:spPr>
          <a:xfrm>
            <a:off x="1981200" y="457200"/>
            <a:ext cx="6897126" cy="3448563"/>
          </a:xfrm>
          <a:prstGeom prst="rect">
            <a:avLst/>
          </a:prstGeom>
        </p:spPr>
      </p:pic>
    </p:spTree>
    <p:extLst>
      <p:ext uri="{BB962C8B-B14F-4D97-AF65-F5344CB8AC3E}">
        <p14:creationId xmlns:p14="http://schemas.microsoft.com/office/powerpoint/2010/main" val="487482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the Polynomial Regression Model</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a:t>
            </a:r>
            <a:r>
              <a:rPr lang="en-US" dirty="0"/>
              <a:t>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Lst>
          </a:blip>
          <a:stretch>
            <a:fillRect/>
          </a:stretch>
        </p:blipFill>
        <p:spPr>
          <a:xfrm>
            <a:off x="609599" y="1951038"/>
            <a:ext cx="10104415" cy="2011362"/>
          </a:xfrm>
          <a:prstGeom prst="rect">
            <a:avLst/>
          </a:prstGeom>
        </p:spPr>
      </p:pic>
    </p:spTree>
    <p:extLst>
      <p:ext uri="{BB962C8B-B14F-4D97-AF65-F5344CB8AC3E}">
        <p14:creationId xmlns:p14="http://schemas.microsoft.com/office/powerpoint/2010/main" val="151315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a:t>Important Elements in Machine </a:t>
            </a:r>
            <a:r>
              <a:rPr lang="en-US" sz="1800" dirty="0" smtClean="0"/>
              <a:t>Learning</a:t>
            </a:r>
          </a:p>
          <a:p>
            <a:pPr>
              <a:buFont typeface="Wingdings" panose="05000000000000000000" pitchFamily="2" charset="2"/>
              <a:buChar char="ü"/>
            </a:pPr>
            <a:r>
              <a:rPr lang="en-US" sz="1800" dirty="0"/>
              <a:t>Feature Selection and Feature </a:t>
            </a:r>
            <a:r>
              <a:rPr lang="en-US" sz="1800" dirty="0" smtClean="0"/>
              <a:t>Engineering</a:t>
            </a:r>
          </a:p>
          <a:p>
            <a:pPr>
              <a:buFont typeface="Wingdings" panose="05000000000000000000" pitchFamily="2" charset="2"/>
              <a:buChar char="ü"/>
            </a:pPr>
            <a:r>
              <a:rPr lang="en-US" sz="1800" dirty="0" smtClean="0"/>
              <a:t>Fundamental Algorithms</a:t>
            </a:r>
          </a:p>
          <a:p>
            <a:pPr>
              <a:buFont typeface="Wingdings" panose="05000000000000000000" pitchFamily="2" charset="2"/>
              <a:buChar char="ü"/>
            </a:pPr>
            <a:r>
              <a:rPr lang="en-US" sz="1800" dirty="0"/>
              <a:t>Linear </a:t>
            </a:r>
            <a:r>
              <a:rPr lang="en-US" sz="1800" dirty="0" smtClean="0"/>
              <a:t>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5D9CC-AE1D-736D-971B-47C6823D7AA3}"/>
              </a:ext>
            </a:extLst>
          </p:cNvPr>
          <p:cNvSpPr>
            <a:spLocks noGrp="1"/>
          </p:cNvSpPr>
          <p:nvPr>
            <p:ph type="title"/>
          </p:nvPr>
        </p:nvSpPr>
        <p:spPr/>
        <p:txBody>
          <a:bodyPr/>
          <a:lstStyle/>
          <a:p>
            <a:r>
              <a:rPr lang="fr-FR" dirty="0"/>
              <a:t>Gradient </a:t>
            </a:r>
            <a:r>
              <a:rPr lang="en-US"/>
              <a:t>descent</a:t>
            </a:r>
            <a:r>
              <a:rPr lang="fr-FR" smtClean="0"/>
              <a:t> </a:t>
            </a:r>
            <a:r>
              <a:rPr lang="fr-FR" dirty="0"/>
              <a:t>for multiple variables</a:t>
            </a:r>
            <a:endParaRPr lang="en-US" dirty="0"/>
          </a:p>
        </p:txBody>
      </p:sp>
      <p:sp>
        <p:nvSpPr>
          <p:cNvPr id="3" name="Content Placeholder 2">
            <a:extLst>
              <a:ext uri="{FF2B5EF4-FFF2-40B4-BE49-F238E27FC236}">
                <a16:creationId xmlns="" xmlns:a16="http://schemas.microsoft.com/office/drawing/2014/main" id="{BB166B28-A35C-95F5-2F19-2F663D141200}"/>
              </a:ext>
            </a:extLst>
          </p:cNvPr>
          <p:cNvSpPr>
            <a:spLocks noGrp="1"/>
          </p:cNvSpPr>
          <p:nvPr>
            <p:ph idx="1"/>
          </p:nvPr>
        </p:nvSpPr>
        <p:spPr>
          <a:xfrm>
            <a:off x="581193" y="1558119"/>
            <a:ext cx="10620208" cy="4995081"/>
          </a:xfrm>
        </p:spPr>
        <p:txBody>
          <a:bodyPr>
            <a:normAutofit/>
          </a:bodyPr>
          <a:lstStyle/>
          <a:p>
            <a:pPr>
              <a:lnSpc>
                <a:spcPct val="120000"/>
              </a:lnSpc>
            </a:pPr>
            <a:r>
              <a:rPr lang="en-US" dirty="0"/>
              <a:t>Fitting parameters for the hypothesis with gradient descent </a:t>
            </a:r>
          </a:p>
          <a:p>
            <a:pPr lvl="1">
              <a:lnSpc>
                <a:spcPct val="120000"/>
              </a:lnSpc>
            </a:pPr>
            <a:r>
              <a:rPr lang="en-US" dirty="0" smtClean="0"/>
              <a:t>Parameters are θ</a:t>
            </a:r>
            <a:r>
              <a:rPr lang="en-US" baseline="-25000" dirty="0" smtClean="0"/>
              <a:t>0</a:t>
            </a:r>
            <a:r>
              <a:rPr lang="en-US" dirty="0" smtClean="0"/>
              <a:t> to </a:t>
            </a:r>
            <a:r>
              <a:rPr lang="en-US" dirty="0" err="1" smtClean="0"/>
              <a:t>θ</a:t>
            </a:r>
            <a:r>
              <a:rPr lang="en-US" baseline="-25000" dirty="0" err="1" smtClean="0"/>
              <a:t>n</a:t>
            </a:r>
            <a:endParaRPr lang="en-US" baseline="-25000" dirty="0" smtClean="0"/>
          </a:p>
          <a:p>
            <a:pPr lvl="1">
              <a:lnSpc>
                <a:spcPct val="120000"/>
              </a:lnSpc>
            </a:pPr>
            <a:r>
              <a:rPr lang="en-US" dirty="0" smtClean="0"/>
              <a:t>Instead of thinking about this as n separate values, think about the parameters as a single vector (θ)</a:t>
            </a:r>
          </a:p>
          <a:p>
            <a:pPr lvl="1">
              <a:lnSpc>
                <a:spcPct val="120000"/>
              </a:lnSpc>
            </a:pPr>
            <a:r>
              <a:rPr lang="en-US" dirty="0" smtClean="0"/>
              <a:t>Where </a:t>
            </a:r>
            <a:r>
              <a:rPr lang="en-US" dirty="0"/>
              <a:t>θ is n+1 dimensional </a:t>
            </a:r>
          </a:p>
          <a:p>
            <a:pPr>
              <a:lnSpc>
                <a:spcPct val="120000"/>
              </a:lnSpc>
            </a:pPr>
            <a:r>
              <a:rPr lang="en-US" dirty="0"/>
              <a:t>Our cost function is</a:t>
            </a:r>
          </a:p>
          <a:p>
            <a:pPr>
              <a:lnSpc>
                <a:spcPct val="120000"/>
              </a:lnSpc>
            </a:pPr>
            <a:endParaRPr lang="en-US" dirty="0"/>
          </a:p>
          <a:p>
            <a:pPr>
              <a:lnSpc>
                <a:spcPct val="120000"/>
              </a:lnSpc>
            </a:pPr>
            <a:endParaRPr lang="en-US" dirty="0"/>
          </a:p>
          <a:p>
            <a:pPr>
              <a:lnSpc>
                <a:spcPct val="120000"/>
              </a:lnSpc>
            </a:pPr>
            <a:r>
              <a:rPr lang="en-US" dirty="0"/>
              <a:t>Similarly, instead of thinking of J as a function of the n+1 numbers, J() is just a function of the parameter vector</a:t>
            </a:r>
          </a:p>
          <a:p>
            <a:pPr lvl="1">
              <a:lnSpc>
                <a:spcPct val="120000"/>
              </a:lnSpc>
            </a:pPr>
            <a:r>
              <a:rPr lang="en-US" dirty="0"/>
              <a:t>J(θ)</a:t>
            </a:r>
          </a:p>
        </p:txBody>
      </p:sp>
      <p:pic>
        <p:nvPicPr>
          <p:cNvPr id="1026" name="Picture 2">
            <a:extLst>
              <a:ext uri="{FF2B5EF4-FFF2-40B4-BE49-F238E27FC236}">
                <a16:creationId xmlns="" xmlns:a16="http://schemas.microsoft.com/office/drawing/2014/main" id="{B4A770C9-FBC1-C7DA-EAD3-74B05FFAF02E}"/>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352800" y="3810000"/>
            <a:ext cx="5933895" cy="10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832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D38A2-EF9C-A8ED-8E79-9FBFBD602AB8}"/>
              </a:ext>
            </a:extLst>
          </p:cNvPr>
          <p:cNvSpPr>
            <a:spLocks noGrp="1"/>
          </p:cNvSpPr>
          <p:nvPr>
            <p:ph type="title"/>
          </p:nvPr>
        </p:nvSpPr>
        <p:spPr/>
        <p:txBody>
          <a:bodyPr/>
          <a:lstStyle/>
          <a:p>
            <a:r>
              <a:rPr lang="fr-FR" dirty="0"/>
              <a:t>Gradient </a:t>
            </a:r>
            <a:r>
              <a:rPr lang="fr-FR" dirty="0" err="1"/>
              <a:t>descent</a:t>
            </a:r>
            <a:r>
              <a:rPr lang="fr-FR" dirty="0"/>
              <a:t> for multiple variables</a:t>
            </a:r>
            <a:endParaRPr lang="en-US" dirty="0"/>
          </a:p>
        </p:txBody>
      </p:sp>
      <p:sp>
        <p:nvSpPr>
          <p:cNvPr id="3" name="Content Placeholder 2">
            <a:extLst>
              <a:ext uri="{FF2B5EF4-FFF2-40B4-BE49-F238E27FC236}">
                <a16:creationId xmlns="" xmlns:a16="http://schemas.microsoft.com/office/drawing/2014/main" id="{29AD246A-3E15-9FA1-354A-D42D579D0A8C}"/>
              </a:ext>
            </a:extLst>
          </p:cNvPr>
          <p:cNvSpPr>
            <a:spLocks noGrp="1"/>
          </p:cNvSpPr>
          <p:nvPr>
            <p:ph idx="1"/>
          </p:nvPr>
        </p:nvSpPr>
        <p:spPr/>
        <p:txBody>
          <a:bodyPr>
            <a:noAutofit/>
          </a:bodyPr>
          <a:lstStyle/>
          <a:p>
            <a:pPr>
              <a:lnSpc>
                <a:spcPct val="120000"/>
              </a:lnSpc>
            </a:pPr>
            <a:endParaRPr lang="en-US" sz="2200" dirty="0"/>
          </a:p>
          <a:p>
            <a:pPr>
              <a:lnSpc>
                <a:spcPct val="120000"/>
              </a:lnSpc>
            </a:pPr>
            <a:endParaRPr lang="en-US" sz="2200" dirty="0"/>
          </a:p>
          <a:p>
            <a:pPr>
              <a:lnSpc>
                <a:spcPct val="120000"/>
              </a:lnSpc>
            </a:pPr>
            <a:endParaRPr lang="en-US" sz="2200" dirty="0"/>
          </a:p>
          <a:p>
            <a:pPr>
              <a:lnSpc>
                <a:spcPct val="120000"/>
              </a:lnSpc>
            </a:pPr>
            <a:endParaRPr lang="en-US" sz="2200" dirty="0" smtClean="0"/>
          </a:p>
          <a:p>
            <a:pPr>
              <a:lnSpc>
                <a:spcPct val="120000"/>
              </a:lnSpc>
            </a:pPr>
            <a:r>
              <a:rPr lang="en-US" sz="2200" dirty="0" smtClean="0"/>
              <a:t>Once </a:t>
            </a:r>
            <a:r>
              <a:rPr lang="en-US" sz="2200" dirty="0"/>
              <a:t>again, this is</a:t>
            </a:r>
          </a:p>
          <a:p>
            <a:pPr lvl="1">
              <a:lnSpc>
                <a:spcPct val="120000"/>
              </a:lnSpc>
            </a:pPr>
            <a:r>
              <a:rPr lang="en-US" sz="2200" dirty="0" err="1"/>
              <a:t>θ</a:t>
            </a:r>
            <a:r>
              <a:rPr lang="en-US" sz="2200" baseline="-25000" dirty="0" err="1"/>
              <a:t>j</a:t>
            </a:r>
            <a:r>
              <a:rPr lang="en-US" sz="2200" dirty="0"/>
              <a:t> = </a:t>
            </a:r>
            <a:r>
              <a:rPr lang="en-US" sz="2200" dirty="0" err="1"/>
              <a:t>θ</a:t>
            </a:r>
            <a:r>
              <a:rPr lang="en-US" sz="2200" baseline="-25000" dirty="0" err="1"/>
              <a:t>j</a:t>
            </a:r>
            <a:r>
              <a:rPr lang="en-US" sz="2200" dirty="0"/>
              <a:t> - learning rate (α</a:t>
            </a:r>
            <a:r>
              <a:rPr lang="en-US" sz="2200" dirty="0" smtClean="0"/>
              <a:t>)</a:t>
            </a:r>
            <a:r>
              <a:rPr lang="en-US" sz="2400" dirty="0"/>
              <a:t> </a:t>
            </a:r>
            <a:r>
              <a:rPr lang="en-US" sz="2400" dirty="0" smtClean="0"/>
              <a:t>times </a:t>
            </a:r>
            <a:r>
              <a:rPr lang="en-US" sz="2400" dirty="0"/>
              <a:t>1/m</a:t>
            </a:r>
            <a:r>
              <a:rPr lang="en-US" sz="2200" dirty="0" smtClean="0"/>
              <a:t> and finally times </a:t>
            </a:r>
            <a:r>
              <a:rPr lang="en-US" sz="2200" dirty="0"/>
              <a:t>the partial derivative of J(θ) with respect to </a:t>
            </a:r>
            <a:r>
              <a:rPr lang="en-US" sz="2200" dirty="0" err="1" smtClean="0"/>
              <a:t>θ</a:t>
            </a:r>
            <a:r>
              <a:rPr lang="en-US" sz="2200" baseline="-25000" dirty="0" err="1" smtClean="0"/>
              <a:t>j</a:t>
            </a:r>
            <a:r>
              <a:rPr lang="en-US" sz="2200" dirty="0" smtClean="0"/>
              <a:t>(j=0, 1, 2,...n)</a:t>
            </a:r>
            <a:endParaRPr lang="en-US" sz="2200" dirty="0"/>
          </a:p>
          <a:p>
            <a:pPr lvl="1">
              <a:lnSpc>
                <a:spcPct val="120000"/>
              </a:lnSpc>
            </a:pPr>
            <a:r>
              <a:rPr lang="en-US" sz="2200" dirty="0"/>
              <a:t>We do this through a simultaneous update of every </a:t>
            </a:r>
            <a:r>
              <a:rPr lang="en-US" sz="2200" dirty="0" err="1"/>
              <a:t>θ</a:t>
            </a:r>
            <a:r>
              <a:rPr lang="en-US" sz="2200" baseline="-25000" dirty="0" err="1"/>
              <a:t>j</a:t>
            </a:r>
            <a:r>
              <a:rPr lang="en-US" sz="2200" dirty="0"/>
              <a:t> value</a:t>
            </a:r>
          </a:p>
          <a:p>
            <a:pPr>
              <a:lnSpc>
                <a:spcPct val="120000"/>
              </a:lnSpc>
            </a:pPr>
            <a:r>
              <a:rPr lang="en-US" sz="2200" dirty="0"/>
              <a:t>Implementing this algorithm</a:t>
            </a:r>
          </a:p>
          <a:p>
            <a:pPr lvl="1">
              <a:lnSpc>
                <a:spcPct val="120000"/>
              </a:lnSpc>
            </a:pPr>
            <a:r>
              <a:rPr lang="en-US" sz="2200" dirty="0"/>
              <a:t>When n = 1</a:t>
            </a:r>
          </a:p>
        </p:txBody>
      </p:sp>
      <p:pic>
        <p:nvPicPr>
          <p:cNvPr id="2050" name="Picture 2">
            <a:extLst>
              <a:ext uri="{FF2B5EF4-FFF2-40B4-BE49-F238E27FC236}">
                <a16:creationId xmlns="" xmlns:a16="http://schemas.microsoft.com/office/drawing/2014/main" id="{01088991-113F-4C4B-4CC9-B0A5F8646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8771213" cy="17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327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3D1284-6C0C-E2CF-8988-AE1F8757BF18}"/>
              </a:ext>
            </a:extLst>
          </p:cNvPr>
          <p:cNvSpPr>
            <a:spLocks noGrp="1"/>
          </p:cNvSpPr>
          <p:nvPr>
            <p:ph type="title"/>
          </p:nvPr>
        </p:nvSpPr>
        <p:spPr/>
        <p:txBody>
          <a:bodyPr/>
          <a:lstStyle/>
          <a:p>
            <a:r>
              <a:rPr lang="fr-FR"/>
              <a:t>Gradient descent for multiple variables</a:t>
            </a:r>
            <a:endParaRPr lang="en-US"/>
          </a:p>
        </p:txBody>
      </p:sp>
      <p:sp>
        <p:nvSpPr>
          <p:cNvPr id="3" name="Content Placeholder 2">
            <a:extLst>
              <a:ext uri="{FF2B5EF4-FFF2-40B4-BE49-F238E27FC236}">
                <a16:creationId xmlns="" xmlns:a16="http://schemas.microsoft.com/office/drawing/2014/main" id="{281C28F7-4A2C-B029-67F7-B2A82F36875F}"/>
              </a:ext>
            </a:extLst>
          </p:cNvPr>
          <p:cNvSpPr>
            <a:spLocks noGrp="1"/>
          </p:cNvSpPr>
          <p:nvPr>
            <p:ph idx="1"/>
          </p:nvPr>
        </p:nvSpPr>
        <p:spPr/>
        <p:txBody>
          <a:bodyPr/>
          <a:lstStyle/>
          <a:p>
            <a:pPr>
              <a:lnSpc>
                <a:spcPct val="110000"/>
              </a:lnSpc>
            </a:pPr>
            <a:r>
              <a:rPr lang="en-US" dirty="0"/>
              <a:t>We now have an almost identical rule for multivariate gradient </a:t>
            </a:r>
            <a:r>
              <a:rPr lang="en-US" dirty="0" smtClean="0"/>
              <a:t>descent</a:t>
            </a:r>
          </a:p>
          <a:p>
            <a:pPr>
              <a:lnSpc>
                <a:spcPct val="110000"/>
              </a:lnSpc>
            </a:pPr>
            <a:endParaRPr lang="en-US" dirty="0"/>
          </a:p>
          <a:p>
            <a:pPr>
              <a:lnSpc>
                <a:spcPct val="110000"/>
              </a:lnSpc>
            </a:pPr>
            <a:endParaRPr lang="en-US" dirty="0" smtClean="0"/>
          </a:p>
          <a:p>
            <a:pPr>
              <a:lnSpc>
                <a:spcPct val="110000"/>
              </a:lnSpc>
            </a:pPr>
            <a:endParaRPr lang="en-US" dirty="0"/>
          </a:p>
          <a:p>
            <a:pPr>
              <a:lnSpc>
                <a:spcPct val="110000"/>
              </a:lnSpc>
            </a:pPr>
            <a:endParaRPr lang="en-US" dirty="0" smtClean="0"/>
          </a:p>
          <a:p>
            <a:pPr>
              <a:lnSpc>
                <a:spcPct val="110000"/>
              </a:lnSpc>
            </a:pPr>
            <a:endParaRPr lang="en-US" dirty="0"/>
          </a:p>
          <a:p>
            <a:pPr>
              <a:lnSpc>
                <a:spcPct val="110000"/>
              </a:lnSpc>
            </a:pPr>
            <a:endParaRPr lang="en-US" dirty="0" smtClean="0"/>
          </a:p>
          <a:p>
            <a:pPr>
              <a:lnSpc>
                <a:spcPct val="110000"/>
              </a:lnSpc>
            </a:pPr>
            <a:endParaRPr lang="en-US" dirty="0"/>
          </a:p>
          <a:p>
            <a:pPr>
              <a:lnSpc>
                <a:spcPct val="110000"/>
              </a:lnSpc>
            </a:pPr>
            <a:endParaRPr lang="en-US" dirty="0" smtClean="0"/>
          </a:p>
          <a:p>
            <a:pPr>
              <a:lnSpc>
                <a:spcPct val="110000"/>
              </a:lnSpc>
            </a:pPr>
            <a:r>
              <a:rPr lang="en-US" dirty="0"/>
              <a:t>It's important to remember that</a:t>
            </a:r>
          </a:p>
          <a:p>
            <a:pPr>
              <a:lnSpc>
                <a:spcPct val="110000"/>
              </a:lnSpc>
            </a:pPr>
            <a:endParaRPr lang="en-US" dirty="0"/>
          </a:p>
        </p:txBody>
      </p:sp>
      <p:pic>
        <p:nvPicPr>
          <p:cNvPr id="4098" name="Picture 2">
            <a:extLst>
              <a:ext uri="{FF2B5EF4-FFF2-40B4-BE49-F238E27FC236}">
                <a16:creationId xmlns="" xmlns:a16="http://schemas.microsoft.com/office/drawing/2014/main" id="{64BE8A28-C531-7818-C5C3-CCCD97C87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5638800" cy="2952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 xmlns:a16="http://schemas.microsoft.com/office/drawing/2014/main" id="{2A2C9D54-E579-627C-0FFE-EFA9737FF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600484"/>
            <a:ext cx="5859780" cy="105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394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8E5FAA-1EEE-378B-A6FD-916FFCADCEE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CA758CF-3905-4923-C141-6836CBB0FA73}"/>
              </a:ext>
            </a:extLst>
          </p:cNvPr>
          <p:cNvSpPr>
            <a:spLocks noGrp="1"/>
          </p:cNvSpPr>
          <p:nvPr>
            <p:ph idx="1"/>
          </p:nvPr>
        </p:nvSpPr>
        <p:spPr>
          <a:xfrm>
            <a:off x="581193" y="1067281"/>
            <a:ext cx="8086390" cy="5581169"/>
          </a:xfrm>
        </p:spPr>
        <p:txBody>
          <a:bodyPr>
            <a:normAutofit fontScale="77500" lnSpcReduction="20000"/>
          </a:bodyPr>
          <a:lstStyle/>
          <a:p>
            <a:pPr>
              <a:lnSpc>
                <a:spcPct val="120000"/>
              </a:lnSpc>
            </a:pPr>
            <a:r>
              <a:rPr lang="en-US" dirty="0"/>
              <a:t>Checking its working</a:t>
            </a:r>
          </a:p>
          <a:p>
            <a:pPr lvl="1">
              <a:lnSpc>
                <a:spcPct val="120000"/>
              </a:lnSpc>
            </a:pPr>
            <a:r>
              <a:rPr lang="en-US" dirty="0"/>
              <a:t>If you plot J(θ) vs iterations and see the value is increasing - means you probably need a smaller α</a:t>
            </a:r>
          </a:p>
          <a:p>
            <a:pPr lvl="2">
              <a:lnSpc>
                <a:spcPct val="120000"/>
              </a:lnSpc>
            </a:pPr>
            <a:r>
              <a:rPr lang="en-US" dirty="0"/>
              <a:t>Cause is because you’re minimizing a function that looks like this</a:t>
            </a:r>
          </a:p>
          <a:p>
            <a:pPr lvl="1">
              <a:lnSpc>
                <a:spcPct val="120000"/>
              </a:lnSpc>
            </a:pPr>
            <a:r>
              <a:rPr lang="en-US" dirty="0"/>
              <a:t>But you overshoot, so reduce the learning rate so you actually reach the minimum (green line)</a:t>
            </a:r>
          </a:p>
          <a:p>
            <a:pPr lvl="2">
              <a:lnSpc>
                <a:spcPct val="120000"/>
              </a:lnSpc>
            </a:pPr>
            <a:r>
              <a:rPr lang="en-US" dirty="0"/>
              <a:t>So, use a smaller α</a:t>
            </a:r>
          </a:p>
          <a:p>
            <a:pPr lvl="1">
              <a:lnSpc>
                <a:spcPct val="120000"/>
              </a:lnSpc>
            </a:pPr>
            <a:r>
              <a:rPr lang="en-US" dirty="0"/>
              <a:t>Another problem might be if J(θ) looks like a series of waves</a:t>
            </a:r>
          </a:p>
          <a:p>
            <a:pPr lvl="2">
              <a:lnSpc>
                <a:spcPct val="120000"/>
              </a:lnSpc>
            </a:pPr>
            <a:r>
              <a:rPr lang="en-US" dirty="0"/>
              <a:t>Here again, you need a smaller α</a:t>
            </a:r>
          </a:p>
          <a:p>
            <a:pPr lvl="1">
              <a:lnSpc>
                <a:spcPct val="120000"/>
              </a:lnSpc>
            </a:pPr>
            <a:r>
              <a:rPr lang="en-US" dirty="0"/>
              <a:t>However</a:t>
            </a:r>
          </a:p>
          <a:p>
            <a:pPr lvl="2">
              <a:lnSpc>
                <a:spcPct val="120000"/>
              </a:lnSpc>
            </a:pPr>
            <a:r>
              <a:rPr lang="en-US" dirty="0"/>
              <a:t>If α is small enough, J(θ) will decrease on every iteration</a:t>
            </a:r>
          </a:p>
          <a:p>
            <a:pPr lvl="2">
              <a:lnSpc>
                <a:spcPct val="120000"/>
              </a:lnSpc>
            </a:pPr>
            <a:r>
              <a:rPr lang="en-US" dirty="0"/>
              <a:t>BUT, if α is too small then rate is too slow</a:t>
            </a:r>
          </a:p>
          <a:p>
            <a:pPr lvl="3">
              <a:lnSpc>
                <a:spcPct val="120000"/>
              </a:lnSpc>
            </a:pPr>
            <a:r>
              <a:rPr lang="en-US" dirty="0"/>
              <a:t>A less steep incline is indicative of a slow convergence, because we're decreasing by less on each iteration than a steeper slope</a:t>
            </a:r>
          </a:p>
          <a:p>
            <a:pPr lvl="1">
              <a:lnSpc>
                <a:spcPct val="120000"/>
              </a:lnSpc>
            </a:pPr>
            <a:r>
              <a:rPr lang="en-US" dirty="0"/>
              <a:t>Typically</a:t>
            </a:r>
          </a:p>
          <a:p>
            <a:pPr lvl="2">
              <a:lnSpc>
                <a:spcPct val="120000"/>
              </a:lnSpc>
            </a:pPr>
            <a:r>
              <a:rPr lang="en-US" dirty="0"/>
              <a:t>Try a range of alpha values</a:t>
            </a:r>
          </a:p>
          <a:p>
            <a:pPr lvl="2">
              <a:lnSpc>
                <a:spcPct val="120000"/>
              </a:lnSpc>
            </a:pPr>
            <a:r>
              <a:rPr lang="en-US" dirty="0"/>
              <a:t>Plot J(θ) vs number of iterations for each version of alpha</a:t>
            </a:r>
          </a:p>
          <a:p>
            <a:pPr lvl="2">
              <a:lnSpc>
                <a:spcPct val="120000"/>
              </a:lnSpc>
            </a:pPr>
            <a:r>
              <a:rPr lang="en-US" dirty="0"/>
              <a:t>Go for roughly threefold increases</a:t>
            </a:r>
          </a:p>
          <a:p>
            <a:pPr lvl="2">
              <a:lnSpc>
                <a:spcPct val="120000"/>
              </a:lnSpc>
            </a:pPr>
            <a:r>
              <a:rPr lang="en-US" dirty="0"/>
              <a:t>0.001, 0.003, 0.01, 0.03. 0.1, 0.3</a:t>
            </a:r>
          </a:p>
        </p:txBody>
      </p:sp>
      <p:pic>
        <p:nvPicPr>
          <p:cNvPr id="9218" name="Picture 2">
            <a:extLst>
              <a:ext uri="{FF2B5EF4-FFF2-40B4-BE49-F238E27FC236}">
                <a16:creationId xmlns="" xmlns:a16="http://schemas.microsoft.com/office/drawing/2014/main" id="{6ACE126C-0E0B-4A86-6A2F-23B4A1101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632" y="1532250"/>
            <a:ext cx="2924175" cy="20097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 xmlns:a16="http://schemas.microsoft.com/office/drawing/2014/main" id="{2834D857-4E53-FEA4-3D3C-EFB7DE408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582" y="4006994"/>
            <a:ext cx="294322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10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a:t>Linear Regression</a:t>
            </a:r>
          </a:p>
          <a:p>
            <a:pPr lvl="1"/>
            <a:r>
              <a:rPr lang="en-US" dirty="0"/>
              <a:t>Gradient descent algorithm</a:t>
            </a:r>
            <a:endParaRPr lang="en-US" dirty="0" smtClean="0"/>
          </a:p>
          <a:p>
            <a:pPr lvl="1"/>
            <a:r>
              <a:rPr lang="en-US" dirty="0" smtClean="0"/>
              <a:t>Polynomial regression</a:t>
            </a:r>
          </a:p>
          <a:p>
            <a:pPr lvl="1"/>
            <a:r>
              <a:rPr lang="en-US" dirty="0"/>
              <a:t>Ridge, Lasso, and </a:t>
            </a:r>
            <a:r>
              <a:rPr lang="en-US" dirty="0" err="1"/>
              <a:t>ElasticNet</a:t>
            </a:r>
            <a:r>
              <a:rPr lang="en-US" dirty="0"/>
              <a:t> Ridge </a:t>
            </a:r>
          </a:p>
          <a:p>
            <a:pPr lvl="1"/>
            <a:endParaRPr lang="en-US" dirty="0" smtClean="0"/>
          </a:p>
          <a:p>
            <a:pPr lvl="1"/>
            <a:endParaRPr lang="en-US" dirty="0" smtClean="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10972800" cy="1143000"/>
          </a:xfrm>
        </p:spPr>
        <p:txBody>
          <a:bodyPr/>
          <a:lstStyle/>
          <a:p>
            <a:r>
              <a:rPr lang="en-US" b="1" dirty="0" smtClean="0"/>
              <a:t>Gradient Descent Algorithm</a:t>
            </a:r>
            <a:br>
              <a:rPr lang="en-US" b="1" dirty="0" smtClean="0"/>
            </a:br>
            <a:endParaRPr lang="en-US" dirty="0"/>
          </a:p>
        </p:txBody>
      </p:sp>
      <p:sp>
        <p:nvSpPr>
          <p:cNvPr id="3" name="Content Placeholder 2"/>
          <p:cNvSpPr>
            <a:spLocks noGrp="1"/>
          </p:cNvSpPr>
          <p:nvPr>
            <p:ph idx="1"/>
          </p:nvPr>
        </p:nvSpPr>
        <p:spPr>
          <a:xfrm>
            <a:off x="304800" y="1600201"/>
            <a:ext cx="6400800" cy="4800599"/>
          </a:xfrm>
        </p:spPr>
        <p:txBody>
          <a:bodyPr>
            <a:normAutofit lnSpcReduction="10000"/>
          </a:bodyPr>
          <a:lstStyle/>
          <a:p>
            <a:pPr algn="just" fontAlgn="base"/>
            <a:r>
              <a:rPr lang="en-US" dirty="0"/>
              <a:t>A linear regression model can be trained using the optimization algorithm gradient descent by iteratively modifying the model’s parameters to reduce the mean squared error (MSE) of the model on a training dataset</a:t>
            </a:r>
            <a:r>
              <a:rPr lang="en-US" dirty="0" smtClean="0"/>
              <a:t>.</a:t>
            </a:r>
          </a:p>
          <a:p>
            <a:pPr algn="just" fontAlgn="base"/>
            <a:r>
              <a:rPr lang="en-US" dirty="0" smtClean="0"/>
              <a:t> </a:t>
            </a:r>
            <a:r>
              <a:rPr lang="en-US" dirty="0"/>
              <a:t>To update </a:t>
            </a:r>
            <a:r>
              <a:rPr lang="en-US" dirty="0" smtClean="0"/>
              <a:t>θ</a:t>
            </a:r>
            <a:r>
              <a:rPr lang="en-US" baseline="-25000" dirty="0" smtClean="0"/>
              <a:t>0</a:t>
            </a:r>
            <a:r>
              <a:rPr lang="en-US" dirty="0"/>
              <a:t> and </a:t>
            </a:r>
            <a:r>
              <a:rPr lang="en-US" dirty="0" smtClean="0"/>
              <a:t>θ</a:t>
            </a:r>
            <a:r>
              <a:rPr lang="en-US" baseline="-25000" dirty="0" smtClean="0"/>
              <a:t>1</a:t>
            </a:r>
            <a:r>
              <a:rPr lang="en-US" dirty="0"/>
              <a:t> values in order to reduce the Cost function (minimizing RMSE value) and achieve the best-fit line the model uses Gradient Descent. </a:t>
            </a:r>
            <a:endParaRPr lang="en-US" dirty="0" smtClean="0"/>
          </a:p>
          <a:p>
            <a:pPr algn="just" fontAlgn="base"/>
            <a:r>
              <a:rPr lang="en-US" dirty="0" smtClean="0"/>
              <a:t>The </a:t>
            </a:r>
            <a:r>
              <a:rPr lang="en-US" dirty="0"/>
              <a:t>idea is to start with random </a:t>
            </a:r>
            <a:r>
              <a:rPr lang="en-US" dirty="0" smtClean="0"/>
              <a:t>θ</a:t>
            </a:r>
            <a:r>
              <a:rPr lang="en-US" baseline="-25000" dirty="0" smtClean="0"/>
              <a:t>0</a:t>
            </a:r>
            <a:r>
              <a:rPr lang="en-US" dirty="0"/>
              <a:t> and </a:t>
            </a:r>
            <a:r>
              <a:rPr lang="en-US" dirty="0" smtClean="0"/>
              <a:t>θ</a:t>
            </a:r>
            <a:r>
              <a:rPr lang="en-US" baseline="-25000" dirty="0" smtClean="0"/>
              <a:t>1</a:t>
            </a:r>
            <a:r>
              <a:rPr lang="en-US" dirty="0"/>
              <a:t> values and then iteratively update the values, reaching minimum cost. </a:t>
            </a:r>
          </a:p>
          <a:p>
            <a:pPr algn="just" fontAlgn="base"/>
            <a:r>
              <a:rPr lang="en-US" dirty="0"/>
              <a:t>A gradient is nothing but a derivative that defines the effects on outputs of the function with a little bit of variation in inputs</a:t>
            </a:r>
            <a:r>
              <a:rPr lang="en-US" dirty="0" smtClean="0"/>
              <a:t>.</a:t>
            </a:r>
          </a:p>
          <a:p>
            <a:pPr algn="just" fontAlgn="base"/>
            <a:r>
              <a:rPr lang="en-US" dirty="0"/>
              <a:t>Let’s differentiate the cost function(J) with respect </a:t>
            </a:r>
            <a:r>
              <a:rPr lang="en-US" dirty="0" smtClean="0"/>
              <a:t>to θ</a:t>
            </a:r>
            <a:r>
              <a:rPr lang="en-US" baseline="-25000" dirty="0" smtClean="0"/>
              <a:t>0</a:t>
            </a:r>
            <a:r>
              <a:rPr lang="en-US" dirty="0"/>
              <a:t> and θ</a:t>
            </a:r>
            <a:r>
              <a:rPr lang="en-US" baseline="-25000" dirty="0"/>
              <a:t>1</a:t>
            </a:r>
            <a:endParaRPr lang="en-US" dirty="0"/>
          </a:p>
          <a:p>
            <a:pPr algn="just" fontAlgn="base"/>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 xmlns:a16="http://schemas.microsoft.com/office/drawing/2014/main" id="{BE72630D-4369-900C-0064-38C1930F5087}"/>
                  </a:ext>
                </a:extLst>
              </p14:cNvPr>
              <p14:cNvContentPartPr/>
              <p14:nvPr/>
            </p14:nvContentPartPr>
            <p14:xfrm>
              <a:off x="6934200" y="990600"/>
              <a:ext cx="4300639" cy="2662620"/>
            </p14:xfrm>
          </p:contentPart>
        </mc:Choice>
        <mc:Fallback xmlns="">
          <p:pic>
            <p:nvPicPr>
              <p:cNvPr id="5" name="Ink 4">
                <a:extLst>
                  <a:ext uri="{FF2B5EF4-FFF2-40B4-BE49-F238E27FC236}">
                    <a16:creationId xmlns="" xmlns:a16="http://schemas.microsoft.com/office/drawing/2014/main" xmlns:p14="http://schemas.microsoft.com/office/powerpoint/2010/main" id="{BE72630D-4369-900C-0064-38C1930F5087}"/>
                  </a:ext>
                </a:extLst>
              </p:cNvPr>
              <p:cNvPicPr/>
              <p:nvPr/>
            </p:nvPicPr>
            <p:blipFill>
              <a:blip r:embed="rId3"/>
              <a:stretch>
                <a:fillRect/>
              </a:stretch>
            </p:blipFill>
            <p:spPr>
              <a:xfrm>
                <a:off x="6922680" y="979440"/>
                <a:ext cx="4320439" cy="268566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 xmlns:a16="http://schemas.microsoft.com/office/drawing/2014/main" id="{3BD8D3B3-F31A-4DAB-DC74-BED01AE2EEE5}"/>
                  </a:ext>
                </a:extLst>
              </p14:cNvPr>
              <p14:cNvContentPartPr/>
              <p14:nvPr/>
            </p14:nvContentPartPr>
            <p14:xfrm>
              <a:off x="7772400" y="4093464"/>
              <a:ext cx="3886200" cy="2688336"/>
            </p14:xfrm>
          </p:contentPart>
        </mc:Choice>
        <mc:Fallback xmlns="">
          <p:pic>
            <p:nvPicPr>
              <p:cNvPr id="6" name="Ink 5">
                <a:extLst>
                  <a:ext uri="{FF2B5EF4-FFF2-40B4-BE49-F238E27FC236}">
                    <a16:creationId xmlns="" xmlns:a16="http://schemas.microsoft.com/office/drawing/2014/main" xmlns:p14="http://schemas.microsoft.com/office/powerpoint/2010/main" id="{3BD8D3B3-F31A-4DAB-DC74-BED01AE2EEE5}"/>
                  </a:ext>
                </a:extLst>
              </p:cNvPr>
              <p:cNvPicPr/>
              <p:nvPr/>
            </p:nvPicPr>
            <p:blipFill>
              <a:blip r:embed="rId5"/>
              <a:stretch>
                <a:fillRect/>
              </a:stretch>
            </p:blipFill>
            <p:spPr>
              <a:xfrm>
                <a:off x="7760879" y="4082663"/>
                <a:ext cx="3909242" cy="2712098"/>
              </a:xfrm>
              <a:prstGeom prst="rect">
                <a:avLst/>
              </a:prstGeom>
            </p:spPr>
          </p:pic>
        </mc:Fallback>
      </mc:AlternateContent>
    </p:spTree>
    <p:extLst>
      <p:ext uri="{BB962C8B-B14F-4D97-AF65-F5344CB8AC3E}">
        <p14:creationId xmlns:p14="http://schemas.microsoft.com/office/powerpoint/2010/main" val="1858460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11125200" cy="1752599"/>
              </a:xfrm>
            </p:spPr>
            <p:txBody>
              <a:bodyPr/>
              <a:lstStyle/>
              <a:p>
                <a:pPr algn="just"/>
                <a:r>
                  <a:rPr lang="en-US" dirty="0" smtClean="0"/>
                  <a:t>Finding </a:t>
                </a:r>
                <a:r>
                  <a:rPr lang="en-US" dirty="0"/>
                  <a:t>the coefficients of a linear equation that best fits the training data is the objective of linear regression. </a:t>
                </a:r>
                <a:endParaRPr lang="en-US" dirty="0" smtClean="0"/>
              </a:p>
              <a:p>
                <a:pPr algn="just"/>
                <a:r>
                  <a:rPr lang="en-US" dirty="0" smtClean="0"/>
                  <a:t>By </a:t>
                </a:r>
                <a:r>
                  <a:rPr lang="en-US" dirty="0"/>
                  <a:t>moving in the direction of the Mean Squared Error negative gradient with respect to the coefficients, the coefficients can be changed. </a:t>
                </a:r>
                <a:endParaRPr lang="en-US" dirty="0" smtClean="0"/>
              </a:p>
              <a:p>
                <a:pPr algn="just"/>
                <a:r>
                  <a:rPr lang="en-US" dirty="0" smtClean="0"/>
                  <a:t>And </a:t>
                </a:r>
                <a:r>
                  <a:rPr lang="en-US" dirty="0"/>
                  <a:t>the respective intercept and coefficient of X will be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a14:m>
                <a:r>
                  <a:rPr lang="en-US" dirty="0" smtClean="0"/>
                  <a:t> it </a:t>
                </a:r>
                <a:r>
                  <a:rPr lang="en-US" dirty="0"/>
                  <a:t>is the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11125200" cy="1752599"/>
              </a:xfrm>
              <a:blipFill rotWithShape="0">
                <a:blip r:embed="rId2"/>
                <a:stretch>
                  <a:fillRect l="-493" t="-2091" r="-548" b="-5226"/>
                </a:stretch>
              </a:blipFill>
            </p:spPr>
            <p:txBody>
              <a:bodyPr/>
              <a:lstStyle/>
              <a:p>
                <a:r>
                  <a:rPr lang="en-US">
                    <a:noFill/>
                  </a:rPr>
                  <a:t> </a:t>
                </a:r>
              </a:p>
            </p:txBody>
          </p:sp>
        </mc:Fallback>
      </mc:AlternateContent>
      <p:grpSp>
        <p:nvGrpSpPr>
          <p:cNvPr id="5" name="Group 4"/>
          <p:cNvGrpSpPr/>
          <p:nvPr/>
        </p:nvGrpSpPr>
        <p:grpSpPr>
          <a:xfrm>
            <a:off x="2209800" y="3645142"/>
            <a:ext cx="7162800" cy="3212858"/>
            <a:chOff x="2133600" y="3200400"/>
            <a:chExt cx="7162800" cy="3212858"/>
          </a:xfrm>
        </p:grpSpPr>
        <p:pic>
          <p:nvPicPr>
            <p:cNvPr id="6" name="Picture 5"/>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20000"/>
                      </a14:imgEffect>
                    </a14:imgLayer>
                  </a14:imgProps>
                </a:ext>
              </a:extLst>
            </a:blip>
            <a:stretch>
              <a:fillRect/>
            </a:stretch>
          </p:blipFill>
          <p:spPr>
            <a:xfrm>
              <a:off x="4419600" y="3241583"/>
              <a:ext cx="4876800" cy="3171675"/>
            </a:xfrm>
            <a:prstGeom prst="rect">
              <a:avLst/>
            </a:prstGeom>
          </p:spPr>
        </p:pic>
        <p:sp>
          <p:nvSpPr>
            <p:cNvPr id="7" name="TextBox 6"/>
            <p:cNvSpPr txBox="1"/>
            <p:nvPr/>
          </p:nvSpPr>
          <p:spPr>
            <a:xfrm>
              <a:off x="2133600" y="3200400"/>
              <a:ext cx="3352800" cy="461665"/>
            </a:xfrm>
            <a:prstGeom prst="rect">
              <a:avLst/>
            </a:prstGeom>
            <a:solidFill>
              <a:schemeClr val="bg1"/>
            </a:solidFill>
          </p:spPr>
          <p:txBody>
            <a:bodyPr wrap="square" rtlCol="0">
              <a:spAutoFit/>
            </a:bodyPr>
            <a:lstStyle/>
            <a:p>
              <a:r>
                <a:rPr lang="en-US" sz="2400" dirty="0" smtClean="0"/>
                <a:t>Repeat until convergence</a:t>
              </a:r>
              <a:endParaRPr lang="en-US" sz="2400" dirty="0"/>
            </a:p>
          </p:txBody>
        </p:sp>
      </p:grpSp>
    </p:spTree>
    <p:extLst>
      <p:ext uri="{BB962C8B-B14F-4D97-AF65-F5344CB8AC3E}">
        <p14:creationId xmlns:p14="http://schemas.microsoft.com/office/powerpoint/2010/main" val="1503257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90600" y="1186657"/>
            <a:ext cx="10706100" cy="5353050"/>
          </a:xfrm>
          <a:prstGeom prst="rect">
            <a:avLst/>
          </a:prstGeom>
        </p:spPr>
      </p:pic>
    </p:spTree>
    <p:extLst>
      <p:ext uri="{BB962C8B-B14F-4D97-AF65-F5344CB8AC3E}">
        <p14:creationId xmlns:p14="http://schemas.microsoft.com/office/powerpoint/2010/main" val="2848257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600201"/>
            <a:ext cx="7792537" cy="3600953"/>
          </a:xfrm>
          <a:prstGeom prst="rect">
            <a:avLst/>
          </a:prstGeom>
        </p:spPr>
      </p:pic>
    </p:spTree>
    <p:extLst>
      <p:ext uri="{BB962C8B-B14F-4D97-AF65-F5344CB8AC3E}">
        <p14:creationId xmlns:p14="http://schemas.microsoft.com/office/powerpoint/2010/main" val="110636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10E81-9838-AE41-A933-368E05197C47}"/>
              </a:ext>
            </a:extLst>
          </p:cNvPr>
          <p:cNvSpPr>
            <a:spLocks noGrp="1"/>
          </p:cNvSpPr>
          <p:nvPr>
            <p:ph type="title"/>
          </p:nvPr>
        </p:nvSpPr>
        <p:spPr/>
        <p:txBody>
          <a:bodyPr/>
          <a:lstStyle/>
          <a:p>
            <a:r>
              <a:rPr lang="en-US" dirty="0"/>
              <a:t>Gradient descent: How does it work?</a:t>
            </a:r>
          </a:p>
        </p:txBody>
      </p:sp>
      <p:sp>
        <p:nvSpPr>
          <p:cNvPr id="3" name="Content Placeholder 2">
            <a:extLst>
              <a:ext uri="{FF2B5EF4-FFF2-40B4-BE49-F238E27FC236}">
                <a16:creationId xmlns:a16="http://schemas.microsoft.com/office/drawing/2014/main" xmlns="" id="{2EFCD932-F781-9352-D49D-174F161A75AF}"/>
              </a:ext>
            </a:extLst>
          </p:cNvPr>
          <p:cNvSpPr>
            <a:spLocks noGrp="1"/>
          </p:cNvSpPr>
          <p:nvPr>
            <p:ph idx="1"/>
          </p:nvPr>
        </p:nvSpPr>
        <p:spPr>
          <a:xfrm>
            <a:off x="457200" y="1676400"/>
            <a:ext cx="11153607" cy="4395280"/>
          </a:xfrm>
        </p:spPr>
        <p:txBody>
          <a:bodyPr>
            <a:normAutofit/>
          </a:bodyPr>
          <a:lstStyle/>
          <a:p>
            <a:pPr marL="457200" indent="-457200">
              <a:buClr>
                <a:srgbClr val="C00000"/>
              </a:buClr>
              <a:buFont typeface="+mj-lt"/>
              <a:buAutoNum type="arabicPeriod"/>
            </a:pPr>
            <a:r>
              <a:rPr lang="en-US" sz="2400" dirty="0">
                <a:solidFill>
                  <a:srgbClr val="002060"/>
                </a:solidFill>
              </a:rPr>
              <a:t>Start with initial guesses</a:t>
            </a:r>
          </a:p>
          <a:p>
            <a:pPr lvl="1">
              <a:buClrTx/>
            </a:pPr>
            <a:r>
              <a:rPr lang="en-US" sz="2000" dirty="0">
                <a:solidFill>
                  <a:srgbClr val="002060"/>
                </a:solidFill>
              </a:rPr>
              <a:t>Start at </a:t>
            </a:r>
            <a:r>
              <a:rPr lang="en-US" sz="2000" i="1" dirty="0">
                <a:solidFill>
                  <a:srgbClr val="002060"/>
                </a:solidFill>
                <a:effectLst>
                  <a:outerShdw blurRad="38100" dist="38100" dir="2700000" algn="tl">
                    <a:srgbClr val="000000">
                      <a:alpha val="43137"/>
                    </a:srgbClr>
                  </a:outerShdw>
                </a:effectLst>
              </a:rPr>
              <a:t>0,0</a:t>
            </a:r>
            <a:r>
              <a:rPr lang="en-US" sz="2000" dirty="0">
                <a:solidFill>
                  <a:srgbClr val="002060"/>
                </a:solidFill>
              </a:rPr>
              <a:t> (or any other value)</a:t>
            </a:r>
          </a:p>
          <a:p>
            <a:pPr lvl="1">
              <a:buClrTx/>
            </a:pPr>
            <a:r>
              <a:rPr lang="en-US" sz="2000" dirty="0">
                <a:solidFill>
                  <a:srgbClr val="002060"/>
                </a:solidFill>
              </a:rPr>
              <a:t>Keeping changing </a:t>
            </a:r>
            <a:r>
              <a:rPr lang="en-US" dirty="0"/>
              <a:t>θ</a:t>
            </a:r>
            <a:r>
              <a:rPr lang="en-US" baseline="-25000" dirty="0"/>
              <a:t>0</a:t>
            </a:r>
            <a:r>
              <a:rPr lang="en-US" dirty="0"/>
              <a:t> and θ</a:t>
            </a:r>
            <a:r>
              <a:rPr lang="en-US" baseline="-25000" dirty="0"/>
              <a:t>1</a:t>
            </a:r>
            <a:r>
              <a:rPr lang="en-US" sz="2000" dirty="0" smtClean="0">
                <a:solidFill>
                  <a:srgbClr val="002060"/>
                </a:solidFill>
              </a:rPr>
              <a:t> </a:t>
            </a:r>
            <a:r>
              <a:rPr lang="en-US" sz="2000" dirty="0">
                <a:solidFill>
                  <a:srgbClr val="002060"/>
                </a:solidFill>
              </a:rPr>
              <a:t>a little bit to try and reduce </a:t>
            </a:r>
            <a:r>
              <a:rPr lang="en-US" sz="2000" b="1" i="1" dirty="0" smtClean="0">
                <a:solidFill>
                  <a:srgbClr val="002060"/>
                </a:solidFill>
              </a:rPr>
              <a:t>J(</a:t>
            </a:r>
            <a:r>
              <a:rPr lang="en-US" dirty="0" smtClean="0"/>
              <a:t>θ</a:t>
            </a:r>
            <a:r>
              <a:rPr lang="en-US" baseline="-25000" dirty="0" smtClean="0"/>
              <a:t>0</a:t>
            </a:r>
            <a:r>
              <a:rPr lang="en-US" sz="2000" b="1" i="1" dirty="0" smtClean="0">
                <a:solidFill>
                  <a:srgbClr val="002060"/>
                </a:solidFill>
              </a:rPr>
              <a:t>,</a:t>
            </a:r>
            <a:r>
              <a:rPr lang="en-US" dirty="0"/>
              <a:t> </a:t>
            </a:r>
            <a:r>
              <a:rPr lang="en-US" dirty="0" smtClean="0"/>
              <a:t>θ</a:t>
            </a:r>
            <a:r>
              <a:rPr lang="en-US" baseline="-25000" dirty="0" smtClean="0"/>
              <a:t>1</a:t>
            </a:r>
            <a:r>
              <a:rPr lang="en-US" sz="2000" b="1" i="1" dirty="0" smtClean="0">
                <a:solidFill>
                  <a:srgbClr val="002060"/>
                </a:solidFill>
              </a:rPr>
              <a:t>)</a:t>
            </a:r>
            <a:endParaRPr lang="en-US" sz="2000" b="1" i="1" dirty="0">
              <a:solidFill>
                <a:srgbClr val="002060"/>
              </a:solidFill>
            </a:endParaRPr>
          </a:p>
          <a:p>
            <a:pPr marL="457200" lvl="1" indent="-457200">
              <a:buClr>
                <a:srgbClr val="FF0000"/>
              </a:buClr>
              <a:buFont typeface="+mj-lt"/>
              <a:buAutoNum type="arabicPeriod"/>
            </a:pPr>
            <a:r>
              <a:rPr lang="en-US" sz="2400" dirty="0"/>
              <a:t>Each time you change the parameters, you select the gradient which reduces </a:t>
            </a:r>
            <a:r>
              <a:rPr lang="en-US" b="1" i="1" dirty="0">
                <a:solidFill>
                  <a:srgbClr val="002060"/>
                </a:solidFill>
              </a:rPr>
              <a:t>J(</a:t>
            </a:r>
            <a:r>
              <a:rPr lang="en-US" dirty="0"/>
              <a:t>θ</a:t>
            </a:r>
            <a:r>
              <a:rPr lang="en-US" baseline="-25000" dirty="0"/>
              <a:t>0</a:t>
            </a:r>
            <a:r>
              <a:rPr lang="en-US" b="1" i="1" dirty="0">
                <a:solidFill>
                  <a:srgbClr val="002060"/>
                </a:solidFill>
              </a:rPr>
              <a:t>,</a:t>
            </a:r>
            <a:r>
              <a:rPr lang="en-US" dirty="0"/>
              <a:t> θ</a:t>
            </a:r>
            <a:r>
              <a:rPr lang="en-US" baseline="-25000" dirty="0"/>
              <a:t>1</a:t>
            </a:r>
            <a:r>
              <a:rPr lang="en-US" b="1" i="1" dirty="0" smtClean="0">
                <a:solidFill>
                  <a:srgbClr val="002060"/>
                </a:solidFill>
              </a:rPr>
              <a:t>),</a:t>
            </a:r>
            <a:r>
              <a:rPr lang="en-US" sz="2400" dirty="0" smtClean="0"/>
              <a:t> the </a:t>
            </a:r>
            <a:r>
              <a:rPr lang="en-US" sz="2400" dirty="0"/>
              <a:t>most possible </a:t>
            </a:r>
          </a:p>
          <a:p>
            <a:pPr marL="457200" indent="-457200">
              <a:buClr>
                <a:srgbClr val="FF0000"/>
              </a:buClr>
              <a:buFont typeface="+mj-lt"/>
              <a:buAutoNum type="arabicPeriod"/>
            </a:pPr>
            <a:r>
              <a:rPr lang="en-US" sz="2400" dirty="0"/>
              <a:t>Repeat</a:t>
            </a:r>
          </a:p>
          <a:p>
            <a:pPr marL="457200" indent="-457200">
              <a:buClr>
                <a:srgbClr val="FF0000"/>
              </a:buClr>
              <a:buFont typeface="+mj-lt"/>
              <a:buAutoNum type="arabicPeriod"/>
            </a:pPr>
            <a:r>
              <a:rPr lang="en-US" sz="2400" dirty="0"/>
              <a:t>Do so until you converge to a local minimum</a:t>
            </a:r>
          </a:p>
          <a:p>
            <a:pPr marL="0" indent="0">
              <a:buNone/>
            </a:pPr>
            <a:endParaRPr lang="en-US" sz="2400" dirty="0"/>
          </a:p>
        </p:txBody>
      </p:sp>
      <p:sp>
        <p:nvSpPr>
          <p:cNvPr id="4" name="Slide Number Placeholder 3">
            <a:extLst>
              <a:ext uri="{FF2B5EF4-FFF2-40B4-BE49-F238E27FC236}">
                <a16:creationId xmlns:a16="http://schemas.microsoft.com/office/drawing/2014/main" xmlns="" id="{AACC4E12-D423-7953-89F0-7D7F520F9E1F}"/>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221298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pPr fontAlgn="base"/>
            <a:r>
              <a:rPr lang="en-US" dirty="0"/>
              <a:t>How to calculate Gradient Descent?</a:t>
            </a:r>
          </a:p>
        </p:txBody>
      </p:sp>
      <p:sp>
        <p:nvSpPr>
          <p:cNvPr id="3" name="Content Placeholder 2"/>
          <p:cNvSpPr>
            <a:spLocks noGrp="1"/>
          </p:cNvSpPr>
          <p:nvPr>
            <p:ph idx="1"/>
          </p:nvPr>
        </p:nvSpPr>
        <p:spPr>
          <a:xfrm>
            <a:off x="609600" y="1676400"/>
            <a:ext cx="10591800" cy="4190999"/>
          </a:xfrm>
        </p:spPr>
        <p:txBody>
          <a:bodyPr>
            <a:normAutofit/>
          </a:bodyPr>
          <a:lstStyle/>
          <a:p>
            <a:pPr marL="0" indent="0" algn="just">
              <a:buNone/>
            </a:pPr>
            <a:r>
              <a:rPr lang="en-US" dirty="0"/>
              <a:t>Calculating gradient descent involves several steps aimed at iteratively finding the minimum of a function</a:t>
            </a:r>
            <a:r>
              <a:rPr lang="en-US" dirty="0" smtClean="0"/>
              <a:t>.</a:t>
            </a:r>
          </a:p>
          <a:p>
            <a:pPr algn="just" fontAlgn="base"/>
            <a:r>
              <a:rPr lang="en-US" b="1" dirty="0"/>
              <a:t>Calculate the Gradient</a:t>
            </a:r>
            <a:r>
              <a:rPr lang="en-US" dirty="0"/>
              <a:t>: The gradient is the derivative of the function with respect to its variables. In a simple one-dimensional case, if you have a function </a:t>
            </a:r>
            <a:r>
              <a:rPr lang="en-US" i="1" dirty="0"/>
              <a:t>f</a:t>
            </a:r>
            <a:r>
              <a:rPr lang="en-US" dirty="0"/>
              <a:t>(</a:t>
            </a:r>
            <a:r>
              <a:rPr lang="en-US" i="1" dirty="0"/>
              <a:t>x</a:t>
            </a:r>
            <a:r>
              <a:rPr lang="en-US" dirty="0"/>
              <a:t>), you calculate its derivative </a:t>
            </a:r>
            <a:r>
              <a:rPr lang="en-US" i="1" dirty="0"/>
              <a:t>f</a:t>
            </a:r>
            <a:r>
              <a:rPr lang="en-US" dirty="0"/>
              <a:t>′(</a:t>
            </a:r>
            <a:r>
              <a:rPr lang="en-US" i="1" dirty="0"/>
              <a:t>x</a:t>
            </a:r>
            <a:r>
              <a:rPr lang="en-US" dirty="0"/>
              <a:t>). For instance, if </a:t>
            </a:r>
            <a:r>
              <a:rPr lang="en-US" i="1" dirty="0" smtClean="0"/>
              <a:t>f</a:t>
            </a:r>
            <a:r>
              <a:rPr lang="en-US" dirty="0" smtClean="0"/>
              <a:t>(x)=x</a:t>
            </a:r>
            <a:r>
              <a:rPr lang="en-US" baseline="30000" dirty="0" smtClean="0"/>
              <a:t>2</a:t>
            </a:r>
            <a:r>
              <a:rPr lang="en-US" dirty="0"/>
              <a:t>, then </a:t>
            </a:r>
            <a:r>
              <a:rPr lang="en-US" i="1" dirty="0"/>
              <a:t>f</a:t>
            </a:r>
            <a:r>
              <a:rPr lang="en-US" dirty="0"/>
              <a:t>′(</a:t>
            </a:r>
            <a:r>
              <a:rPr lang="en-US" i="1" dirty="0"/>
              <a:t>x</a:t>
            </a:r>
            <a:r>
              <a:rPr lang="en-US" dirty="0"/>
              <a:t>)=2</a:t>
            </a:r>
            <a:r>
              <a:rPr lang="en-US" i="1" dirty="0"/>
              <a:t>x</a:t>
            </a:r>
            <a:r>
              <a:rPr lang="en-US" dirty="0"/>
              <a:t>. In multi-dimensional scenarios, such as functions with multiple parameters (e.g., </a:t>
            </a:r>
            <a:r>
              <a:rPr lang="en-US" i="1" dirty="0"/>
              <a:t>f</a:t>
            </a:r>
            <a:r>
              <a:rPr lang="en-US" dirty="0"/>
              <a:t>(</a:t>
            </a:r>
            <a:r>
              <a:rPr lang="en-US" i="1" dirty="0" err="1"/>
              <a:t>x</a:t>
            </a:r>
            <a:r>
              <a:rPr lang="en-US" dirty="0" err="1"/>
              <a:t>,</a:t>
            </a:r>
            <a:r>
              <a:rPr lang="en-US" i="1" dirty="0" err="1"/>
              <a:t>y</a:t>
            </a:r>
            <a:r>
              <a:rPr lang="en-US" dirty="0"/>
              <a:t>)), you calculate the partial derivatives with respect to each parameter.</a:t>
            </a:r>
          </a:p>
          <a:p>
            <a:pPr algn="just" fontAlgn="base"/>
            <a:r>
              <a:rPr lang="en-US" b="1" dirty="0"/>
              <a:t>Calculate Descent Value</a:t>
            </a:r>
            <a:r>
              <a:rPr lang="en-US" dirty="0"/>
              <a:t>: The descent value is computed by multiplying the gradient by the learning rate (a small, positive number often less than 1) and </a:t>
            </a:r>
            <a:r>
              <a:rPr lang="en-US" dirty="0" smtClean="0"/>
              <a:t>-1. </a:t>
            </a:r>
            <a:r>
              <a:rPr lang="en-US" dirty="0"/>
              <a:t>The learning rate determines the size of the steps the algorithm takes towards the minimum. For example, if the gradient at a point is 4 and the learning rate is 0.1, the descent value would be −0.1×4=−0.4</a:t>
            </a:r>
            <a:r>
              <a:rPr lang="en-US" dirty="0" smtClean="0"/>
              <a:t>.</a:t>
            </a:r>
          </a:p>
          <a:p>
            <a:pPr algn="just" fontAlgn="base"/>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46174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20216</TotalTime>
  <Words>1306</Words>
  <Application>Microsoft Office PowerPoint</Application>
  <PresentationFormat>Widescreen</PresentationFormat>
  <Paragraphs>172</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Gill Sans MT</vt:lpstr>
      <vt:lpstr>Wingdings</vt:lpstr>
      <vt:lpstr>Custom Design</vt:lpstr>
      <vt:lpstr>PowerPoint Presentation</vt:lpstr>
      <vt:lpstr>Contents</vt:lpstr>
      <vt:lpstr>Outline</vt:lpstr>
      <vt:lpstr>Gradient Descent Algorithm </vt:lpstr>
      <vt:lpstr>Gradient Descent </vt:lpstr>
      <vt:lpstr>Gradient Descent </vt:lpstr>
      <vt:lpstr>PowerPoint Presentation</vt:lpstr>
      <vt:lpstr>Gradient descent: How does it work?</vt:lpstr>
      <vt:lpstr>How to calculate Gradient Descent?</vt:lpstr>
      <vt:lpstr>How to calculate Gradient Descent?</vt:lpstr>
      <vt:lpstr>How to calculate Gradient Descent?</vt:lpstr>
      <vt:lpstr>Numerical example</vt:lpstr>
      <vt:lpstr>Polynomial Regression</vt:lpstr>
      <vt:lpstr>Polynomial Regression</vt:lpstr>
      <vt:lpstr>How Does Polynomial Regression Handle Non-Linear Data? </vt:lpstr>
      <vt:lpstr>How Does Polynomial Regression Handle Non-Linear Data? </vt:lpstr>
      <vt:lpstr>Need for Polynomial Regression</vt:lpstr>
      <vt:lpstr>PowerPoint Presentation</vt:lpstr>
      <vt:lpstr>Equation of the Polynomial Regression Model</vt:lpstr>
      <vt:lpstr>Gradient descent for multiple variables</vt:lpstr>
      <vt:lpstr>Gradient descent for multiple variables</vt:lpstr>
      <vt:lpstr>Gradient descent for multiple variables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1830</cp:revision>
  <cp:lastPrinted>2015-09-22T10:17:55Z</cp:lastPrinted>
  <dcterms:created xsi:type="dcterms:W3CDTF">2014-11-02T19:18:20Z</dcterms:created>
  <dcterms:modified xsi:type="dcterms:W3CDTF">2023-12-08T19:44:21Z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