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9"/>
  </p:notesMasterIdLst>
  <p:sldIdLst>
    <p:sldId id="257" r:id="rId2"/>
    <p:sldId id="277" r:id="rId3"/>
    <p:sldId id="278" r:id="rId4"/>
    <p:sldId id="279" r:id="rId5"/>
    <p:sldId id="280" r:id="rId6"/>
    <p:sldId id="281" r:id="rId7"/>
    <p:sldId id="283" r:id="rId8"/>
    <p:sldId id="298" r:id="rId9"/>
    <p:sldId id="415" r:id="rId10"/>
    <p:sldId id="416" r:id="rId11"/>
    <p:sldId id="417" r:id="rId12"/>
    <p:sldId id="418" r:id="rId13"/>
    <p:sldId id="419" r:id="rId14"/>
    <p:sldId id="420" r:id="rId15"/>
    <p:sldId id="421" r:id="rId16"/>
    <p:sldId id="422" r:id="rId17"/>
    <p:sldId id="423" r:id="rId18"/>
    <p:sldId id="424" r:id="rId19"/>
    <p:sldId id="273" r:id="rId20"/>
    <p:sldId id="435" r:id="rId21"/>
    <p:sldId id="425" r:id="rId22"/>
    <p:sldId id="426" r:id="rId23"/>
    <p:sldId id="427" r:id="rId24"/>
    <p:sldId id="428" r:id="rId25"/>
    <p:sldId id="429" r:id="rId26"/>
    <p:sldId id="430" r:id="rId27"/>
    <p:sldId id="431" r:id="rId28"/>
    <p:sldId id="455" r:id="rId29"/>
    <p:sldId id="330" r:id="rId30"/>
    <p:sldId id="456" r:id="rId31"/>
    <p:sldId id="440" r:id="rId32"/>
    <p:sldId id="432" r:id="rId33"/>
    <p:sldId id="264" r:id="rId34"/>
    <p:sldId id="433" r:id="rId35"/>
    <p:sldId id="434" r:id="rId36"/>
    <p:sldId id="443" r:id="rId37"/>
    <p:sldId id="310" r:id="rId38"/>
    <p:sldId id="339" r:id="rId39"/>
    <p:sldId id="445" r:id="rId40"/>
    <p:sldId id="446" r:id="rId41"/>
    <p:sldId id="368" r:id="rId42"/>
    <p:sldId id="369" r:id="rId43"/>
    <p:sldId id="370" r:id="rId44"/>
    <p:sldId id="447" r:id="rId45"/>
    <p:sldId id="271" r:id="rId46"/>
    <p:sldId id="448" r:id="rId47"/>
    <p:sldId id="315" r:id="rId48"/>
    <p:sldId id="371" r:id="rId49"/>
    <p:sldId id="316" r:id="rId50"/>
    <p:sldId id="373" r:id="rId51"/>
    <p:sldId id="317" r:id="rId52"/>
    <p:sldId id="449" r:id="rId53"/>
    <p:sldId id="450" r:id="rId54"/>
    <p:sldId id="451" r:id="rId55"/>
    <p:sldId id="452" r:id="rId56"/>
    <p:sldId id="453" r:id="rId57"/>
    <p:sldId id="45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15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8.svg"/><Relationship Id="rId1"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B23AE-B7DE-437E-A29B-21C4BC90F19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F7A9B0-C7A8-410B-89D3-0EA3648AEE01}">
      <dgm:prSet/>
      <dgm:spPr/>
      <dgm:t>
        <a:bodyPr/>
        <a:lstStyle/>
        <a:p>
          <a:pPr>
            <a:defRPr b="1"/>
          </a:pPr>
          <a:r>
            <a:rPr lang="en-US"/>
            <a:t>The good old days</a:t>
          </a:r>
        </a:p>
      </dgm:t>
    </dgm:pt>
    <dgm:pt modelId="{E4A3E844-10B5-447C-9012-8228003B4D5F}" type="parTrans" cxnId="{39F9F1C9-1E82-4CEE-902B-5806FE982D23}">
      <dgm:prSet/>
      <dgm:spPr/>
      <dgm:t>
        <a:bodyPr/>
        <a:lstStyle/>
        <a:p>
          <a:endParaRPr lang="en-US"/>
        </a:p>
      </dgm:t>
    </dgm:pt>
    <dgm:pt modelId="{31D12519-4056-4425-9B88-B243911687FC}" type="sibTrans" cxnId="{39F9F1C9-1E82-4CEE-902B-5806FE982D23}">
      <dgm:prSet/>
      <dgm:spPr/>
      <dgm:t>
        <a:bodyPr/>
        <a:lstStyle/>
        <a:p>
          <a:endParaRPr lang="en-US"/>
        </a:p>
      </dgm:t>
    </dgm:pt>
    <dgm:pt modelId="{9BFAB3DB-AE8A-41AA-B3CA-E5C7C202305E}">
      <dgm:prSet/>
      <dgm:spPr/>
      <dgm:t>
        <a:bodyPr/>
        <a:lstStyle/>
        <a:p>
          <a:pPr>
            <a:buFont typeface="Arial" panose="020B0604020202020204" pitchFamily="34" charset="0"/>
            <a:buChar char="•"/>
          </a:pPr>
          <a:r>
            <a:rPr lang="en-US" dirty="0"/>
            <a:t>Octopus-like mainframes </a:t>
          </a:r>
        </a:p>
      </dgm:t>
    </dgm:pt>
    <dgm:pt modelId="{68561303-2148-47B7-A168-81E6402151A4}" type="parTrans" cxnId="{D2C46E0A-2320-42CA-9782-13DCC43CDA5A}">
      <dgm:prSet/>
      <dgm:spPr/>
      <dgm:t>
        <a:bodyPr/>
        <a:lstStyle/>
        <a:p>
          <a:endParaRPr lang="en-US"/>
        </a:p>
      </dgm:t>
    </dgm:pt>
    <dgm:pt modelId="{7A9F726E-D49A-4533-8867-189E51545F7A}" type="sibTrans" cxnId="{D2C46E0A-2320-42CA-9782-13DCC43CDA5A}">
      <dgm:prSet/>
      <dgm:spPr/>
      <dgm:t>
        <a:bodyPr/>
        <a:lstStyle/>
        <a:p>
          <a:endParaRPr lang="en-US"/>
        </a:p>
      </dgm:t>
    </dgm:pt>
    <dgm:pt modelId="{74A0E6D8-933F-4213-83A7-0A4A82475F2D}">
      <dgm:prSet/>
      <dgm:spPr/>
      <dgm:t>
        <a:bodyPr/>
        <a:lstStyle/>
        <a:p>
          <a:pPr>
            <a:buFont typeface="Arial" panose="020B0604020202020204" pitchFamily="34" charset="0"/>
            <a:buChar char="•"/>
          </a:pPr>
          <a:r>
            <a:rPr lang="en-US" dirty="0"/>
            <a:t>Only a few venders to choose from </a:t>
          </a:r>
        </a:p>
      </dgm:t>
    </dgm:pt>
    <dgm:pt modelId="{F9D364B8-0BFF-4DCA-9B80-A208CE66BB51}" type="parTrans" cxnId="{4F2CC3B7-1200-42F5-AD8F-C8F1128732A2}">
      <dgm:prSet/>
      <dgm:spPr/>
      <dgm:t>
        <a:bodyPr/>
        <a:lstStyle/>
        <a:p>
          <a:endParaRPr lang="en-US"/>
        </a:p>
      </dgm:t>
    </dgm:pt>
    <dgm:pt modelId="{0065AD7F-3346-4CE6-9A02-1D0D937B8693}" type="sibTrans" cxnId="{4F2CC3B7-1200-42F5-AD8F-C8F1128732A2}">
      <dgm:prSet/>
      <dgm:spPr/>
      <dgm:t>
        <a:bodyPr/>
        <a:lstStyle/>
        <a:p>
          <a:endParaRPr lang="en-US"/>
        </a:p>
      </dgm:t>
    </dgm:pt>
    <dgm:pt modelId="{C04E2208-BFF5-4C82-8960-5505DB673CF8}">
      <dgm:prSet/>
      <dgm:spPr/>
      <dgm:t>
        <a:bodyPr/>
        <a:lstStyle/>
        <a:p>
          <a:pPr>
            <a:buFont typeface="Arial" panose="020B0604020202020204" pitchFamily="34" charset="0"/>
            <a:buChar char="•"/>
          </a:pPr>
          <a:r>
            <a:rPr lang="en-US" dirty="0"/>
            <a:t>Farms of disks where required </a:t>
          </a:r>
        </a:p>
      </dgm:t>
    </dgm:pt>
    <dgm:pt modelId="{72A6E9D8-0CEA-4817-B706-D1B7906860DB}" type="parTrans" cxnId="{F11D42E5-B5A6-43D2-BA17-2729678B0ADA}">
      <dgm:prSet/>
      <dgm:spPr/>
      <dgm:t>
        <a:bodyPr/>
        <a:lstStyle/>
        <a:p>
          <a:endParaRPr lang="en-US"/>
        </a:p>
      </dgm:t>
    </dgm:pt>
    <dgm:pt modelId="{A22449BD-28B7-4BD5-8AE1-86280A7E9DAB}" type="sibTrans" cxnId="{F11D42E5-B5A6-43D2-BA17-2729678B0ADA}">
      <dgm:prSet/>
      <dgm:spPr/>
      <dgm:t>
        <a:bodyPr/>
        <a:lstStyle/>
        <a:p>
          <a:endParaRPr lang="en-US"/>
        </a:p>
      </dgm:t>
    </dgm:pt>
    <dgm:pt modelId="{F3696530-93E5-4B74-A604-FD84C093A309}">
      <dgm:prSet/>
      <dgm:spPr/>
      <dgm:t>
        <a:bodyPr/>
        <a:lstStyle/>
        <a:p>
          <a:pPr>
            <a:buFont typeface="Arial" panose="020B0604020202020204" pitchFamily="34" charset="0"/>
            <a:buChar char="•"/>
          </a:pPr>
          <a:r>
            <a:rPr lang="en-US" dirty="0"/>
            <a:t>Applications were specific for each machine </a:t>
          </a:r>
        </a:p>
      </dgm:t>
    </dgm:pt>
    <dgm:pt modelId="{335CC6EE-5BFF-4976-93A3-61CBC26C9411}" type="parTrans" cxnId="{347AF427-A498-4162-BA94-7E51237B0F99}">
      <dgm:prSet/>
      <dgm:spPr/>
      <dgm:t>
        <a:bodyPr/>
        <a:lstStyle/>
        <a:p>
          <a:endParaRPr lang="en-US"/>
        </a:p>
      </dgm:t>
    </dgm:pt>
    <dgm:pt modelId="{8769FBAA-BAB5-4A4D-B920-876D1B904B30}" type="sibTrans" cxnId="{347AF427-A498-4162-BA94-7E51237B0F99}">
      <dgm:prSet/>
      <dgm:spPr/>
      <dgm:t>
        <a:bodyPr/>
        <a:lstStyle/>
        <a:p>
          <a:endParaRPr lang="en-US"/>
        </a:p>
      </dgm:t>
    </dgm:pt>
    <dgm:pt modelId="{A4EB9C27-A5D2-487D-ADE9-8E0B72D2B707}">
      <dgm:prSet/>
      <dgm:spPr/>
      <dgm:t>
        <a:bodyPr/>
        <a:lstStyle/>
        <a:p>
          <a:pPr>
            <a:defRPr b="1"/>
          </a:pPr>
          <a:r>
            <a:rPr lang="en-US"/>
            <a:t>Open platform</a:t>
          </a:r>
        </a:p>
      </dgm:t>
    </dgm:pt>
    <dgm:pt modelId="{029767EC-0E9B-44B8-BF73-6DCB09EBF468}" type="parTrans" cxnId="{E8A83D16-9C9F-45BE-B91E-EB1604FCC05B}">
      <dgm:prSet/>
      <dgm:spPr/>
      <dgm:t>
        <a:bodyPr/>
        <a:lstStyle/>
        <a:p>
          <a:endParaRPr lang="en-US"/>
        </a:p>
      </dgm:t>
    </dgm:pt>
    <dgm:pt modelId="{3BCFA52A-2416-418B-83F2-5BB08FB48B0A}" type="sibTrans" cxnId="{E8A83D16-9C9F-45BE-B91E-EB1604FCC05B}">
      <dgm:prSet/>
      <dgm:spPr/>
      <dgm:t>
        <a:bodyPr/>
        <a:lstStyle/>
        <a:p>
          <a:endParaRPr lang="en-US"/>
        </a:p>
      </dgm:t>
    </dgm:pt>
    <dgm:pt modelId="{014CD02F-D857-4808-98B9-6EA4704DE2AD}">
      <dgm:prSet/>
      <dgm:spPr/>
      <dgm:t>
        <a:bodyPr/>
        <a:lstStyle/>
        <a:p>
          <a:r>
            <a:rPr lang="en-US"/>
            <a:t>New client/server architecture </a:t>
          </a:r>
        </a:p>
      </dgm:t>
    </dgm:pt>
    <dgm:pt modelId="{FFA11B1D-2857-45CF-940D-B24DF24BC876}" type="parTrans" cxnId="{55C8A4AD-DB08-4052-8084-B0437D8BF366}">
      <dgm:prSet/>
      <dgm:spPr/>
      <dgm:t>
        <a:bodyPr/>
        <a:lstStyle/>
        <a:p>
          <a:endParaRPr lang="en-US"/>
        </a:p>
      </dgm:t>
    </dgm:pt>
    <dgm:pt modelId="{0A5B8959-D3CA-4F3A-B2C6-D01CAD81E56F}" type="sibTrans" cxnId="{55C8A4AD-DB08-4052-8084-B0437D8BF366}">
      <dgm:prSet/>
      <dgm:spPr/>
      <dgm:t>
        <a:bodyPr/>
        <a:lstStyle/>
        <a:p>
          <a:endParaRPr lang="en-US"/>
        </a:p>
      </dgm:t>
    </dgm:pt>
    <dgm:pt modelId="{1E02E415-1B53-4B9D-9CCC-6F25432D7193}">
      <dgm:prSet/>
      <dgm:spPr/>
      <dgm:t>
        <a:bodyPr/>
        <a:lstStyle/>
        <a:p>
          <a:r>
            <a:rPr lang="en-US"/>
            <a:t>Open system allowed mix-and-match</a:t>
          </a:r>
        </a:p>
      </dgm:t>
    </dgm:pt>
    <dgm:pt modelId="{A16FC994-9CA7-42DF-8F96-D9E9EB79D232}" type="parTrans" cxnId="{8B21768C-4122-49EE-9133-66616BDC99D5}">
      <dgm:prSet/>
      <dgm:spPr/>
      <dgm:t>
        <a:bodyPr/>
        <a:lstStyle/>
        <a:p>
          <a:endParaRPr lang="en-US"/>
        </a:p>
      </dgm:t>
    </dgm:pt>
    <dgm:pt modelId="{FD5D5BC4-C96C-4A96-A27F-2ED912CF5350}" type="sibTrans" cxnId="{8B21768C-4122-49EE-9133-66616BDC99D5}">
      <dgm:prSet/>
      <dgm:spPr/>
      <dgm:t>
        <a:bodyPr/>
        <a:lstStyle/>
        <a:p>
          <a:endParaRPr lang="en-US"/>
        </a:p>
      </dgm:t>
    </dgm:pt>
    <dgm:pt modelId="{955F82B8-5F49-4327-927E-D2ADC1916824}">
      <dgm:prSet/>
      <dgm:spPr/>
      <dgm:t>
        <a:bodyPr/>
        <a:lstStyle/>
        <a:p>
          <a:r>
            <a:rPr lang="en-US"/>
            <a:t>Different application technologies could be purchased from different venders </a:t>
          </a:r>
        </a:p>
      </dgm:t>
    </dgm:pt>
    <dgm:pt modelId="{2301CED7-9D16-4485-82FC-529265FF6CED}" type="parTrans" cxnId="{50986D72-1633-42B3-BA29-7F6CC00868AA}">
      <dgm:prSet/>
      <dgm:spPr/>
      <dgm:t>
        <a:bodyPr/>
        <a:lstStyle/>
        <a:p>
          <a:endParaRPr lang="en-US"/>
        </a:p>
      </dgm:t>
    </dgm:pt>
    <dgm:pt modelId="{685BC44B-8364-4907-A50C-13AEF9C8E4E4}" type="sibTrans" cxnId="{50986D72-1633-42B3-BA29-7F6CC00868AA}">
      <dgm:prSet/>
      <dgm:spPr/>
      <dgm:t>
        <a:bodyPr/>
        <a:lstStyle/>
        <a:p>
          <a:endParaRPr lang="en-US"/>
        </a:p>
      </dgm:t>
    </dgm:pt>
    <dgm:pt modelId="{20A99EAD-3617-43BB-ADFB-36DD37DCC69E}">
      <dgm:prSet/>
      <dgm:spPr/>
      <dgm:t>
        <a:bodyPr/>
        <a:lstStyle/>
        <a:p>
          <a:r>
            <a:rPr lang="en-US"/>
            <a:t>Examples: server platform, client platform, network protocols, middleware software, etc. </a:t>
          </a:r>
        </a:p>
      </dgm:t>
    </dgm:pt>
    <dgm:pt modelId="{717E7B2A-E7CE-4ED3-AC25-1EF23E72E60B}" type="parTrans" cxnId="{6781631C-1FDA-4274-A802-09B0CFB12861}">
      <dgm:prSet/>
      <dgm:spPr/>
      <dgm:t>
        <a:bodyPr/>
        <a:lstStyle/>
        <a:p>
          <a:endParaRPr lang="en-US"/>
        </a:p>
      </dgm:t>
    </dgm:pt>
    <dgm:pt modelId="{329DD4CB-756B-4DF2-AB40-B908924CF7E3}" type="sibTrans" cxnId="{6781631C-1FDA-4274-A802-09B0CFB12861}">
      <dgm:prSet/>
      <dgm:spPr/>
      <dgm:t>
        <a:bodyPr/>
        <a:lstStyle/>
        <a:p>
          <a:endParaRPr lang="en-US"/>
        </a:p>
      </dgm:t>
    </dgm:pt>
    <dgm:pt modelId="{ABF6A489-AF4D-494B-B41B-E349B759618D}" type="pres">
      <dgm:prSet presAssocID="{B4FB23AE-B7DE-437E-A29B-21C4BC90F191}" presName="root" presStyleCnt="0">
        <dgm:presLayoutVars>
          <dgm:dir/>
          <dgm:resizeHandles val="exact"/>
        </dgm:presLayoutVars>
      </dgm:prSet>
      <dgm:spPr/>
      <dgm:t>
        <a:bodyPr/>
        <a:lstStyle/>
        <a:p>
          <a:endParaRPr lang="en-US"/>
        </a:p>
      </dgm:t>
    </dgm:pt>
    <dgm:pt modelId="{953F7A3A-D6F8-4E9B-94B4-5F2F5456B855}" type="pres">
      <dgm:prSet presAssocID="{65F7A9B0-C7A8-410B-89D3-0EA3648AEE01}" presName="compNode" presStyleCnt="0"/>
      <dgm:spPr/>
    </dgm:pt>
    <dgm:pt modelId="{96CC7684-69C8-4809-8EA9-4738DB24661C}" type="pres">
      <dgm:prSet presAssocID="{65F7A9B0-C7A8-410B-89D3-0EA3648AEE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Caterpillar"/>
        </a:ext>
      </dgm:extLst>
    </dgm:pt>
    <dgm:pt modelId="{E3C19F5E-06BC-428D-8B85-7B0E74345BCF}" type="pres">
      <dgm:prSet presAssocID="{65F7A9B0-C7A8-410B-89D3-0EA3648AEE01}" presName="iconSpace" presStyleCnt="0"/>
      <dgm:spPr/>
    </dgm:pt>
    <dgm:pt modelId="{8544C5DE-5777-4E5A-AD8A-F5579E733FB6}" type="pres">
      <dgm:prSet presAssocID="{65F7A9B0-C7A8-410B-89D3-0EA3648AEE01}" presName="parTx" presStyleLbl="revTx" presStyleIdx="0" presStyleCnt="4">
        <dgm:presLayoutVars>
          <dgm:chMax val="0"/>
          <dgm:chPref val="0"/>
        </dgm:presLayoutVars>
      </dgm:prSet>
      <dgm:spPr/>
      <dgm:t>
        <a:bodyPr/>
        <a:lstStyle/>
        <a:p>
          <a:endParaRPr lang="en-US"/>
        </a:p>
      </dgm:t>
    </dgm:pt>
    <dgm:pt modelId="{F2085B73-30CD-4505-A983-09144FE64100}" type="pres">
      <dgm:prSet presAssocID="{65F7A9B0-C7A8-410B-89D3-0EA3648AEE01}" presName="txSpace" presStyleCnt="0"/>
      <dgm:spPr/>
    </dgm:pt>
    <dgm:pt modelId="{A6DED138-92C3-4052-B63F-80CAD0BC5008}" type="pres">
      <dgm:prSet presAssocID="{65F7A9B0-C7A8-410B-89D3-0EA3648AEE01}" presName="desTx" presStyleLbl="revTx" presStyleIdx="1" presStyleCnt="4">
        <dgm:presLayoutVars/>
      </dgm:prSet>
      <dgm:spPr/>
      <dgm:t>
        <a:bodyPr/>
        <a:lstStyle/>
        <a:p>
          <a:endParaRPr lang="en-US"/>
        </a:p>
      </dgm:t>
    </dgm:pt>
    <dgm:pt modelId="{EBAB8B33-759C-4E1D-9445-92D83F74D892}" type="pres">
      <dgm:prSet presAssocID="{31D12519-4056-4425-9B88-B243911687FC}" presName="sibTrans" presStyleCnt="0"/>
      <dgm:spPr/>
    </dgm:pt>
    <dgm:pt modelId="{A2784223-BF8B-4113-935A-4CB8FBAECEBB}" type="pres">
      <dgm:prSet presAssocID="{A4EB9C27-A5D2-487D-ADE9-8E0B72D2B707}" presName="compNode" presStyleCnt="0"/>
      <dgm:spPr/>
    </dgm:pt>
    <dgm:pt modelId="{A75B308E-4AF9-48B3-BDBC-8377FD503AE4}" type="pres">
      <dgm:prSet presAssocID="{A4EB9C27-A5D2-487D-ADE9-8E0B72D2B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omputer"/>
        </a:ext>
      </dgm:extLst>
    </dgm:pt>
    <dgm:pt modelId="{9222586C-66E8-4295-AB39-2ED90BD4F0C7}" type="pres">
      <dgm:prSet presAssocID="{A4EB9C27-A5D2-487D-ADE9-8E0B72D2B707}" presName="iconSpace" presStyleCnt="0"/>
      <dgm:spPr/>
    </dgm:pt>
    <dgm:pt modelId="{EBEDC9AE-CE36-4E74-86A1-1D04E0BD1BB6}" type="pres">
      <dgm:prSet presAssocID="{A4EB9C27-A5D2-487D-ADE9-8E0B72D2B707}" presName="parTx" presStyleLbl="revTx" presStyleIdx="2" presStyleCnt="4">
        <dgm:presLayoutVars>
          <dgm:chMax val="0"/>
          <dgm:chPref val="0"/>
        </dgm:presLayoutVars>
      </dgm:prSet>
      <dgm:spPr/>
      <dgm:t>
        <a:bodyPr/>
        <a:lstStyle/>
        <a:p>
          <a:endParaRPr lang="en-US"/>
        </a:p>
      </dgm:t>
    </dgm:pt>
    <dgm:pt modelId="{17054ECD-391E-4CF2-A5FD-8A8656D42129}" type="pres">
      <dgm:prSet presAssocID="{A4EB9C27-A5D2-487D-ADE9-8E0B72D2B707}" presName="txSpace" presStyleCnt="0"/>
      <dgm:spPr/>
    </dgm:pt>
    <dgm:pt modelId="{E2A9210C-5945-4E4E-8606-4CAFC924AD12}" type="pres">
      <dgm:prSet presAssocID="{A4EB9C27-A5D2-487D-ADE9-8E0B72D2B707}" presName="desTx" presStyleLbl="revTx" presStyleIdx="3" presStyleCnt="4">
        <dgm:presLayoutVars/>
      </dgm:prSet>
      <dgm:spPr/>
      <dgm:t>
        <a:bodyPr/>
        <a:lstStyle/>
        <a:p>
          <a:endParaRPr lang="en-US"/>
        </a:p>
      </dgm:t>
    </dgm:pt>
  </dgm:ptLst>
  <dgm:cxnLst>
    <dgm:cxn modelId="{7C30398C-2734-4CA1-829E-A56C16607B2D}" type="presOf" srcId="{1E02E415-1B53-4B9D-9CCC-6F25432D7193}" destId="{E2A9210C-5945-4E4E-8606-4CAFC924AD12}" srcOrd="0" destOrd="1" presId="urn:microsoft.com/office/officeart/2018/2/layout/IconLabelDescriptionList"/>
    <dgm:cxn modelId="{39F9F1C9-1E82-4CEE-902B-5806FE982D23}" srcId="{B4FB23AE-B7DE-437E-A29B-21C4BC90F191}" destId="{65F7A9B0-C7A8-410B-89D3-0EA3648AEE01}" srcOrd="0" destOrd="0" parTransId="{E4A3E844-10B5-447C-9012-8228003B4D5F}" sibTransId="{31D12519-4056-4425-9B88-B243911687FC}"/>
    <dgm:cxn modelId="{26D88BEB-A27D-4AFF-B334-AFC87166D74F}" type="presOf" srcId="{955F82B8-5F49-4327-927E-D2ADC1916824}" destId="{E2A9210C-5945-4E4E-8606-4CAFC924AD12}" srcOrd="0" destOrd="2" presId="urn:microsoft.com/office/officeart/2018/2/layout/IconLabelDescriptionList"/>
    <dgm:cxn modelId="{3186FEC3-CF5E-4CD8-925F-A07914085242}" type="presOf" srcId="{014CD02F-D857-4808-98B9-6EA4704DE2AD}" destId="{E2A9210C-5945-4E4E-8606-4CAFC924AD12}" srcOrd="0" destOrd="0" presId="urn:microsoft.com/office/officeart/2018/2/layout/IconLabelDescriptionList"/>
    <dgm:cxn modelId="{F11D42E5-B5A6-43D2-BA17-2729678B0ADA}" srcId="{65F7A9B0-C7A8-410B-89D3-0EA3648AEE01}" destId="{C04E2208-BFF5-4C82-8960-5505DB673CF8}" srcOrd="2" destOrd="0" parTransId="{72A6E9D8-0CEA-4817-B706-D1B7906860DB}" sibTransId="{A22449BD-28B7-4BD5-8AE1-86280A7E9DAB}"/>
    <dgm:cxn modelId="{E8A83D16-9C9F-45BE-B91E-EB1604FCC05B}" srcId="{B4FB23AE-B7DE-437E-A29B-21C4BC90F191}" destId="{A4EB9C27-A5D2-487D-ADE9-8E0B72D2B707}" srcOrd="1" destOrd="0" parTransId="{029767EC-0E9B-44B8-BF73-6DCB09EBF468}" sibTransId="{3BCFA52A-2416-418B-83F2-5BB08FB48B0A}"/>
    <dgm:cxn modelId="{55C8A4AD-DB08-4052-8084-B0437D8BF366}" srcId="{A4EB9C27-A5D2-487D-ADE9-8E0B72D2B707}" destId="{014CD02F-D857-4808-98B9-6EA4704DE2AD}" srcOrd="0" destOrd="0" parTransId="{FFA11B1D-2857-45CF-940D-B24DF24BC876}" sibTransId="{0A5B8959-D3CA-4F3A-B2C6-D01CAD81E56F}"/>
    <dgm:cxn modelId="{347AF427-A498-4162-BA94-7E51237B0F99}" srcId="{65F7A9B0-C7A8-410B-89D3-0EA3648AEE01}" destId="{F3696530-93E5-4B74-A604-FD84C093A309}" srcOrd="3" destOrd="0" parTransId="{335CC6EE-5BFF-4976-93A3-61CBC26C9411}" sibTransId="{8769FBAA-BAB5-4A4D-B920-876D1B904B30}"/>
    <dgm:cxn modelId="{D2C46E0A-2320-42CA-9782-13DCC43CDA5A}" srcId="{65F7A9B0-C7A8-410B-89D3-0EA3648AEE01}" destId="{9BFAB3DB-AE8A-41AA-B3CA-E5C7C202305E}" srcOrd="0" destOrd="0" parTransId="{68561303-2148-47B7-A168-81E6402151A4}" sibTransId="{7A9F726E-D49A-4533-8867-189E51545F7A}"/>
    <dgm:cxn modelId="{144DF8EA-F669-41CA-9B75-648D896F49C2}" type="presOf" srcId="{74A0E6D8-933F-4213-83A7-0A4A82475F2D}" destId="{A6DED138-92C3-4052-B63F-80CAD0BC5008}" srcOrd="0" destOrd="1" presId="urn:microsoft.com/office/officeart/2018/2/layout/IconLabelDescriptionList"/>
    <dgm:cxn modelId="{6D2B65EB-C092-4D23-A0D9-A568E734D59E}" type="presOf" srcId="{20A99EAD-3617-43BB-ADFB-36DD37DCC69E}" destId="{E2A9210C-5945-4E4E-8606-4CAFC924AD12}" srcOrd="0" destOrd="3" presId="urn:microsoft.com/office/officeart/2018/2/layout/IconLabelDescriptionList"/>
    <dgm:cxn modelId="{4F2CC3B7-1200-42F5-AD8F-C8F1128732A2}" srcId="{65F7A9B0-C7A8-410B-89D3-0EA3648AEE01}" destId="{74A0E6D8-933F-4213-83A7-0A4A82475F2D}" srcOrd="1" destOrd="0" parTransId="{F9D364B8-0BFF-4DCA-9B80-A208CE66BB51}" sibTransId="{0065AD7F-3346-4CE6-9A02-1D0D937B8693}"/>
    <dgm:cxn modelId="{D8C86C34-1A30-4792-8E1D-ED875EAA0BC2}" type="presOf" srcId="{C04E2208-BFF5-4C82-8960-5505DB673CF8}" destId="{A6DED138-92C3-4052-B63F-80CAD0BC5008}" srcOrd="0" destOrd="2" presId="urn:microsoft.com/office/officeart/2018/2/layout/IconLabelDescriptionList"/>
    <dgm:cxn modelId="{A86FBE3D-B3F1-4B80-AD3D-2E1BB343A0C4}" type="presOf" srcId="{F3696530-93E5-4B74-A604-FD84C093A309}" destId="{A6DED138-92C3-4052-B63F-80CAD0BC5008}" srcOrd="0" destOrd="3" presId="urn:microsoft.com/office/officeart/2018/2/layout/IconLabelDescriptionList"/>
    <dgm:cxn modelId="{7365B8E1-B8FB-4A31-8FBE-4CCE81520244}" type="presOf" srcId="{A4EB9C27-A5D2-487D-ADE9-8E0B72D2B707}" destId="{EBEDC9AE-CE36-4E74-86A1-1D04E0BD1BB6}" srcOrd="0" destOrd="0" presId="urn:microsoft.com/office/officeart/2018/2/layout/IconLabelDescriptionList"/>
    <dgm:cxn modelId="{50986D72-1633-42B3-BA29-7F6CC00868AA}" srcId="{1E02E415-1B53-4B9D-9CCC-6F25432D7193}" destId="{955F82B8-5F49-4327-927E-D2ADC1916824}" srcOrd="0" destOrd="0" parTransId="{2301CED7-9D16-4485-82FC-529265FF6CED}" sibTransId="{685BC44B-8364-4907-A50C-13AEF9C8E4E4}"/>
    <dgm:cxn modelId="{11C55BFE-B8D2-4205-BE3F-CC1C2590C979}" type="presOf" srcId="{9BFAB3DB-AE8A-41AA-B3CA-E5C7C202305E}" destId="{A6DED138-92C3-4052-B63F-80CAD0BC5008}" srcOrd="0" destOrd="0" presId="urn:microsoft.com/office/officeart/2018/2/layout/IconLabelDescriptionList"/>
    <dgm:cxn modelId="{6781631C-1FDA-4274-A802-09B0CFB12861}" srcId="{1E02E415-1B53-4B9D-9CCC-6F25432D7193}" destId="{20A99EAD-3617-43BB-ADFB-36DD37DCC69E}" srcOrd="1" destOrd="0" parTransId="{717E7B2A-E7CE-4ED3-AC25-1EF23E72E60B}" sibTransId="{329DD4CB-756B-4DF2-AB40-B908924CF7E3}"/>
    <dgm:cxn modelId="{1FC56354-1CCD-4153-B7A0-36B1B3FA505B}" type="presOf" srcId="{B4FB23AE-B7DE-437E-A29B-21C4BC90F191}" destId="{ABF6A489-AF4D-494B-B41B-E349B759618D}" srcOrd="0" destOrd="0" presId="urn:microsoft.com/office/officeart/2018/2/layout/IconLabelDescriptionList"/>
    <dgm:cxn modelId="{0F243F62-DE4F-47DA-8CE0-9A391323BDFD}" type="presOf" srcId="{65F7A9B0-C7A8-410B-89D3-0EA3648AEE01}" destId="{8544C5DE-5777-4E5A-AD8A-F5579E733FB6}" srcOrd="0" destOrd="0" presId="urn:microsoft.com/office/officeart/2018/2/layout/IconLabelDescriptionList"/>
    <dgm:cxn modelId="{8B21768C-4122-49EE-9133-66616BDC99D5}" srcId="{A4EB9C27-A5D2-487D-ADE9-8E0B72D2B707}" destId="{1E02E415-1B53-4B9D-9CCC-6F25432D7193}" srcOrd="1" destOrd="0" parTransId="{A16FC994-9CA7-42DF-8F96-D9E9EB79D232}" sibTransId="{FD5D5BC4-C96C-4A96-A27F-2ED912CF5350}"/>
    <dgm:cxn modelId="{77E6CBA8-EC6D-4EE8-B212-3692051296A6}" type="presParOf" srcId="{ABF6A489-AF4D-494B-B41B-E349B759618D}" destId="{953F7A3A-D6F8-4E9B-94B4-5F2F5456B855}" srcOrd="0" destOrd="0" presId="urn:microsoft.com/office/officeart/2018/2/layout/IconLabelDescriptionList"/>
    <dgm:cxn modelId="{0B6BAF4C-84FE-42D8-BD25-5213FF710677}" type="presParOf" srcId="{953F7A3A-D6F8-4E9B-94B4-5F2F5456B855}" destId="{96CC7684-69C8-4809-8EA9-4738DB24661C}" srcOrd="0" destOrd="0" presId="urn:microsoft.com/office/officeart/2018/2/layout/IconLabelDescriptionList"/>
    <dgm:cxn modelId="{111270F6-6A22-4E88-AC3A-E2E488825ADA}" type="presParOf" srcId="{953F7A3A-D6F8-4E9B-94B4-5F2F5456B855}" destId="{E3C19F5E-06BC-428D-8B85-7B0E74345BCF}" srcOrd="1" destOrd="0" presId="urn:microsoft.com/office/officeart/2018/2/layout/IconLabelDescriptionList"/>
    <dgm:cxn modelId="{512752C5-AFEC-4DBD-8BCC-134CF70264DE}" type="presParOf" srcId="{953F7A3A-D6F8-4E9B-94B4-5F2F5456B855}" destId="{8544C5DE-5777-4E5A-AD8A-F5579E733FB6}" srcOrd="2" destOrd="0" presId="urn:microsoft.com/office/officeart/2018/2/layout/IconLabelDescriptionList"/>
    <dgm:cxn modelId="{D88F000F-271A-4C64-A267-B2C97BA154B5}" type="presParOf" srcId="{953F7A3A-D6F8-4E9B-94B4-5F2F5456B855}" destId="{F2085B73-30CD-4505-A983-09144FE64100}" srcOrd="3" destOrd="0" presId="urn:microsoft.com/office/officeart/2018/2/layout/IconLabelDescriptionList"/>
    <dgm:cxn modelId="{D1E4005D-0D6F-473A-A014-263596C41BD3}" type="presParOf" srcId="{953F7A3A-D6F8-4E9B-94B4-5F2F5456B855}" destId="{A6DED138-92C3-4052-B63F-80CAD0BC5008}" srcOrd="4" destOrd="0" presId="urn:microsoft.com/office/officeart/2018/2/layout/IconLabelDescriptionList"/>
    <dgm:cxn modelId="{2B73D38F-9E0F-4BFC-BA3B-495850D9C702}" type="presParOf" srcId="{ABF6A489-AF4D-494B-B41B-E349B759618D}" destId="{EBAB8B33-759C-4E1D-9445-92D83F74D892}" srcOrd="1" destOrd="0" presId="urn:microsoft.com/office/officeart/2018/2/layout/IconLabelDescriptionList"/>
    <dgm:cxn modelId="{A98AEECC-94FA-4D3A-8C35-0ED00FA04D3C}" type="presParOf" srcId="{ABF6A489-AF4D-494B-B41B-E349B759618D}" destId="{A2784223-BF8B-4113-935A-4CB8FBAECEBB}" srcOrd="2" destOrd="0" presId="urn:microsoft.com/office/officeart/2018/2/layout/IconLabelDescriptionList"/>
    <dgm:cxn modelId="{E2763DBE-329E-4B9D-BE8F-2A7E93F0F209}" type="presParOf" srcId="{A2784223-BF8B-4113-935A-4CB8FBAECEBB}" destId="{A75B308E-4AF9-48B3-BDBC-8377FD503AE4}" srcOrd="0" destOrd="0" presId="urn:microsoft.com/office/officeart/2018/2/layout/IconLabelDescriptionList"/>
    <dgm:cxn modelId="{97F0297D-4FAD-45A4-A12E-1C625578459E}" type="presParOf" srcId="{A2784223-BF8B-4113-935A-4CB8FBAECEBB}" destId="{9222586C-66E8-4295-AB39-2ED90BD4F0C7}" srcOrd="1" destOrd="0" presId="urn:microsoft.com/office/officeart/2018/2/layout/IconLabelDescriptionList"/>
    <dgm:cxn modelId="{35587DB1-31C5-4DFF-A85A-3AA16DF4378A}" type="presParOf" srcId="{A2784223-BF8B-4113-935A-4CB8FBAECEBB}" destId="{EBEDC9AE-CE36-4E74-86A1-1D04E0BD1BB6}" srcOrd="2" destOrd="0" presId="urn:microsoft.com/office/officeart/2018/2/layout/IconLabelDescriptionList"/>
    <dgm:cxn modelId="{256D8949-9B9D-48DC-B84B-C3D8B2EA017F}" type="presParOf" srcId="{A2784223-BF8B-4113-935A-4CB8FBAECEBB}" destId="{17054ECD-391E-4CF2-A5FD-8A8656D42129}" srcOrd="3" destOrd="0" presId="urn:microsoft.com/office/officeart/2018/2/layout/IconLabelDescriptionList"/>
    <dgm:cxn modelId="{F75B5360-4339-4068-86AA-2AF7A4D23683}" type="presParOf" srcId="{A2784223-BF8B-4113-935A-4CB8FBAECEBB}" destId="{E2A9210C-5945-4E4E-8606-4CAFC924AD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F8157-E570-48B7-81D9-B9C43F9BE55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DF10CE5D-957C-44DD-98D8-1C534231E649}">
      <dgm:prSet/>
      <dgm:spPr/>
      <dgm:t>
        <a:bodyPr/>
        <a:lstStyle/>
        <a:p>
          <a:r>
            <a:rPr lang="en-US"/>
            <a:t>It started as PCs became more powerful </a:t>
          </a:r>
        </a:p>
      </dgm:t>
    </dgm:pt>
    <dgm:pt modelId="{706117A9-C61E-436F-8445-36AFA5FE3687}" type="parTrans" cxnId="{9060CE9B-DAD7-4276-A3F2-BC41DE851DF8}">
      <dgm:prSet/>
      <dgm:spPr/>
      <dgm:t>
        <a:bodyPr/>
        <a:lstStyle/>
        <a:p>
          <a:endParaRPr lang="en-US"/>
        </a:p>
      </dgm:t>
    </dgm:pt>
    <dgm:pt modelId="{0F1DBD50-034B-405E-9029-4C652CF72ADC}" type="sibTrans" cxnId="{9060CE9B-DAD7-4276-A3F2-BC41DE851DF8}">
      <dgm:prSet/>
      <dgm:spPr/>
      <dgm:t>
        <a:bodyPr/>
        <a:lstStyle/>
        <a:p>
          <a:endParaRPr lang="en-US"/>
        </a:p>
      </dgm:t>
    </dgm:pt>
    <dgm:pt modelId="{DF7E0676-E796-41DF-B32C-4D1F257B64B6}">
      <dgm:prSet/>
      <dgm:spPr/>
      <dgm:t>
        <a:bodyPr/>
        <a:lstStyle/>
        <a:p>
          <a:r>
            <a:rPr lang="en-US"/>
            <a:t>PCs were no longer dumb terminals </a:t>
          </a:r>
        </a:p>
      </dgm:t>
    </dgm:pt>
    <dgm:pt modelId="{F8DCB019-97F2-4EE9-8ABF-909025590D91}" type="parTrans" cxnId="{8F295DA2-CA3B-4FF9-B3E1-8DF6A5B32CBE}">
      <dgm:prSet/>
      <dgm:spPr/>
      <dgm:t>
        <a:bodyPr/>
        <a:lstStyle/>
        <a:p>
          <a:endParaRPr lang="en-US"/>
        </a:p>
      </dgm:t>
    </dgm:pt>
    <dgm:pt modelId="{5A36AF60-92C9-49DE-B33E-7264C65B02D3}" type="sibTrans" cxnId="{8F295DA2-CA3B-4FF9-B3E1-8DF6A5B32CBE}">
      <dgm:prSet/>
      <dgm:spPr/>
      <dgm:t>
        <a:bodyPr/>
        <a:lstStyle/>
        <a:p>
          <a:endParaRPr lang="en-US"/>
        </a:p>
      </dgm:t>
    </dgm:pt>
    <dgm:pt modelId="{8FE02E16-2741-4E2E-B6FD-92F8204A7AF1}">
      <dgm:prSet/>
      <dgm:spPr/>
      <dgm:t>
        <a:bodyPr/>
        <a:lstStyle/>
        <a:p>
          <a:r>
            <a:rPr lang="en-US"/>
            <a:t>Provided an open and flexible environment </a:t>
          </a:r>
        </a:p>
      </dgm:t>
    </dgm:pt>
    <dgm:pt modelId="{45739716-8AE6-43D8-8062-0DA1196CE68C}" type="parTrans" cxnId="{F6FD2948-B7E1-4FD8-9706-107F154AA9F1}">
      <dgm:prSet/>
      <dgm:spPr/>
      <dgm:t>
        <a:bodyPr/>
        <a:lstStyle/>
        <a:p>
          <a:endParaRPr lang="en-US"/>
        </a:p>
      </dgm:t>
    </dgm:pt>
    <dgm:pt modelId="{BE338FFF-187A-442C-B790-DECD38BB8F30}" type="sibTrans" cxnId="{F6FD2948-B7E1-4FD8-9706-107F154AA9F1}">
      <dgm:prSet/>
      <dgm:spPr/>
      <dgm:t>
        <a:bodyPr/>
        <a:lstStyle/>
        <a:p>
          <a:endParaRPr lang="en-US"/>
        </a:p>
      </dgm:t>
    </dgm:pt>
    <dgm:pt modelId="{311ED677-78EA-447C-8CBF-2FF79132168B}">
      <dgm:prSet/>
      <dgm:spPr/>
      <dgm:t>
        <a:bodyPr/>
        <a:lstStyle/>
        <a:p>
          <a:r>
            <a:rPr lang="en-US"/>
            <a:t>C/S is considered as a form of distributed software </a:t>
          </a:r>
        </a:p>
      </dgm:t>
    </dgm:pt>
    <dgm:pt modelId="{5E216183-5454-49BA-B1C9-1BBAAD8C4F18}" type="parTrans" cxnId="{18E7D033-5699-42CC-BDB5-173C10710B14}">
      <dgm:prSet/>
      <dgm:spPr/>
      <dgm:t>
        <a:bodyPr/>
        <a:lstStyle/>
        <a:p>
          <a:endParaRPr lang="en-US"/>
        </a:p>
      </dgm:t>
    </dgm:pt>
    <dgm:pt modelId="{15973ADD-7592-4DA3-BFB2-C00047CE363C}" type="sibTrans" cxnId="{18E7D033-5699-42CC-BDB5-173C10710B14}">
      <dgm:prSet/>
      <dgm:spPr/>
      <dgm:t>
        <a:bodyPr/>
        <a:lstStyle/>
        <a:p>
          <a:endParaRPr lang="en-US"/>
        </a:p>
      </dgm:t>
    </dgm:pt>
    <dgm:pt modelId="{5F4D0CBE-5EBB-476B-8752-DDD16C4D788E}">
      <dgm:prSet/>
      <dgm:spPr/>
      <dgm:t>
        <a:bodyPr/>
        <a:lstStyle/>
        <a:p>
          <a:r>
            <a:rPr lang="en-SG" dirty="0"/>
            <a:t>Any application can run on any machine</a:t>
          </a:r>
        </a:p>
      </dgm:t>
    </dgm:pt>
    <dgm:pt modelId="{18FA2D7C-BC8E-4CF5-9F91-150ABC073596}" type="parTrans" cxnId="{444BA624-F00E-40D8-937F-3A819CD9759F}">
      <dgm:prSet/>
      <dgm:spPr/>
    </dgm:pt>
    <dgm:pt modelId="{83BB2933-DCC1-46A9-A4A4-CAA70A80ECD9}" type="sibTrans" cxnId="{444BA624-F00E-40D8-937F-3A819CD9759F}">
      <dgm:prSet/>
      <dgm:spPr/>
    </dgm:pt>
    <dgm:pt modelId="{EA24FEA3-7EC7-43A9-9C16-D59EBD15E96A}">
      <dgm:prSet/>
      <dgm:spPr/>
      <dgm:t>
        <a:bodyPr/>
        <a:lstStyle/>
        <a:p>
          <a:r>
            <a:rPr lang="en-SG" dirty="0"/>
            <a:t>From anywhere files can be accessed</a:t>
          </a:r>
        </a:p>
      </dgm:t>
    </dgm:pt>
    <dgm:pt modelId="{A1A38668-CD54-43BD-B9C4-98190000B3E2}" type="parTrans" cxnId="{4F3C332D-8E33-4220-890A-D7060A237B99}">
      <dgm:prSet/>
      <dgm:spPr/>
    </dgm:pt>
    <dgm:pt modelId="{0D5806B7-F830-4FCE-A7B8-FADEDA87B593}" type="sibTrans" cxnId="{4F3C332D-8E33-4220-890A-D7060A237B99}">
      <dgm:prSet/>
      <dgm:spPr/>
    </dgm:pt>
    <dgm:pt modelId="{5334D623-791A-4497-A298-0F699CDEC748}" type="pres">
      <dgm:prSet presAssocID="{2E0F8157-E570-48B7-81D9-B9C43F9BE55C}" presName="Name0" presStyleCnt="0">
        <dgm:presLayoutVars>
          <dgm:dir/>
          <dgm:animLvl val="lvl"/>
          <dgm:resizeHandles val="exact"/>
        </dgm:presLayoutVars>
      </dgm:prSet>
      <dgm:spPr/>
      <dgm:t>
        <a:bodyPr/>
        <a:lstStyle/>
        <a:p>
          <a:endParaRPr lang="en-US"/>
        </a:p>
      </dgm:t>
    </dgm:pt>
    <dgm:pt modelId="{5636A85B-4850-4B31-9579-913E7A07DD25}" type="pres">
      <dgm:prSet presAssocID="{311ED677-78EA-447C-8CBF-2FF79132168B}" presName="boxAndChildren" presStyleCnt="0"/>
      <dgm:spPr/>
    </dgm:pt>
    <dgm:pt modelId="{4069706B-C8BD-44D3-933F-C9B1369020CE}" type="pres">
      <dgm:prSet presAssocID="{311ED677-78EA-447C-8CBF-2FF79132168B}" presName="parentTextBox" presStyleLbl="alignNode1" presStyleIdx="0" presStyleCnt="3"/>
      <dgm:spPr/>
      <dgm:t>
        <a:bodyPr/>
        <a:lstStyle/>
        <a:p>
          <a:endParaRPr lang="en-US"/>
        </a:p>
      </dgm:t>
    </dgm:pt>
    <dgm:pt modelId="{FFD97D13-E71F-456A-B954-5658BF3E2204}" type="pres">
      <dgm:prSet presAssocID="{311ED677-78EA-447C-8CBF-2FF79132168B}" presName="descendantBox" presStyleLbl="bgAccFollowNode1" presStyleIdx="0" presStyleCnt="3"/>
      <dgm:spPr/>
      <dgm:t>
        <a:bodyPr/>
        <a:lstStyle/>
        <a:p>
          <a:endParaRPr lang="en-US"/>
        </a:p>
      </dgm:t>
    </dgm:pt>
    <dgm:pt modelId="{409BA08A-AD8E-48EA-B30B-6088FE807F1C}" type="pres">
      <dgm:prSet presAssocID="{BE338FFF-187A-442C-B790-DECD38BB8F30}" presName="sp" presStyleCnt="0"/>
      <dgm:spPr/>
    </dgm:pt>
    <dgm:pt modelId="{4DCF12A9-3E50-416B-9F82-8ECACD642FC4}" type="pres">
      <dgm:prSet presAssocID="{8FE02E16-2741-4E2E-B6FD-92F8204A7AF1}" presName="arrowAndChildren" presStyleCnt="0"/>
      <dgm:spPr/>
    </dgm:pt>
    <dgm:pt modelId="{0CECB118-B255-4A5F-BC09-3B9A0C0CFCB6}" type="pres">
      <dgm:prSet presAssocID="{8FE02E16-2741-4E2E-B6FD-92F8204A7AF1}" presName="parentTextArrow" presStyleLbl="node1" presStyleIdx="0" presStyleCnt="0"/>
      <dgm:spPr/>
      <dgm:t>
        <a:bodyPr/>
        <a:lstStyle/>
        <a:p>
          <a:endParaRPr lang="en-US"/>
        </a:p>
      </dgm:t>
    </dgm:pt>
    <dgm:pt modelId="{72C5DDE2-CE0E-48E1-8B9E-0576AE55DD60}" type="pres">
      <dgm:prSet presAssocID="{8FE02E16-2741-4E2E-B6FD-92F8204A7AF1}" presName="arrow" presStyleLbl="alignNode1" presStyleIdx="1" presStyleCnt="3"/>
      <dgm:spPr/>
      <dgm:t>
        <a:bodyPr/>
        <a:lstStyle/>
        <a:p>
          <a:endParaRPr lang="en-US"/>
        </a:p>
      </dgm:t>
    </dgm:pt>
    <dgm:pt modelId="{8AD52D67-528E-4E83-B0DA-34EC25B7E155}" type="pres">
      <dgm:prSet presAssocID="{8FE02E16-2741-4E2E-B6FD-92F8204A7AF1}" presName="descendantArrow" presStyleLbl="bgAccFollowNode1" presStyleIdx="1" presStyleCnt="3"/>
      <dgm:spPr/>
      <dgm:t>
        <a:bodyPr/>
        <a:lstStyle/>
        <a:p>
          <a:endParaRPr lang="en-US"/>
        </a:p>
      </dgm:t>
    </dgm:pt>
    <dgm:pt modelId="{94F94A6B-F467-483B-BA0D-E70C188B2FE1}" type="pres">
      <dgm:prSet presAssocID="{0F1DBD50-034B-405E-9029-4C652CF72ADC}" presName="sp" presStyleCnt="0"/>
      <dgm:spPr/>
    </dgm:pt>
    <dgm:pt modelId="{7BC9F67D-3949-445B-9441-746EB3BE6978}" type="pres">
      <dgm:prSet presAssocID="{DF10CE5D-957C-44DD-98D8-1C534231E649}" presName="arrowAndChildren" presStyleCnt="0"/>
      <dgm:spPr/>
    </dgm:pt>
    <dgm:pt modelId="{00E4F60F-2F1B-4F3F-8A21-C0449F7ADF56}" type="pres">
      <dgm:prSet presAssocID="{DF10CE5D-957C-44DD-98D8-1C534231E649}" presName="parentTextArrow" presStyleLbl="node1" presStyleIdx="0" presStyleCnt="0"/>
      <dgm:spPr/>
      <dgm:t>
        <a:bodyPr/>
        <a:lstStyle/>
        <a:p>
          <a:endParaRPr lang="en-US"/>
        </a:p>
      </dgm:t>
    </dgm:pt>
    <dgm:pt modelId="{F8C457A2-296F-45C4-8A7F-07783EA10BA0}" type="pres">
      <dgm:prSet presAssocID="{DF10CE5D-957C-44DD-98D8-1C534231E649}" presName="arrow" presStyleLbl="alignNode1" presStyleIdx="2" presStyleCnt="3"/>
      <dgm:spPr/>
      <dgm:t>
        <a:bodyPr/>
        <a:lstStyle/>
        <a:p>
          <a:endParaRPr lang="en-US"/>
        </a:p>
      </dgm:t>
    </dgm:pt>
    <dgm:pt modelId="{F7B1A84B-B002-4330-9E92-8207F0CAF827}" type="pres">
      <dgm:prSet presAssocID="{DF10CE5D-957C-44DD-98D8-1C534231E649}" presName="descendantArrow" presStyleLbl="bgAccFollowNode1" presStyleIdx="2" presStyleCnt="3"/>
      <dgm:spPr/>
      <dgm:t>
        <a:bodyPr/>
        <a:lstStyle/>
        <a:p>
          <a:endParaRPr lang="en-US"/>
        </a:p>
      </dgm:t>
    </dgm:pt>
  </dgm:ptLst>
  <dgm:cxnLst>
    <dgm:cxn modelId="{306B29A8-16B8-4BBF-A575-9DB01484DE35}" type="presOf" srcId="{8FE02E16-2741-4E2E-B6FD-92F8204A7AF1}" destId="{72C5DDE2-CE0E-48E1-8B9E-0576AE55DD60}" srcOrd="1" destOrd="0" presId="urn:microsoft.com/office/officeart/2016/7/layout/VerticalDownArrowProcess"/>
    <dgm:cxn modelId="{3B5A9B7C-EBC0-4FAC-A128-053F66447168}" type="presOf" srcId="{5F4D0CBE-5EBB-476B-8752-DDD16C4D788E}" destId="{8AD52D67-528E-4E83-B0DA-34EC25B7E155}" srcOrd="0" destOrd="0" presId="urn:microsoft.com/office/officeart/2016/7/layout/VerticalDownArrowProcess"/>
    <dgm:cxn modelId="{9060CE9B-DAD7-4276-A3F2-BC41DE851DF8}" srcId="{2E0F8157-E570-48B7-81D9-B9C43F9BE55C}" destId="{DF10CE5D-957C-44DD-98D8-1C534231E649}" srcOrd="0" destOrd="0" parTransId="{706117A9-C61E-436F-8445-36AFA5FE3687}" sibTransId="{0F1DBD50-034B-405E-9029-4C652CF72ADC}"/>
    <dgm:cxn modelId="{F40679C9-5D35-4677-BF5A-CD29931CA48C}" type="presOf" srcId="{311ED677-78EA-447C-8CBF-2FF79132168B}" destId="{4069706B-C8BD-44D3-933F-C9B1369020CE}" srcOrd="0" destOrd="0" presId="urn:microsoft.com/office/officeart/2016/7/layout/VerticalDownArrowProcess"/>
    <dgm:cxn modelId="{7D94B890-8258-4877-A777-F5694CE0DC64}" type="presOf" srcId="{DF10CE5D-957C-44DD-98D8-1C534231E649}" destId="{00E4F60F-2F1B-4F3F-8A21-C0449F7ADF56}" srcOrd="0" destOrd="0" presId="urn:microsoft.com/office/officeart/2016/7/layout/VerticalDownArrowProcess"/>
    <dgm:cxn modelId="{4B603853-A121-42BB-A9B9-68FD734B2986}" type="presOf" srcId="{DF10CE5D-957C-44DD-98D8-1C534231E649}" destId="{F8C457A2-296F-45C4-8A7F-07783EA10BA0}" srcOrd="1" destOrd="0" presId="urn:microsoft.com/office/officeart/2016/7/layout/VerticalDownArrowProcess"/>
    <dgm:cxn modelId="{A16CB1EB-0A2F-4930-9596-D575A956EB4C}" type="presOf" srcId="{DF7E0676-E796-41DF-B32C-4D1F257B64B6}" destId="{F7B1A84B-B002-4330-9E92-8207F0CAF827}" srcOrd="0" destOrd="0" presId="urn:microsoft.com/office/officeart/2016/7/layout/VerticalDownArrowProcess"/>
    <dgm:cxn modelId="{444BA624-F00E-40D8-937F-3A819CD9759F}" srcId="{8FE02E16-2741-4E2E-B6FD-92F8204A7AF1}" destId="{5F4D0CBE-5EBB-476B-8752-DDD16C4D788E}" srcOrd="0" destOrd="0" parTransId="{18FA2D7C-BC8E-4CF5-9F91-150ABC073596}" sibTransId="{83BB2933-DCC1-46A9-A4A4-CAA70A80ECD9}"/>
    <dgm:cxn modelId="{F6FD2948-B7E1-4FD8-9706-107F154AA9F1}" srcId="{2E0F8157-E570-48B7-81D9-B9C43F9BE55C}" destId="{8FE02E16-2741-4E2E-B6FD-92F8204A7AF1}" srcOrd="1" destOrd="0" parTransId="{45739716-8AE6-43D8-8062-0DA1196CE68C}" sibTransId="{BE338FFF-187A-442C-B790-DECD38BB8F30}"/>
    <dgm:cxn modelId="{18E7D033-5699-42CC-BDB5-173C10710B14}" srcId="{2E0F8157-E570-48B7-81D9-B9C43F9BE55C}" destId="{311ED677-78EA-447C-8CBF-2FF79132168B}" srcOrd="2" destOrd="0" parTransId="{5E216183-5454-49BA-B1C9-1BBAAD8C4F18}" sibTransId="{15973ADD-7592-4DA3-BFB2-C00047CE363C}"/>
    <dgm:cxn modelId="{4F3C332D-8E33-4220-890A-D7060A237B99}" srcId="{311ED677-78EA-447C-8CBF-2FF79132168B}" destId="{EA24FEA3-7EC7-43A9-9C16-D59EBD15E96A}" srcOrd="0" destOrd="0" parTransId="{A1A38668-CD54-43BD-B9C4-98190000B3E2}" sibTransId="{0D5806B7-F830-4FCE-A7B8-FADEDA87B593}"/>
    <dgm:cxn modelId="{8C9D1C8E-5C0C-4B58-94CB-923EF5B50DDD}" type="presOf" srcId="{2E0F8157-E570-48B7-81D9-B9C43F9BE55C}" destId="{5334D623-791A-4497-A298-0F699CDEC748}" srcOrd="0" destOrd="0" presId="urn:microsoft.com/office/officeart/2016/7/layout/VerticalDownArrowProcess"/>
    <dgm:cxn modelId="{8F295DA2-CA3B-4FF9-B3E1-8DF6A5B32CBE}" srcId="{DF10CE5D-957C-44DD-98D8-1C534231E649}" destId="{DF7E0676-E796-41DF-B32C-4D1F257B64B6}" srcOrd="0" destOrd="0" parTransId="{F8DCB019-97F2-4EE9-8ABF-909025590D91}" sibTransId="{5A36AF60-92C9-49DE-B33E-7264C65B02D3}"/>
    <dgm:cxn modelId="{4BF96232-7120-4023-A662-51217428AFD4}" type="presOf" srcId="{EA24FEA3-7EC7-43A9-9C16-D59EBD15E96A}" destId="{FFD97D13-E71F-456A-B954-5658BF3E2204}" srcOrd="0" destOrd="0" presId="urn:microsoft.com/office/officeart/2016/7/layout/VerticalDownArrowProcess"/>
    <dgm:cxn modelId="{6CB5ED2F-9989-4D45-98F3-4C45B6086FED}" type="presOf" srcId="{8FE02E16-2741-4E2E-B6FD-92F8204A7AF1}" destId="{0CECB118-B255-4A5F-BC09-3B9A0C0CFCB6}" srcOrd="0" destOrd="0" presId="urn:microsoft.com/office/officeart/2016/7/layout/VerticalDownArrowProcess"/>
    <dgm:cxn modelId="{206F82FF-FBA5-4595-B9CA-78FF20399348}" type="presParOf" srcId="{5334D623-791A-4497-A298-0F699CDEC748}" destId="{5636A85B-4850-4B31-9579-913E7A07DD25}" srcOrd="0" destOrd="0" presId="urn:microsoft.com/office/officeart/2016/7/layout/VerticalDownArrowProcess"/>
    <dgm:cxn modelId="{CFA0E609-F23A-4CF3-8FC6-6CA83A8CF91C}" type="presParOf" srcId="{5636A85B-4850-4B31-9579-913E7A07DD25}" destId="{4069706B-C8BD-44D3-933F-C9B1369020CE}" srcOrd="0" destOrd="0" presId="urn:microsoft.com/office/officeart/2016/7/layout/VerticalDownArrowProcess"/>
    <dgm:cxn modelId="{D4562D10-EA6B-4A2D-8D02-1199E5C8B300}" type="presParOf" srcId="{5636A85B-4850-4B31-9579-913E7A07DD25}" destId="{FFD97D13-E71F-456A-B954-5658BF3E2204}" srcOrd="1" destOrd="0" presId="urn:microsoft.com/office/officeart/2016/7/layout/VerticalDownArrowProcess"/>
    <dgm:cxn modelId="{5401D44E-1E9F-47B7-9E34-AEC135F85A7C}" type="presParOf" srcId="{5334D623-791A-4497-A298-0F699CDEC748}" destId="{409BA08A-AD8E-48EA-B30B-6088FE807F1C}" srcOrd="1" destOrd="0" presId="urn:microsoft.com/office/officeart/2016/7/layout/VerticalDownArrowProcess"/>
    <dgm:cxn modelId="{2E7E14DA-04DF-4920-BF12-0187C1D2108E}" type="presParOf" srcId="{5334D623-791A-4497-A298-0F699CDEC748}" destId="{4DCF12A9-3E50-416B-9F82-8ECACD642FC4}" srcOrd="2" destOrd="0" presId="urn:microsoft.com/office/officeart/2016/7/layout/VerticalDownArrowProcess"/>
    <dgm:cxn modelId="{B322910A-BAC8-413A-A8DC-5295E460835B}" type="presParOf" srcId="{4DCF12A9-3E50-416B-9F82-8ECACD642FC4}" destId="{0CECB118-B255-4A5F-BC09-3B9A0C0CFCB6}" srcOrd="0" destOrd="0" presId="urn:microsoft.com/office/officeart/2016/7/layout/VerticalDownArrowProcess"/>
    <dgm:cxn modelId="{1547BC3C-3CE1-40A2-B5F3-0E446D108DA5}" type="presParOf" srcId="{4DCF12A9-3E50-416B-9F82-8ECACD642FC4}" destId="{72C5DDE2-CE0E-48E1-8B9E-0576AE55DD60}" srcOrd="1" destOrd="0" presId="urn:microsoft.com/office/officeart/2016/7/layout/VerticalDownArrowProcess"/>
    <dgm:cxn modelId="{693CF071-55D3-45E8-873B-E28DD969D4C5}" type="presParOf" srcId="{4DCF12A9-3E50-416B-9F82-8ECACD642FC4}" destId="{8AD52D67-528E-4E83-B0DA-34EC25B7E155}" srcOrd="2" destOrd="0" presId="urn:microsoft.com/office/officeart/2016/7/layout/VerticalDownArrowProcess"/>
    <dgm:cxn modelId="{1A6EBAE7-A594-44E6-97C4-46C7FC7D8431}" type="presParOf" srcId="{5334D623-791A-4497-A298-0F699CDEC748}" destId="{94F94A6B-F467-483B-BA0D-E70C188B2FE1}" srcOrd="3" destOrd="0" presId="urn:microsoft.com/office/officeart/2016/7/layout/VerticalDownArrowProcess"/>
    <dgm:cxn modelId="{8178CD23-4FA7-4168-8AC6-A7F444C18A90}" type="presParOf" srcId="{5334D623-791A-4497-A298-0F699CDEC748}" destId="{7BC9F67D-3949-445B-9441-746EB3BE6978}" srcOrd="4" destOrd="0" presId="urn:microsoft.com/office/officeart/2016/7/layout/VerticalDownArrowProcess"/>
    <dgm:cxn modelId="{F3718EB7-FEDF-48E3-B560-8272468DFD6E}" type="presParOf" srcId="{7BC9F67D-3949-445B-9441-746EB3BE6978}" destId="{00E4F60F-2F1B-4F3F-8A21-C0449F7ADF56}" srcOrd="0" destOrd="0" presId="urn:microsoft.com/office/officeart/2016/7/layout/VerticalDownArrowProcess"/>
    <dgm:cxn modelId="{C13C55FD-2BBC-4167-A388-0F5886B71520}" type="presParOf" srcId="{7BC9F67D-3949-445B-9441-746EB3BE6978}" destId="{F8C457A2-296F-45C4-8A7F-07783EA10BA0}" srcOrd="1" destOrd="0" presId="urn:microsoft.com/office/officeart/2016/7/layout/VerticalDownArrowProcess"/>
    <dgm:cxn modelId="{D8954F24-3B42-4E25-8182-0F3ACFFBD140}" type="presParOf" srcId="{7BC9F67D-3949-445B-9441-746EB3BE6978}" destId="{F7B1A84B-B002-4330-9E92-8207F0CAF8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C328F-1290-4AE0-9ECE-1C6BE5DBCB7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A5053B-A58C-432D-9FEC-93A6DB137CCB}">
      <dgm:prSet/>
      <dgm:spPr/>
      <dgm:t>
        <a:bodyPr/>
        <a:lstStyle/>
        <a:p>
          <a:r>
            <a:rPr lang="en-US"/>
            <a:t>Client-server is a computing architecture which separates a client from a server </a:t>
          </a:r>
        </a:p>
      </dgm:t>
    </dgm:pt>
    <dgm:pt modelId="{618473AA-4D48-4FF2-8D12-36E5746657C9}" type="parTrans" cxnId="{83D0A107-2119-418C-9070-92C05264E074}">
      <dgm:prSet/>
      <dgm:spPr/>
      <dgm:t>
        <a:bodyPr/>
        <a:lstStyle/>
        <a:p>
          <a:endParaRPr lang="en-US"/>
        </a:p>
      </dgm:t>
    </dgm:pt>
    <dgm:pt modelId="{453D5A73-ED2F-4ABF-A2EE-8F86D94BC56F}" type="sibTrans" cxnId="{83D0A107-2119-418C-9070-92C05264E074}">
      <dgm:prSet/>
      <dgm:spPr/>
      <dgm:t>
        <a:bodyPr/>
        <a:lstStyle/>
        <a:p>
          <a:endParaRPr lang="en-US"/>
        </a:p>
      </dgm:t>
    </dgm:pt>
    <dgm:pt modelId="{1865DFC5-152D-4C15-B82C-193130396C1F}">
      <dgm:prSet/>
      <dgm:spPr/>
      <dgm:t>
        <a:bodyPr/>
        <a:lstStyle/>
        <a:p>
          <a:r>
            <a:rPr lang="en-US"/>
            <a:t>It is almost always implemented over a computer network </a:t>
          </a:r>
        </a:p>
      </dgm:t>
    </dgm:pt>
    <dgm:pt modelId="{83F3AAC0-25D2-413A-B130-BFF3307A65B1}" type="parTrans" cxnId="{2B58B0E6-4225-440B-8616-B66D395D6AA2}">
      <dgm:prSet/>
      <dgm:spPr/>
      <dgm:t>
        <a:bodyPr/>
        <a:lstStyle/>
        <a:p>
          <a:endParaRPr lang="en-US"/>
        </a:p>
      </dgm:t>
    </dgm:pt>
    <dgm:pt modelId="{59A2975C-B45B-4F10-A752-540E2452822B}" type="sibTrans" cxnId="{2B58B0E6-4225-440B-8616-B66D395D6AA2}">
      <dgm:prSet/>
      <dgm:spPr/>
      <dgm:t>
        <a:bodyPr/>
        <a:lstStyle/>
        <a:p>
          <a:endParaRPr lang="en-US"/>
        </a:p>
      </dgm:t>
    </dgm:pt>
    <dgm:pt modelId="{73F93648-5226-4161-8706-B246A902D523}">
      <dgm:prSet/>
      <dgm:spPr/>
      <dgm:t>
        <a:bodyPr/>
        <a:lstStyle/>
        <a:p>
          <a:r>
            <a:rPr lang="en-US"/>
            <a:t>This type of architecture is sometimes referred to as </a:t>
          </a:r>
          <a:r>
            <a:rPr lang="en-US" i="1"/>
            <a:t>two-tier</a:t>
          </a:r>
          <a:r>
            <a:rPr lang="en-US"/>
            <a:t>. </a:t>
          </a:r>
        </a:p>
      </dgm:t>
    </dgm:pt>
    <dgm:pt modelId="{A03CC25C-1D68-47C8-93B5-038CD7F0148E}" type="parTrans" cxnId="{822B0135-4724-47DE-9809-CA9A9CA03A0D}">
      <dgm:prSet/>
      <dgm:spPr/>
      <dgm:t>
        <a:bodyPr/>
        <a:lstStyle/>
        <a:p>
          <a:endParaRPr lang="en-US"/>
        </a:p>
      </dgm:t>
    </dgm:pt>
    <dgm:pt modelId="{3A4CA013-5728-4C83-BE81-3A4AC2003248}" type="sibTrans" cxnId="{822B0135-4724-47DE-9809-CA9A9CA03A0D}">
      <dgm:prSet/>
      <dgm:spPr/>
      <dgm:t>
        <a:bodyPr/>
        <a:lstStyle/>
        <a:p>
          <a:endParaRPr lang="en-US"/>
        </a:p>
      </dgm:t>
    </dgm:pt>
    <dgm:pt modelId="{0CD048A7-2716-4992-B9A2-08E6CC162126}">
      <dgm:prSet/>
      <dgm:spPr/>
      <dgm:t>
        <a:bodyPr/>
        <a:lstStyle/>
        <a:p>
          <a:r>
            <a:rPr lang="en-US"/>
            <a:t>It allows devices to share files and resources. </a:t>
          </a:r>
        </a:p>
      </dgm:t>
    </dgm:pt>
    <dgm:pt modelId="{7DFB02F3-81E2-4C30-85D0-733397E468D0}" type="parTrans" cxnId="{079AB3F9-F81D-46B0-9BE8-DE85840512A3}">
      <dgm:prSet/>
      <dgm:spPr/>
      <dgm:t>
        <a:bodyPr/>
        <a:lstStyle/>
        <a:p>
          <a:endParaRPr lang="en-US"/>
        </a:p>
      </dgm:t>
    </dgm:pt>
    <dgm:pt modelId="{7564B1CC-9093-4236-A85F-8B05EC6C541B}" type="sibTrans" cxnId="{079AB3F9-F81D-46B0-9BE8-DE85840512A3}">
      <dgm:prSet/>
      <dgm:spPr/>
      <dgm:t>
        <a:bodyPr/>
        <a:lstStyle/>
        <a:p>
          <a:endParaRPr lang="en-US"/>
        </a:p>
      </dgm:t>
    </dgm:pt>
    <dgm:pt modelId="{B9CA6C30-668D-40BD-85EF-E3E979835C20}">
      <dgm:prSet/>
      <dgm:spPr/>
      <dgm:t>
        <a:bodyPr/>
        <a:lstStyle/>
        <a:p>
          <a:r>
            <a:rPr lang="en-US"/>
            <a:t>Clients must request or initiate the service </a:t>
          </a:r>
        </a:p>
      </dgm:t>
    </dgm:pt>
    <dgm:pt modelId="{6B3772AB-9D0C-4E1E-B587-745DF7EC7BCC}" type="parTrans" cxnId="{68EF974C-47C4-4E61-9263-4D392B0ADCF9}">
      <dgm:prSet/>
      <dgm:spPr/>
      <dgm:t>
        <a:bodyPr/>
        <a:lstStyle/>
        <a:p>
          <a:endParaRPr lang="en-US"/>
        </a:p>
      </dgm:t>
    </dgm:pt>
    <dgm:pt modelId="{41C92235-4E2D-4DAF-8708-45D1F9512028}" type="sibTrans" cxnId="{68EF974C-47C4-4E61-9263-4D392B0ADCF9}">
      <dgm:prSet/>
      <dgm:spPr/>
      <dgm:t>
        <a:bodyPr/>
        <a:lstStyle/>
        <a:p>
          <a:endParaRPr lang="en-US"/>
        </a:p>
      </dgm:t>
    </dgm:pt>
    <dgm:pt modelId="{276A8735-3581-4B01-A073-2E97009B33DD}">
      <dgm:prSet/>
      <dgm:spPr/>
      <dgm:t>
        <a:bodyPr/>
        <a:lstStyle/>
        <a:p>
          <a:r>
            <a:rPr lang="en-US"/>
            <a:t>The location of the server in the network is transparent to clients </a:t>
          </a:r>
        </a:p>
      </dgm:t>
    </dgm:pt>
    <dgm:pt modelId="{A8682E41-30B8-45E2-894D-B81F880665E8}" type="parTrans" cxnId="{DE6556C2-F204-4973-A077-C9786462145B}">
      <dgm:prSet/>
      <dgm:spPr/>
      <dgm:t>
        <a:bodyPr/>
        <a:lstStyle/>
        <a:p>
          <a:endParaRPr lang="en-US"/>
        </a:p>
      </dgm:t>
    </dgm:pt>
    <dgm:pt modelId="{4959F5BA-2C7C-423D-AFF3-D87FEA38866E}" type="sibTrans" cxnId="{DE6556C2-F204-4973-A077-C9786462145B}">
      <dgm:prSet/>
      <dgm:spPr/>
      <dgm:t>
        <a:bodyPr/>
        <a:lstStyle/>
        <a:p>
          <a:endParaRPr lang="en-US"/>
        </a:p>
      </dgm:t>
    </dgm:pt>
    <dgm:pt modelId="{918EEC8B-BBEC-4AB4-BF40-EB478E7C83E0}">
      <dgm:prSet/>
      <dgm:spPr/>
      <dgm:t>
        <a:bodyPr/>
        <a:lstStyle/>
        <a:p>
          <a:r>
            <a:rPr lang="en-US"/>
            <a:t>Transaction between C/S is message-passing based </a:t>
          </a:r>
        </a:p>
      </dgm:t>
    </dgm:pt>
    <dgm:pt modelId="{88A3641E-0C4A-4B4A-8F0D-44B8AED75332}" type="parTrans" cxnId="{4AD941A9-DB70-4088-BEE1-14718C4461F3}">
      <dgm:prSet/>
      <dgm:spPr/>
      <dgm:t>
        <a:bodyPr/>
        <a:lstStyle/>
        <a:p>
          <a:endParaRPr lang="en-US"/>
        </a:p>
      </dgm:t>
    </dgm:pt>
    <dgm:pt modelId="{429BDF03-035E-455A-B6F9-B7274C3F8AFA}" type="sibTrans" cxnId="{4AD941A9-DB70-4088-BEE1-14718C4461F3}">
      <dgm:prSet/>
      <dgm:spPr/>
      <dgm:t>
        <a:bodyPr/>
        <a:lstStyle/>
        <a:p>
          <a:endParaRPr lang="en-US"/>
        </a:p>
      </dgm:t>
    </dgm:pt>
    <dgm:pt modelId="{988BB868-70F0-4145-80DD-B64EB272E9A0}">
      <dgm:prSet/>
      <dgm:spPr/>
      <dgm:t>
        <a:bodyPr/>
        <a:lstStyle/>
        <a:p>
          <a:r>
            <a:rPr lang="en-US"/>
            <a:t>C/S architecture is scalable </a:t>
          </a:r>
        </a:p>
      </dgm:t>
    </dgm:pt>
    <dgm:pt modelId="{8FA7EAC1-7663-4435-B339-310650279BA2}" type="parTrans" cxnId="{E75C3235-0E57-4002-B67C-ED2A37DE01B3}">
      <dgm:prSet/>
      <dgm:spPr/>
      <dgm:t>
        <a:bodyPr/>
        <a:lstStyle/>
        <a:p>
          <a:endParaRPr lang="en-US"/>
        </a:p>
      </dgm:t>
    </dgm:pt>
    <dgm:pt modelId="{101F038B-39A1-4576-AA62-B6482A7DBE1D}" type="sibTrans" cxnId="{E75C3235-0E57-4002-B67C-ED2A37DE01B3}">
      <dgm:prSet/>
      <dgm:spPr/>
      <dgm:t>
        <a:bodyPr/>
        <a:lstStyle/>
        <a:p>
          <a:endParaRPr lang="en-US"/>
        </a:p>
      </dgm:t>
    </dgm:pt>
    <dgm:pt modelId="{46D243E6-1E7A-4E0B-B5D1-5383F06BCCF3}">
      <dgm:prSet/>
      <dgm:spPr/>
      <dgm:t>
        <a:bodyPr/>
        <a:lstStyle/>
        <a:p>
          <a:r>
            <a:rPr lang="en-US"/>
            <a:t>The server is centrally maintained where as clients are independent of each other </a:t>
          </a:r>
        </a:p>
      </dgm:t>
    </dgm:pt>
    <dgm:pt modelId="{5C84BF09-2066-44B6-9900-1C5E131A49EA}" type="parTrans" cxnId="{89A3E070-E229-418C-BFB3-E547734CB766}">
      <dgm:prSet/>
      <dgm:spPr/>
      <dgm:t>
        <a:bodyPr/>
        <a:lstStyle/>
        <a:p>
          <a:endParaRPr lang="en-US"/>
        </a:p>
      </dgm:t>
    </dgm:pt>
    <dgm:pt modelId="{6489F822-5EFC-4F29-9A31-5B3D45E1FBEB}" type="sibTrans" cxnId="{89A3E070-E229-418C-BFB3-E547734CB766}">
      <dgm:prSet/>
      <dgm:spPr/>
      <dgm:t>
        <a:bodyPr/>
        <a:lstStyle/>
        <a:p>
          <a:endParaRPr lang="en-US"/>
        </a:p>
      </dgm:t>
    </dgm:pt>
    <dgm:pt modelId="{910FD469-F396-4BC9-9203-1E1F0F0E583B}" type="pres">
      <dgm:prSet presAssocID="{E1CC328F-1290-4AE0-9ECE-1C6BE5DBCB7C}" presName="linear" presStyleCnt="0">
        <dgm:presLayoutVars>
          <dgm:animLvl val="lvl"/>
          <dgm:resizeHandles val="exact"/>
        </dgm:presLayoutVars>
      </dgm:prSet>
      <dgm:spPr/>
      <dgm:t>
        <a:bodyPr/>
        <a:lstStyle/>
        <a:p>
          <a:endParaRPr lang="en-US"/>
        </a:p>
      </dgm:t>
    </dgm:pt>
    <dgm:pt modelId="{ED253656-4447-4EA0-AA39-FC3A06FF40B5}" type="pres">
      <dgm:prSet presAssocID="{ACA5053B-A58C-432D-9FEC-93A6DB137CCB}" presName="parentText" presStyleLbl="node1" presStyleIdx="0" presStyleCnt="8">
        <dgm:presLayoutVars>
          <dgm:chMax val="0"/>
          <dgm:bulletEnabled val="1"/>
        </dgm:presLayoutVars>
      </dgm:prSet>
      <dgm:spPr/>
      <dgm:t>
        <a:bodyPr/>
        <a:lstStyle/>
        <a:p>
          <a:endParaRPr lang="en-US"/>
        </a:p>
      </dgm:t>
    </dgm:pt>
    <dgm:pt modelId="{00F32F64-B287-4E1E-B0F1-86A61C6246B7}" type="pres">
      <dgm:prSet presAssocID="{453D5A73-ED2F-4ABF-A2EE-8F86D94BC56F}" presName="spacer" presStyleCnt="0"/>
      <dgm:spPr/>
    </dgm:pt>
    <dgm:pt modelId="{33A12637-9C6F-4F3B-8FD3-0643665A5298}" type="pres">
      <dgm:prSet presAssocID="{1865DFC5-152D-4C15-B82C-193130396C1F}" presName="parentText" presStyleLbl="node1" presStyleIdx="1" presStyleCnt="8">
        <dgm:presLayoutVars>
          <dgm:chMax val="0"/>
          <dgm:bulletEnabled val="1"/>
        </dgm:presLayoutVars>
      </dgm:prSet>
      <dgm:spPr/>
      <dgm:t>
        <a:bodyPr/>
        <a:lstStyle/>
        <a:p>
          <a:endParaRPr lang="en-US"/>
        </a:p>
      </dgm:t>
    </dgm:pt>
    <dgm:pt modelId="{CF328ABB-C6B3-495F-A0DC-E78EE021E8C8}" type="pres">
      <dgm:prSet presAssocID="{59A2975C-B45B-4F10-A752-540E2452822B}" presName="spacer" presStyleCnt="0"/>
      <dgm:spPr/>
    </dgm:pt>
    <dgm:pt modelId="{A043AFCE-72C2-4EDF-BC79-57678DC2006E}" type="pres">
      <dgm:prSet presAssocID="{73F93648-5226-4161-8706-B246A902D523}" presName="parentText" presStyleLbl="node1" presStyleIdx="2" presStyleCnt="8">
        <dgm:presLayoutVars>
          <dgm:chMax val="0"/>
          <dgm:bulletEnabled val="1"/>
        </dgm:presLayoutVars>
      </dgm:prSet>
      <dgm:spPr/>
      <dgm:t>
        <a:bodyPr/>
        <a:lstStyle/>
        <a:p>
          <a:endParaRPr lang="en-US"/>
        </a:p>
      </dgm:t>
    </dgm:pt>
    <dgm:pt modelId="{C9120E1D-CA59-4872-B574-57799C291590}" type="pres">
      <dgm:prSet presAssocID="{73F93648-5226-4161-8706-B246A902D523}" presName="childText" presStyleLbl="revTx" presStyleIdx="0" presStyleCnt="1">
        <dgm:presLayoutVars>
          <dgm:bulletEnabled val="1"/>
        </dgm:presLayoutVars>
      </dgm:prSet>
      <dgm:spPr/>
      <dgm:t>
        <a:bodyPr/>
        <a:lstStyle/>
        <a:p>
          <a:endParaRPr lang="en-US"/>
        </a:p>
      </dgm:t>
    </dgm:pt>
    <dgm:pt modelId="{1DAA19B6-9980-427C-A89F-9098A261769B}" type="pres">
      <dgm:prSet presAssocID="{B9CA6C30-668D-40BD-85EF-E3E979835C20}" presName="parentText" presStyleLbl="node1" presStyleIdx="3" presStyleCnt="8">
        <dgm:presLayoutVars>
          <dgm:chMax val="0"/>
          <dgm:bulletEnabled val="1"/>
        </dgm:presLayoutVars>
      </dgm:prSet>
      <dgm:spPr/>
      <dgm:t>
        <a:bodyPr/>
        <a:lstStyle/>
        <a:p>
          <a:endParaRPr lang="en-US"/>
        </a:p>
      </dgm:t>
    </dgm:pt>
    <dgm:pt modelId="{3DFADBB3-0918-4A39-92E7-DCBE91DA67AF}" type="pres">
      <dgm:prSet presAssocID="{41C92235-4E2D-4DAF-8708-45D1F9512028}" presName="spacer" presStyleCnt="0"/>
      <dgm:spPr/>
    </dgm:pt>
    <dgm:pt modelId="{1A0DB59C-9B4C-45D2-B397-9C6569929829}" type="pres">
      <dgm:prSet presAssocID="{276A8735-3581-4B01-A073-2E97009B33DD}" presName="parentText" presStyleLbl="node1" presStyleIdx="4" presStyleCnt="8">
        <dgm:presLayoutVars>
          <dgm:chMax val="0"/>
          <dgm:bulletEnabled val="1"/>
        </dgm:presLayoutVars>
      </dgm:prSet>
      <dgm:spPr/>
      <dgm:t>
        <a:bodyPr/>
        <a:lstStyle/>
        <a:p>
          <a:endParaRPr lang="en-US"/>
        </a:p>
      </dgm:t>
    </dgm:pt>
    <dgm:pt modelId="{CB14AB6F-FFFF-4E54-A22C-2109815ADE34}" type="pres">
      <dgm:prSet presAssocID="{4959F5BA-2C7C-423D-AFF3-D87FEA38866E}" presName="spacer" presStyleCnt="0"/>
      <dgm:spPr/>
    </dgm:pt>
    <dgm:pt modelId="{D68F7471-9002-4A97-A1E6-BFB2E8DC167D}" type="pres">
      <dgm:prSet presAssocID="{918EEC8B-BBEC-4AB4-BF40-EB478E7C83E0}" presName="parentText" presStyleLbl="node1" presStyleIdx="5" presStyleCnt="8">
        <dgm:presLayoutVars>
          <dgm:chMax val="0"/>
          <dgm:bulletEnabled val="1"/>
        </dgm:presLayoutVars>
      </dgm:prSet>
      <dgm:spPr/>
      <dgm:t>
        <a:bodyPr/>
        <a:lstStyle/>
        <a:p>
          <a:endParaRPr lang="en-US"/>
        </a:p>
      </dgm:t>
    </dgm:pt>
    <dgm:pt modelId="{383FE1F6-9E76-4D12-815E-9A900781AC6C}" type="pres">
      <dgm:prSet presAssocID="{429BDF03-035E-455A-B6F9-B7274C3F8AFA}" presName="spacer" presStyleCnt="0"/>
      <dgm:spPr/>
    </dgm:pt>
    <dgm:pt modelId="{543E5AA1-EE41-4841-92B0-F0D9E1748BDE}" type="pres">
      <dgm:prSet presAssocID="{988BB868-70F0-4145-80DD-B64EB272E9A0}" presName="parentText" presStyleLbl="node1" presStyleIdx="6" presStyleCnt="8">
        <dgm:presLayoutVars>
          <dgm:chMax val="0"/>
          <dgm:bulletEnabled val="1"/>
        </dgm:presLayoutVars>
      </dgm:prSet>
      <dgm:spPr/>
      <dgm:t>
        <a:bodyPr/>
        <a:lstStyle/>
        <a:p>
          <a:endParaRPr lang="en-US"/>
        </a:p>
      </dgm:t>
    </dgm:pt>
    <dgm:pt modelId="{005A993A-D2EC-44BE-A209-8E24276B8126}" type="pres">
      <dgm:prSet presAssocID="{101F038B-39A1-4576-AA62-B6482A7DBE1D}" presName="spacer" presStyleCnt="0"/>
      <dgm:spPr/>
    </dgm:pt>
    <dgm:pt modelId="{D93DAE5F-F190-405B-93F1-E5DA78503F8E}" type="pres">
      <dgm:prSet presAssocID="{46D243E6-1E7A-4E0B-B5D1-5383F06BCCF3}" presName="parentText" presStyleLbl="node1" presStyleIdx="7" presStyleCnt="8">
        <dgm:presLayoutVars>
          <dgm:chMax val="0"/>
          <dgm:bulletEnabled val="1"/>
        </dgm:presLayoutVars>
      </dgm:prSet>
      <dgm:spPr/>
      <dgm:t>
        <a:bodyPr/>
        <a:lstStyle/>
        <a:p>
          <a:endParaRPr lang="en-US"/>
        </a:p>
      </dgm:t>
    </dgm:pt>
  </dgm:ptLst>
  <dgm:cxnLst>
    <dgm:cxn modelId="{3B5045F7-1F92-44E6-AFEC-1C5DE7D98C18}" type="presOf" srcId="{E1CC328F-1290-4AE0-9ECE-1C6BE5DBCB7C}" destId="{910FD469-F396-4BC9-9203-1E1F0F0E583B}" srcOrd="0" destOrd="0" presId="urn:microsoft.com/office/officeart/2005/8/layout/vList2"/>
    <dgm:cxn modelId="{D5645E49-8681-41F4-9ED5-64C6334AB60B}" type="presOf" srcId="{1865DFC5-152D-4C15-B82C-193130396C1F}" destId="{33A12637-9C6F-4F3B-8FD3-0643665A5298}" srcOrd="0" destOrd="0" presId="urn:microsoft.com/office/officeart/2005/8/layout/vList2"/>
    <dgm:cxn modelId="{822B0135-4724-47DE-9809-CA9A9CA03A0D}" srcId="{E1CC328F-1290-4AE0-9ECE-1C6BE5DBCB7C}" destId="{73F93648-5226-4161-8706-B246A902D523}" srcOrd="2" destOrd="0" parTransId="{A03CC25C-1D68-47C8-93B5-038CD7F0148E}" sibTransId="{3A4CA013-5728-4C83-BE81-3A4AC2003248}"/>
    <dgm:cxn modelId="{38560BD7-FA6D-43C7-AADA-7919C282A5FF}" type="presOf" srcId="{988BB868-70F0-4145-80DD-B64EB272E9A0}" destId="{543E5AA1-EE41-4841-92B0-F0D9E1748BDE}" srcOrd="0" destOrd="0" presId="urn:microsoft.com/office/officeart/2005/8/layout/vList2"/>
    <dgm:cxn modelId="{CFFCB94C-1DD6-433C-A13B-F52C086369F6}" type="presOf" srcId="{46D243E6-1E7A-4E0B-B5D1-5383F06BCCF3}" destId="{D93DAE5F-F190-405B-93F1-E5DA78503F8E}" srcOrd="0" destOrd="0" presId="urn:microsoft.com/office/officeart/2005/8/layout/vList2"/>
    <dgm:cxn modelId="{BE77CF2E-2A4F-4059-B7B9-2E5D2BD84501}" type="presOf" srcId="{918EEC8B-BBEC-4AB4-BF40-EB478E7C83E0}" destId="{D68F7471-9002-4A97-A1E6-BFB2E8DC167D}" srcOrd="0" destOrd="0" presId="urn:microsoft.com/office/officeart/2005/8/layout/vList2"/>
    <dgm:cxn modelId="{E76CE4F6-27CD-463C-8DB3-63D3749CD2D2}" type="presOf" srcId="{73F93648-5226-4161-8706-B246A902D523}" destId="{A043AFCE-72C2-4EDF-BC79-57678DC2006E}" srcOrd="0" destOrd="0" presId="urn:microsoft.com/office/officeart/2005/8/layout/vList2"/>
    <dgm:cxn modelId="{4AD941A9-DB70-4088-BEE1-14718C4461F3}" srcId="{E1CC328F-1290-4AE0-9ECE-1C6BE5DBCB7C}" destId="{918EEC8B-BBEC-4AB4-BF40-EB478E7C83E0}" srcOrd="5" destOrd="0" parTransId="{88A3641E-0C4A-4B4A-8F0D-44B8AED75332}" sibTransId="{429BDF03-035E-455A-B6F9-B7274C3F8AFA}"/>
    <dgm:cxn modelId="{2B58B0E6-4225-440B-8616-B66D395D6AA2}" srcId="{E1CC328F-1290-4AE0-9ECE-1C6BE5DBCB7C}" destId="{1865DFC5-152D-4C15-B82C-193130396C1F}" srcOrd="1" destOrd="0" parTransId="{83F3AAC0-25D2-413A-B130-BFF3307A65B1}" sibTransId="{59A2975C-B45B-4F10-A752-540E2452822B}"/>
    <dgm:cxn modelId="{079AB3F9-F81D-46B0-9BE8-DE85840512A3}" srcId="{73F93648-5226-4161-8706-B246A902D523}" destId="{0CD048A7-2716-4992-B9A2-08E6CC162126}" srcOrd="0" destOrd="0" parTransId="{7DFB02F3-81E2-4C30-85D0-733397E468D0}" sibTransId="{7564B1CC-9093-4236-A85F-8B05EC6C541B}"/>
    <dgm:cxn modelId="{B82F881D-6DFA-468E-B8C8-C5151AC3F778}" type="presOf" srcId="{276A8735-3581-4B01-A073-2E97009B33DD}" destId="{1A0DB59C-9B4C-45D2-B397-9C6569929829}" srcOrd="0" destOrd="0" presId="urn:microsoft.com/office/officeart/2005/8/layout/vList2"/>
    <dgm:cxn modelId="{E75C3235-0E57-4002-B67C-ED2A37DE01B3}" srcId="{E1CC328F-1290-4AE0-9ECE-1C6BE5DBCB7C}" destId="{988BB868-70F0-4145-80DD-B64EB272E9A0}" srcOrd="6" destOrd="0" parTransId="{8FA7EAC1-7663-4435-B339-310650279BA2}" sibTransId="{101F038B-39A1-4576-AA62-B6482A7DBE1D}"/>
    <dgm:cxn modelId="{F8BB37A4-06EA-43CE-867E-E78A73DD7607}" type="presOf" srcId="{0CD048A7-2716-4992-B9A2-08E6CC162126}" destId="{C9120E1D-CA59-4872-B574-57799C291590}" srcOrd="0" destOrd="0" presId="urn:microsoft.com/office/officeart/2005/8/layout/vList2"/>
    <dgm:cxn modelId="{DE6556C2-F204-4973-A077-C9786462145B}" srcId="{E1CC328F-1290-4AE0-9ECE-1C6BE5DBCB7C}" destId="{276A8735-3581-4B01-A073-2E97009B33DD}" srcOrd="4" destOrd="0" parTransId="{A8682E41-30B8-45E2-894D-B81F880665E8}" sibTransId="{4959F5BA-2C7C-423D-AFF3-D87FEA38866E}"/>
    <dgm:cxn modelId="{68EF974C-47C4-4E61-9263-4D392B0ADCF9}" srcId="{E1CC328F-1290-4AE0-9ECE-1C6BE5DBCB7C}" destId="{B9CA6C30-668D-40BD-85EF-E3E979835C20}" srcOrd="3" destOrd="0" parTransId="{6B3772AB-9D0C-4E1E-B587-745DF7EC7BCC}" sibTransId="{41C92235-4E2D-4DAF-8708-45D1F9512028}"/>
    <dgm:cxn modelId="{83D0A107-2119-418C-9070-92C05264E074}" srcId="{E1CC328F-1290-4AE0-9ECE-1C6BE5DBCB7C}" destId="{ACA5053B-A58C-432D-9FEC-93A6DB137CCB}" srcOrd="0" destOrd="0" parTransId="{618473AA-4D48-4FF2-8D12-36E5746657C9}" sibTransId="{453D5A73-ED2F-4ABF-A2EE-8F86D94BC56F}"/>
    <dgm:cxn modelId="{89A3E070-E229-418C-BFB3-E547734CB766}" srcId="{E1CC328F-1290-4AE0-9ECE-1C6BE5DBCB7C}" destId="{46D243E6-1E7A-4E0B-B5D1-5383F06BCCF3}" srcOrd="7" destOrd="0" parTransId="{5C84BF09-2066-44B6-9900-1C5E131A49EA}" sibTransId="{6489F822-5EFC-4F29-9A31-5B3D45E1FBEB}"/>
    <dgm:cxn modelId="{4D474F37-EC21-4288-992B-3A3D9AF53E01}" type="presOf" srcId="{B9CA6C30-668D-40BD-85EF-E3E979835C20}" destId="{1DAA19B6-9980-427C-A89F-9098A261769B}" srcOrd="0" destOrd="0" presId="urn:microsoft.com/office/officeart/2005/8/layout/vList2"/>
    <dgm:cxn modelId="{0A3728EF-E12A-451D-A8B8-7534F10710C3}" type="presOf" srcId="{ACA5053B-A58C-432D-9FEC-93A6DB137CCB}" destId="{ED253656-4447-4EA0-AA39-FC3A06FF40B5}" srcOrd="0" destOrd="0" presId="urn:microsoft.com/office/officeart/2005/8/layout/vList2"/>
    <dgm:cxn modelId="{6B2190D5-902F-47BD-825F-BF910B17A9CC}" type="presParOf" srcId="{910FD469-F396-4BC9-9203-1E1F0F0E583B}" destId="{ED253656-4447-4EA0-AA39-FC3A06FF40B5}" srcOrd="0" destOrd="0" presId="urn:microsoft.com/office/officeart/2005/8/layout/vList2"/>
    <dgm:cxn modelId="{E5F2C3CC-CD8D-4B2E-9D11-D0C7529FD0AE}" type="presParOf" srcId="{910FD469-F396-4BC9-9203-1E1F0F0E583B}" destId="{00F32F64-B287-4E1E-B0F1-86A61C6246B7}" srcOrd="1" destOrd="0" presId="urn:microsoft.com/office/officeart/2005/8/layout/vList2"/>
    <dgm:cxn modelId="{B4E92CDF-CEA6-48F9-B9CF-5CE47DA3DB3E}" type="presParOf" srcId="{910FD469-F396-4BC9-9203-1E1F0F0E583B}" destId="{33A12637-9C6F-4F3B-8FD3-0643665A5298}" srcOrd="2" destOrd="0" presId="urn:microsoft.com/office/officeart/2005/8/layout/vList2"/>
    <dgm:cxn modelId="{F3475291-807A-491C-A81E-9BB75EADD797}" type="presParOf" srcId="{910FD469-F396-4BC9-9203-1E1F0F0E583B}" destId="{CF328ABB-C6B3-495F-A0DC-E78EE021E8C8}" srcOrd="3" destOrd="0" presId="urn:microsoft.com/office/officeart/2005/8/layout/vList2"/>
    <dgm:cxn modelId="{A9AAAA21-26DF-4C14-B991-12C3D7708516}" type="presParOf" srcId="{910FD469-F396-4BC9-9203-1E1F0F0E583B}" destId="{A043AFCE-72C2-4EDF-BC79-57678DC2006E}" srcOrd="4" destOrd="0" presId="urn:microsoft.com/office/officeart/2005/8/layout/vList2"/>
    <dgm:cxn modelId="{163AF5D1-18C1-473E-A3D9-1F240E516C8D}" type="presParOf" srcId="{910FD469-F396-4BC9-9203-1E1F0F0E583B}" destId="{C9120E1D-CA59-4872-B574-57799C291590}" srcOrd="5" destOrd="0" presId="urn:microsoft.com/office/officeart/2005/8/layout/vList2"/>
    <dgm:cxn modelId="{B008C95F-5FF4-42F1-8CBA-A87FAAED85CE}" type="presParOf" srcId="{910FD469-F396-4BC9-9203-1E1F0F0E583B}" destId="{1DAA19B6-9980-427C-A89F-9098A261769B}" srcOrd="6" destOrd="0" presId="urn:microsoft.com/office/officeart/2005/8/layout/vList2"/>
    <dgm:cxn modelId="{CF82092C-363A-41D9-8E18-6CEE6CAD6462}" type="presParOf" srcId="{910FD469-F396-4BC9-9203-1E1F0F0E583B}" destId="{3DFADBB3-0918-4A39-92E7-DCBE91DA67AF}" srcOrd="7" destOrd="0" presId="urn:microsoft.com/office/officeart/2005/8/layout/vList2"/>
    <dgm:cxn modelId="{0E109FD8-C6FE-4790-9669-9FB228D91340}" type="presParOf" srcId="{910FD469-F396-4BC9-9203-1E1F0F0E583B}" destId="{1A0DB59C-9B4C-45D2-B397-9C6569929829}" srcOrd="8" destOrd="0" presId="urn:microsoft.com/office/officeart/2005/8/layout/vList2"/>
    <dgm:cxn modelId="{8044265C-B21C-4A87-9AD5-90EF132FA403}" type="presParOf" srcId="{910FD469-F396-4BC9-9203-1E1F0F0E583B}" destId="{CB14AB6F-FFFF-4E54-A22C-2109815ADE34}" srcOrd="9" destOrd="0" presId="urn:microsoft.com/office/officeart/2005/8/layout/vList2"/>
    <dgm:cxn modelId="{926F7397-F955-466A-8520-D3B32F41AB48}" type="presParOf" srcId="{910FD469-F396-4BC9-9203-1E1F0F0E583B}" destId="{D68F7471-9002-4A97-A1E6-BFB2E8DC167D}" srcOrd="10" destOrd="0" presId="urn:microsoft.com/office/officeart/2005/8/layout/vList2"/>
    <dgm:cxn modelId="{A4CAADB1-5E02-46AD-9885-1BCDADFE6AE8}" type="presParOf" srcId="{910FD469-F396-4BC9-9203-1E1F0F0E583B}" destId="{383FE1F6-9E76-4D12-815E-9A900781AC6C}" srcOrd="11" destOrd="0" presId="urn:microsoft.com/office/officeart/2005/8/layout/vList2"/>
    <dgm:cxn modelId="{B7FD3587-054C-4996-B6DE-00A977A87777}" type="presParOf" srcId="{910FD469-F396-4BC9-9203-1E1F0F0E583B}" destId="{543E5AA1-EE41-4841-92B0-F0D9E1748BDE}" srcOrd="12" destOrd="0" presId="urn:microsoft.com/office/officeart/2005/8/layout/vList2"/>
    <dgm:cxn modelId="{4F44D3F8-9AAE-4BCB-848E-403045E23BD5}" type="presParOf" srcId="{910FD469-F396-4BC9-9203-1E1F0F0E583B}" destId="{005A993A-D2EC-44BE-A209-8E24276B8126}" srcOrd="13" destOrd="0" presId="urn:microsoft.com/office/officeart/2005/8/layout/vList2"/>
    <dgm:cxn modelId="{C69236B9-4C3B-4C30-81F4-93F494EE3663}" type="presParOf" srcId="{910FD469-F396-4BC9-9203-1E1F0F0E583B}" destId="{D93DAE5F-F190-405B-93F1-E5DA78503F8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E7E7F-5D7F-4B00-85BE-AEE1DD8C8D3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5A6B93-6D4C-4CD6-9A6F-58CA81828A7F}">
      <dgm:prSet/>
      <dgm:spPr/>
      <dgm:t>
        <a:bodyPr/>
        <a:lstStyle/>
        <a:p>
          <a:pPr>
            <a:defRPr b="1"/>
          </a:pPr>
          <a:r>
            <a:rPr lang="en-US"/>
            <a:t>Same basic idea as fat-client versus fat-server</a:t>
          </a:r>
        </a:p>
      </dgm:t>
    </dgm:pt>
    <dgm:pt modelId="{4860B6EE-416F-4354-AD9C-BAD295AEE5EA}" type="parTrans" cxnId="{D6088864-F806-43CE-A165-CA26BE4DD685}">
      <dgm:prSet/>
      <dgm:spPr/>
      <dgm:t>
        <a:bodyPr/>
        <a:lstStyle/>
        <a:p>
          <a:endParaRPr lang="en-US"/>
        </a:p>
      </dgm:t>
    </dgm:pt>
    <dgm:pt modelId="{90DDD742-843A-4A22-AA10-A6479992BA57}" type="sibTrans" cxnId="{D6088864-F806-43CE-A165-CA26BE4DD685}">
      <dgm:prSet/>
      <dgm:spPr/>
      <dgm:t>
        <a:bodyPr/>
        <a:lstStyle/>
        <a:p>
          <a:endParaRPr lang="en-US"/>
        </a:p>
      </dgm:t>
    </dgm:pt>
    <dgm:pt modelId="{794F5C47-3F5F-4BFF-86FE-BF7636792227}">
      <dgm:prSet/>
      <dgm:spPr/>
      <dgm:t>
        <a:bodyPr/>
        <a:lstStyle/>
        <a:p>
          <a:pPr>
            <a:defRPr b="1"/>
          </a:pPr>
          <a:r>
            <a:rPr lang="en-US"/>
            <a:t>Depends on how the application is divided between the server and the client </a:t>
          </a:r>
        </a:p>
      </dgm:t>
    </dgm:pt>
    <dgm:pt modelId="{DEDCD7CF-8179-442F-A419-67A3B57F8EB8}" type="parTrans" cxnId="{4A32A017-977E-48F1-A6D0-A34A38BDDEDB}">
      <dgm:prSet/>
      <dgm:spPr/>
      <dgm:t>
        <a:bodyPr/>
        <a:lstStyle/>
        <a:p>
          <a:endParaRPr lang="en-US"/>
        </a:p>
      </dgm:t>
    </dgm:pt>
    <dgm:pt modelId="{791A6232-C6ED-46BE-A6FF-2C8C2BEC4390}" type="sibTrans" cxnId="{4A32A017-977E-48F1-A6D0-A34A38BDDEDB}">
      <dgm:prSet/>
      <dgm:spPr/>
      <dgm:t>
        <a:bodyPr/>
        <a:lstStyle/>
        <a:p>
          <a:endParaRPr lang="en-US"/>
        </a:p>
      </dgm:t>
    </dgm:pt>
    <dgm:pt modelId="{06533AAE-E70B-4EB0-A079-D48A155C5B5A}">
      <dgm:prSet/>
      <dgm:spPr/>
      <dgm:t>
        <a:bodyPr/>
        <a:lstStyle/>
        <a:p>
          <a:pPr>
            <a:defRPr b="1"/>
          </a:pPr>
          <a:r>
            <a:rPr lang="en-US"/>
            <a:t>Two-tier servers </a:t>
          </a:r>
        </a:p>
      </dgm:t>
    </dgm:pt>
    <dgm:pt modelId="{2CC848A2-4660-48CC-B259-7B6971D57137}" type="parTrans" cxnId="{5A03DB1B-EC21-4F01-8545-E18D9EDCD812}">
      <dgm:prSet/>
      <dgm:spPr/>
      <dgm:t>
        <a:bodyPr/>
        <a:lstStyle/>
        <a:p>
          <a:endParaRPr lang="en-US"/>
        </a:p>
      </dgm:t>
    </dgm:pt>
    <dgm:pt modelId="{AA7EA829-13FA-4B34-B111-36A3D6E76B93}" type="sibTrans" cxnId="{5A03DB1B-EC21-4F01-8545-E18D9EDCD812}">
      <dgm:prSet/>
      <dgm:spPr/>
      <dgm:t>
        <a:bodyPr/>
        <a:lstStyle/>
        <a:p>
          <a:endParaRPr lang="en-US"/>
        </a:p>
      </dgm:t>
    </dgm:pt>
    <dgm:pt modelId="{4B4E9CA6-0BC6-43B7-A57D-3A9023A8B9B7}">
      <dgm:prSet/>
      <dgm:spPr/>
      <dgm:t>
        <a:bodyPr/>
        <a:lstStyle/>
        <a:p>
          <a:r>
            <a:rPr lang="en-US"/>
            <a:t>Examples: file servers and database server </a:t>
          </a:r>
        </a:p>
      </dgm:t>
    </dgm:pt>
    <dgm:pt modelId="{5DB518A6-14CD-4AA2-A81F-A313E4CA7972}" type="parTrans" cxnId="{446DC03E-9914-4832-AE4B-1B921A4A5EB6}">
      <dgm:prSet/>
      <dgm:spPr/>
      <dgm:t>
        <a:bodyPr/>
        <a:lstStyle/>
        <a:p>
          <a:endParaRPr lang="en-US"/>
        </a:p>
      </dgm:t>
    </dgm:pt>
    <dgm:pt modelId="{3795F3DD-4FED-49EF-A1FB-C8F012242CE2}" type="sibTrans" cxnId="{446DC03E-9914-4832-AE4B-1B921A4A5EB6}">
      <dgm:prSet/>
      <dgm:spPr/>
      <dgm:t>
        <a:bodyPr/>
        <a:lstStyle/>
        <a:p>
          <a:endParaRPr lang="en-US"/>
        </a:p>
      </dgm:t>
    </dgm:pt>
    <dgm:pt modelId="{4591E676-D31E-418B-97AD-AAF999A65CA0}">
      <dgm:prSet/>
      <dgm:spPr/>
      <dgm:t>
        <a:bodyPr/>
        <a:lstStyle/>
        <a:p>
          <a:r>
            <a:rPr lang="en-US"/>
            <a:t>In this case the process (application logic) is buried within the client or server (or both)</a:t>
          </a:r>
        </a:p>
      </dgm:t>
    </dgm:pt>
    <dgm:pt modelId="{4FA5744C-FF82-4178-80EA-F0FB6D4E7045}" type="parTrans" cxnId="{E7197738-D530-4492-83D9-93AA2FFCC5DD}">
      <dgm:prSet/>
      <dgm:spPr/>
      <dgm:t>
        <a:bodyPr/>
        <a:lstStyle/>
        <a:p>
          <a:endParaRPr lang="en-US"/>
        </a:p>
      </dgm:t>
    </dgm:pt>
    <dgm:pt modelId="{1F9C0BFE-A14B-4151-9FEB-7374B3D7918A}" type="sibTrans" cxnId="{E7197738-D530-4492-83D9-93AA2FFCC5DD}">
      <dgm:prSet/>
      <dgm:spPr/>
      <dgm:t>
        <a:bodyPr/>
        <a:lstStyle/>
        <a:p>
          <a:endParaRPr lang="en-US"/>
        </a:p>
      </dgm:t>
    </dgm:pt>
    <dgm:pt modelId="{A119D6E8-AE61-4A5E-974B-7C5E656B2AC5}">
      <dgm:prSet/>
      <dgm:spPr/>
      <dgm:t>
        <a:bodyPr/>
        <a:lstStyle/>
        <a:p>
          <a:pPr>
            <a:defRPr b="1"/>
          </a:pPr>
          <a:r>
            <a:rPr lang="en-US"/>
            <a:t>Three-tier servers</a:t>
          </a:r>
        </a:p>
      </dgm:t>
    </dgm:pt>
    <dgm:pt modelId="{655C4CB2-BECB-4EFE-8932-E29D2E94087F}" type="parTrans" cxnId="{872526A6-A182-4A8C-9512-32AA119BE5EB}">
      <dgm:prSet/>
      <dgm:spPr/>
      <dgm:t>
        <a:bodyPr/>
        <a:lstStyle/>
        <a:p>
          <a:endParaRPr lang="en-US"/>
        </a:p>
      </dgm:t>
    </dgm:pt>
    <dgm:pt modelId="{73E51C4E-4DA2-41AC-BCB3-F93C967A958A}" type="sibTrans" cxnId="{872526A6-A182-4A8C-9512-32AA119BE5EB}">
      <dgm:prSet/>
      <dgm:spPr/>
      <dgm:t>
        <a:bodyPr/>
        <a:lstStyle/>
        <a:p>
          <a:endParaRPr lang="en-US"/>
        </a:p>
      </dgm:t>
    </dgm:pt>
    <dgm:pt modelId="{41A5BE96-EB72-40AB-B94B-D9DAADF50706}">
      <dgm:prSet/>
      <dgm:spPr/>
      <dgm:t>
        <a:bodyPr/>
        <a:lstStyle/>
        <a:p>
          <a:r>
            <a:rPr lang="en-US"/>
            <a:t>Examples: Web and distributed objects </a:t>
          </a:r>
        </a:p>
      </dgm:t>
    </dgm:pt>
    <dgm:pt modelId="{B561355B-89AF-49DC-8FB0-8F8424B2D302}" type="parTrans" cxnId="{E07DC447-3795-403C-A902-280792675EC5}">
      <dgm:prSet/>
      <dgm:spPr/>
      <dgm:t>
        <a:bodyPr/>
        <a:lstStyle/>
        <a:p>
          <a:endParaRPr lang="en-US"/>
        </a:p>
      </dgm:t>
    </dgm:pt>
    <dgm:pt modelId="{62E66CBD-E2FD-4A2E-913F-2A994EE062E5}" type="sibTrans" cxnId="{E07DC447-3795-403C-A902-280792675EC5}">
      <dgm:prSet/>
      <dgm:spPr/>
      <dgm:t>
        <a:bodyPr/>
        <a:lstStyle/>
        <a:p>
          <a:endParaRPr lang="en-US"/>
        </a:p>
      </dgm:t>
    </dgm:pt>
    <dgm:pt modelId="{EA9C9025-70CD-44CA-B644-8828345469EF}">
      <dgm:prSet/>
      <dgm:spPr/>
      <dgm:t>
        <a:bodyPr/>
        <a:lstStyle/>
        <a:p>
          <a:r>
            <a:rPr lang="en-US"/>
            <a:t>In this case the process is run on the middle-tier – separated from the user and data interface</a:t>
          </a:r>
        </a:p>
      </dgm:t>
    </dgm:pt>
    <dgm:pt modelId="{43FF299B-F86B-44B1-8C0F-6BA6373E6FBE}" type="parTrans" cxnId="{5F07A402-A96A-4EC0-A8DC-9D15B2514C4F}">
      <dgm:prSet/>
      <dgm:spPr/>
      <dgm:t>
        <a:bodyPr/>
        <a:lstStyle/>
        <a:p>
          <a:endParaRPr lang="en-US"/>
        </a:p>
      </dgm:t>
    </dgm:pt>
    <dgm:pt modelId="{CBF06799-3F11-40ED-95A1-907DEFE7B388}" type="sibTrans" cxnId="{5F07A402-A96A-4EC0-A8DC-9D15B2514C4F}">
      <dgm:prSet/>
      <dgm:spPr/>
      <dgm:t>
        <a:bodyPr/>
        <a:lstStyle/>
        <a:p>
          <a:endParaRPr lang="en-US"/>
        </a:p>
      </dgm:t>
    </dgm:pt>
    <dgm:pt modelId="{86D655AB-C2BB-4D83-B433-40E854EA849E}">
      <dgm:prSet/>
      <dgm:spPr/>
      <dgm:t>
        <a:bodyPr/>
        <a:lstStyle/>
        <a:p>
          <a:r>
            <a:rPr lang="en-US"/>
            <a:t>They can integrate the data from multiple sources </a:t>
          </a:r>
        </a:p>
      </dgm:t>
    </dgm:pt>
    <dgm:pt modelId="{9CE3A6E0-28CC-4B3D-ABA1-0F96AC38CFD8}" type="parTrans" cxnId="{068EEAE7-AA39-4450-9F99-73C0C6933262}">
      <dgm:prSet/>
      <dgm:spPr/>
      <dgm:t>
        <a:bodyPr/>
        <a:lstStyle/>
        <a:p>
          <a:endParaRPr lang="en-US"/>
        </a:p>
      </dgm:t>
    </dgm:pt>
    <dgm:pt modelId="{701969E7-39FA-43AA-8F8B-B250D244A90D}" type="sibTrans" cxnId="{068EEAE7-AA39-4450-9F99-73C0C6933262}">
      <dgm:prSet/>
      <dgm:spPr/>
      <dgm:t>
        <a:bodyPr/>
        <a:lstStyle/>
        <a:p>
          <a:endParaRPr lang="en-US"/>
        </a:p>
      </dgm:t>
    </dgm:pt>
    <dgm:pt modelId="{C6B75C4E-17FC-49E0-943D-489E999D31EA}">
      <dgm:prSet/>
      <dgm:spPr/>
      <dgm:t>
        <a:bodyPr/>
        <a:lstStyle/>
        <a:p>
          <a:r>
            <a:rPr lang="en-US"/>
            <a:t>More robust and more scalable </a:t>
          </a:r>
        </a:p>
      </dgm:t>
    </dgm:pt>
    <dgm:pt modelId="{D470A6C5-551B-4D5B-97A9-8A7853B77340}" type="parTrans" cxnId="{48CEB313-E4D0-4CF3-AD5F-74E98019B8A0}">
      <dgm:prSet/>
      <dgm:spPr/>
      <dgm:t>
        <a:bodyPr/>
        <a:lstStyle/>
        <a:p>
          <a:endParaRPr lang="en-US"/>
        </a:p>
      </dgm:t>
    </dgm:pt>
    <dgm:pt modelId="{39799A1D-5F0E-4423-A182-82D8E739B9A8}" type="sibTrans" cxnId="{48CEB313-E4D0-4CF3-AD5F-74E98019B8A0}">
      <dgm:prSet/>
      <dgm:spPr/>
      <dgm:t>
        <a:bodyPr/>
        <a:lstStyle/>
        <a:p>
          <a:endParaRPr lang="en-US"/>
        </a:p>
      </dgm:t>
    </dgm:pt>
    <dgm:pt modelId="{0E2975D3-6F3C-4115-9D98-D126B796A0B1}" type="pres">
      <dgm:prSet presAssocID="{7C4E7E7F-5D7F-4B00-85BE-AEE1DD8C8D3A}" presName="root" presStyleCnt="0">
        <dgm:presLayoutVars>
          <dgm:dir/>
          <dgm:resizeHandles val="exact"/>
        </dgm:presLayoutVars>
      </dgm:prSet>
      <dgm:spPr/>
      <dgm:t>
        <a:bodyPr/>
        <a:lstStyle/>
        <a:p>
          <a:endParaRPr lang="en-US"/>
        </a:p>
      </dgm:t>
    </dgm:pt>
    <dgm:pt modelId="{EC44D6CE-336B-417D-82DB-0A3674EDF006}" type="pres">
      <dgm:prSet presAssocID="{B15A6B93-6D4C-4CD6-9A6F-58CA81828A7F}" presName="compNode" presStyleCnt="0"/>
      <dgm:spPr/>
    </dgm:pt>
    <dgm:pt modelId="{EC9164CE-6F59-4894-A061-D6E79709B1D4}" type="pres">
      <dgm:prSet presAssocID="{B15A6B93-6D4C-4CD6-9A6F-58CA81828A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izza"/>
        </a:ext>
      </dgm:extLst>
    </dgm:pt>
    <dgm:pt modelId="{AF32AA15-9D3F-45E4-BD45-F5BB73105FEC}" type="pres">
      <dgm:prSet presAssocID="{B15A6B93-6D4C-4CD6-9A6F-58CA81828A7F}" presName="iconSpace" presStyleCnt="0"/>
      <dgm:spPr/>
    </dgm:pt>
    <dgm:pt modelId="{3CA262B5-4201-4065-A5CF-BCD410700E5C}" type="pres">
      <dgm:prSet presAssocID="{B15A6B93-6D4C-4CD6-9A6F-58CA81828A7F}" presName="parTx" presStyleLbl="revTx" presStyleIdx="0" presStyleCnt="8">
        <dgm:presLayoutVars>
          <dgm:chMax val="0"/>
          <dgm:chPref val="0"/>
        </dgm:presLayoutVars>
      </dgm:prSet>
      <dgm:spPr/>
      <dgm:t>
        <a:bodyPr/>
        <a:lstStyle/>
        <a:p>
          <a:endParaRPr lang="en-US"/>
        </a:p>
      </dgm:t>
    </dgm:pt>
    <dgm:pt modelId="{612FB3A5-D79E-47D3-B5B0-2D6AF7B1B03B}" type="pres">
      <dgm:prSet presAssocID="{B15A6B93-6D4C-4CD6-9A6F-58CA81828A7F}" presName="txSpace" presStyleCnt="0"/>
      <dgm:spPr/>
    </dgm:pt>
    <dgm:pt modelId="{15166FA2-EB21-4463-A696-D442A8F32FE5}" type="pres">
      <dgm:prSet presAssocID="{B15A6B93-6D4C-4CD6-9A6F-58CA81828A7F}" presName="desTx" presStyleLbl="revTx" presStyleIdx="1" presStyleCnt="8">
        <dgm:presLayoutVars/>
      </dgm:prSet>
      <dgm:spPr/>
    </dgm:pt>
    <dgm:pt modelId="{B3A12821-2F24-4213-BC23-54695A6001E9}" type="pres">
      <dgm:prSet presAssocID="{90DDD742-843A-4A22-AA10-A6479992BA57}" presName="sibTrans" presStyleCnt="0"/>
      <dgm:spPr/>
    </dgm:pt>
    <dgm:pt modelId="{6574AC21-61B2-4BC6-A212-4CAF4FD9065D}" type="pres">
      <dgm:prSet presAssocID="{794F5C47-3F5F-4BFF-86FE-BF7636792227}" presName="compNode" presStyleCnt="0"/>
      <dgm:spPr/>
    </dgm:pt>
    <dgm:pt modelId="{088C6AB8-9F5E-45CA-BF2D-0BBBD9463559}" type="pres">
      <dgm:prSet presAssocID="{794F5C47-3F5F-4BFF-86FE-BF7636792227}"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aiter"/>
        </a:ext>
      </dgm:extLst>
    </dgm:pt>
    <dgm:pt modelId="{D142FD67-94B3-432A-93BA-C981BCD9AFE8}" type="pres">
      <dgm:prSet presAssocID="{794F5C47-3F5F-4BFF-86FE-BF7636792227}" presName="iconSpace" presStyleCnt="0"/>
      <dgm:spPr/>
    </dgm:pt>
    <dgm:pt modelId="{400696C2-0164-41D6-838F-3AE77EF874B9}" type="pres">
      <dgm:prSet presAssocID="{794F5C47-3F5F-4BFF-86FE-BF7636792227}" presName="parTx" presStyleLbl="revTx" presStyleIdx="2" presStyleCnt="8">
        <dgm:presLayoutVars>
          <dgm:chMax val="0"/>
          <dgm:chPref val="0"/>
        </dgm:presLayoutVars>
      </dgm:prSet>
      <dgm:spPr/>
      <dgm:t>
        <a:bodyPr/>
        <a:lstStyle/>
        <a:p>
          <a:endParaRPr lang="en-US"/>
        </a:p>
      </dgm:t>
    </dgm:pt>
    <dgm:pt modelId="{1C1CF402-E3DE-45E3-B7D0-D7DC6DE4674F}" type="pres">
      <dgm:prSet presAssocID="{794F5C47-3F5F-4BFF-86FE-BF7636792227}" presName="txSpace" presStyleCnt="0"/>
      <dgm:spPr/>
    </dgm:pt>
    <dgm:pt modelId="{82ABDC4D-8D05-44A4-83FC-C93EB5382D25}" type="pres">
      <dgm:prSet presAssocID="{794F5C47-3F5F-4BFF-86FE-BF7636792227}" presName="desTx" presStyleLbl="revTx" presStyleIdx="3" presStyleCnt="8">
        <dgm:presLayoutVars/>
      </dgm:prSet>
      <dgm:spPr/>
    </dgm:pt>
    <dgm:pt modelId="{67FB535A-76B7-4E66-96C4-C6391A648F98}" type="pres">
      <dgm:prSet presAssocID="{791A6232-C6ED-46BE-A6FF-2C8C2BEC4390}" presName="sibTrans" presStyleCnt="0"/>
      <dgm:spPr/>
    </dgm:pt>
    <dgm:pt modelId="{363E8ED7-24C5-416C-AD12-95327AF835D6}" type="pres">
      <dgm:prSet presAssocID="{06533AAE-E70B-4EB0-A079-D48A155C5B5A}" presName="compNode" presStyleCnt="0"/>
      <dgm:spPr/>
    </dgm:pt>
    <dgm:pt modelId="{C2862B24-5558-4E25-89DA-2CA924078DA1}" type="pres">
      <dgm:prSet presAssocID="{06533AAE-E70B-4EB0-A079-D48A155C5B5A}"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2441454F-9C89-4643-81F6-A8A2B4624055}" type="pres">
      <dgm:prSet presAssocID="{06533AAE-E70B-4EB0-A079-D48A155C5B5A}" presName="iconSpace" presStyleCnt="0"/>
      <dgm:spPr/>
    </dgm:pt>
    <dgm:pt modelId="{B4C9A0D0-ADF7-403F-B988-E886B33FF580}" type="pres">
      <dgm:prSet presAssocID="{06533AAE-E70B-4EB0-A079-D48A155C5B5A}" presName="parTx" presStyleLbl="revTx" presStyleIdx="4" presStyleCnt="8">
        <dgm:presLayoutVars>
          <dgm:chMax val="0"/>
          <dgm:chPref val="0"/>
        </dgm:presLayoutVars>
      </dgm:prSet>
      <dgm:spPr/>
      <dgm:t>
        <a:bodyPr/>
        <a:lstStyle/>
        <a:p>
          <a:endParaRPr lang="en-US"/>
        </a:p>
      </dgm:t>
    </dgm:pt>
    <dgm:pt modelId="{ACADB253-437C-4DD8-AB2C-604859C1D3F8}" type="pres">
      <dgm:prSet presAssocID="{06533AAE-E70B-4EB0-A079-D48A155C5B5A}" presName="txSpace" presStyleCnt="0"/>
      <dgm:spPr/>
    </dgm:pt>
    <dgm:pt modelId="{8FB3F444-7B85-40CE-AA82-FCD8BE896F1F}" type="pres">
      <dgm:prSet presAssocID="{06533AAE-E70B-4EB0-A079-D48A155C5B5A}" presName="desTx" presStyleLbl="revTx" presStyleIdx="5" presStyleCnt="8">
        <dgm:presLayoutVars/>
      </dgm:prSet>
      <dgm:spPr/>
      <dgm:t>
        <a:bodyPr/>
        <a:lstStyle/>
        <a:p>
          <a:endParaRPr lang="en-US"/>
        </a:p>
      </dgm:t>
    </dgm:pt>
    <dgm:pt modelId="{FCB2A170-E4F6-41E3-99CC-A39BEAD55D6D}" type="pres">
      <dgm:prSet presAssocID="{AA7EA829-13FA-4B34-B111-36A3D6E76B93}" presName="sibTrans" presStyleCnt="0"/>
      <dgm:spPr/>
    </dgm:pt>
    <dgm:pt modelId="{137D6C3E-5758-42DF-BDB3-EEB36F71E9EE}" type="pres">
      <dgm:prSet presAssocID="{A119D6E8-AE61-4A5E-974B-7C5E656B2AC5}" presName="compNode" presStyleCnt="0"/>
      <dgm:spPr/>
    </dgm:pt>
    <dgm:pt modelId="{001AC37F-2904-4849-A2B3-CFF290A2A825}" type="pres">
      <dgm:prSet presAssocID="{A119D6E8-AE61-4A5E-974B-7C5E656B2A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9AE89DD9-AC16-4866-A0BA-56901A2655BE}" type="pres">
      <dgm:prSet presAssocID="{A119D6E8-AE61-4A5E-974B-7C5E656B2AC5}" presName="iconSpace" presStyleCnt="0"/>
      <dgm:spPr/>
    </dgm:pt>
    <dgm:pt modelId="{38C8C498-8459-4ED7-9CAF-8EC1C32B82B2}" type="pres">
      <dgm:prSet presAssocID="{A119D6E8-AE61-4A5E-974B-7C5E656B2AC5}" presName="parTx" presStyleLbl="revTx" presStyleIdx="6" presStyleCnt="8">
        <dgm:presLayoutVars>
          <dgm:chMax val="0"/>
          <dgm:chPref val="0"/>
        </dgm:presLayoutVars>
      </dgm:prSet>
      <dgm:spPr/>
      <dgm:t>
        <a:bodyPr/>
        <a:lstStyle/>
        <a:p>
          <a:endParaRPr lang="en-US"/>
        </a:p>
      </dgm:t>
    </dgm:pt>
    <dgm:pt modelId="{0BC024AB-7D95-4BDD-898F-4219944C02FD}" type="pres">
      <dgm:prSet presAssocID="{A119D6E8-AE61-4A5E-974B-7C5E656B2AC5}" presName="txSpace" presStyleCnt="0"/>
      <dgm:spPr/>
    </dgm:pt>
    <dgm:pt modelId="{93E90DDB-C4E0-4DC5-A3E1-AB3CD0AC192F}" type="pres">
      <dgm:prSet presAssocID="{A119D6E8-AE61-4A5E-974B-7C5E656B2AC5}" presName="desTx" presStyleLbl="revTx" presStyleIdx="7" presStyleCnt="8">
        <dgm:presLayoutVars/>
      </dgm:prSet>
      <dgm:spPr/>
      <dgm:t>
        <a:bodyPr/>
        <a:lstStyle/>
        <a:p>
          <a:endParaRPr lang="en-US"/>
        </a:p>
      </dgm:t>
    </dgm:pt>
  </dgm:ptLst>
  <dgm:cxnLst>
    <dgm:cxn modelId="{446DC03E-9914-4832-AE4B-1B921A4A5EB6}" srcId="{06533AAE-E70B-4EB0-A079-D48A155C5B5A}" destId="{4B4E9CA6-0BC6-43B7-A57D-3A9023A8B9B7}" srcOrd="0" destOrd="0" parTransId="{5DB518A6-14CD-4AA2-A81F-A313E4CA7972}" sibTransId="{3795F3DD-4FED-49EF-A1FB-C8F012242CE2}"/>
    <dgm:cxn modelId="{068EEAE7-AA39-4450-9F99-73C0C6933262}" srcId="{A119D6E8-AE61-4A5E-974B-7C5E656B2AC5}" destId="{86D655AB-C2BB-4D83-B433-40E854EA849E}" srcOrd="2" destOrd="0" parTransId="{9CE3A6E0-28CC-4B3D-ABA1-0F96AC38CFD8}" sibTransId="{701969E7-39FA-43AA-8F8B-B250D244A90D}"/>
    <dgm:cxn modelId="{4C4A2172-B91A-42B9-B115-3BB40353E8CA}" type="presOf" srcId="{4B4E9CA6-0BC6-43B7-A57D-3A9023A8B9B7}" destId="{8FB3F444-7B85-40CE-AA82-FCD8BE896F1F}" srcOrd="0" destOrd="0" presId="urn:microsoft.com/office/officeart/2018/5/layout/CenteredIconLabelDescriptionList"/>
    <dgm:cxn modelId="{CF44EBC8-1E53-453F-80A9-87BA59100679}" type="presOf" srcId="{4591E676-D31E-418B-97AD-AAF999A65CA0}" destId="{8FB3F444-7B85-40CE-AA82-FCD8BE896F1F}" srcOrd="0" destOrd="1" presId="urn:microsoft.com/office/officeart/2018/5/layout/CenteredIconLabelDescriptionList"/>
    <dgm:cxn modelId="{4A32A017-977E-48F1-A6D0-A34A38BDDEDB}" srcId="{7C4E7E7F-5D7F-4B00-85BE-AEE1DD8C8D3A}" destId="{794F5C47-3F5F-4BFF-86FE-BF7636792227}" srcOrd="1" destOrd="0" parTransId="{DEDCD7CF-8179-442F-A419-67A3B57F8EB8}" sibTransId="{791A6232-C6ED-46BE-A6FF-2C8C2BEC4390}"/>
    <dgm:cxn modelId="{96EBE5DF-6EF3-40BB-B990-D043B3957CB6}" type="presOf" srcId="{B15A6B93-6D4C-4CD6-9A6F-58CA81828A7F}" destId="{3CA262B5-4201-4065-A5CF-BCD410700E5C}" srcOrd="0" destOrd="0" presId="urn:microsoft.com/office/officeart/2018/5/layout/CenteredIconLabelDescriptionList"/>
    <dgm:cxn modelId="{5C335A45-C090-4D6F-A559-3EE4BBBF6EF3}" type="presOf" srcId="{06533AAE-E70B-4EB0-A079-D48A155C5B5A}" destId="{B4C9A0D0-ADF7-403F-B988-E886B33FF580}" srcOrd="0" destOrd="0" presId="urn:microsoft.com/office/officeart/2018/5/layout/CenteredIconLabelDescriptionList"/>
    <dgm:cxn modelId="{9A8F0F7A-D0F3-4D1E-9CB6-60FF4A308826}" type="presOf" srcId="{7C4E7E7F-5D7F-4B00-85BE-AEE1DD8C8D3A}" destId="{0E2975D3-6F3C-4115-9D98-D126B796A0B1}" srcOrd="0" destOrd="0" presId="urn:microsoft.com/office/officeart/2018/5/layout/CenteredIconLabelDescriptionList"/>
    <dgm:cxn modelId="{872526A6-A182-4A8C-9512-32AA119BE5EB}" srcId="{7C4E7E7F-5D7F-4B00-85BE-AEE1DD8C8D3A}" destId="{A119D6E8-AE61-4A5E-974B-7C5E656B2AC5}" srcOrd="3" destOrd="0" parTransId="{655C4CB2-BECB-4EFE-8932-E29D2E94087F}" sibTransId="{73E51C4E-4DA2-41AC-BCB3-F93C967A958A}"/>
    <dgm:cxn modelId="{36CDCCFB-5593-42FF-A39C-3580C2523FAC}" type="presOf" srcId="{EA9C9025-70CD-44CA-B644-8828345469EF}" destId="{93E90DDB-C4E0-4DC5-A3E1-AB3CD0AC192F}" srcOrd="0" destOrd="1" presId="urn:microsoft.com/office/officeart/2018/5/layout/CenteredIconLabelDescriptionList"/>
    <dgm:cxn modelId="{E07DC447-3795-403C-A902-280792675EC5}" srcId="{A119D6E8-AE61-4A5E-974B-7C5E656B2AC5}" destId="{41A5BE96-EB72-40AB-B94B-D9DAADF50706}" srcOrd="0" destOrd="0" parTransId="{B561355B-89AF-49DC-8FB0-8F8424B2D302}" sibTransId="{62E66CBD-E2FD-4A2E-913F-2A994EE062E5}"/>
    <dgm:cxn modelId="{23EC58AE-DC11-4B61-A27A-7EC1DF97B5B3}" type="presOf" srcId="{C6B75C4E-17FC-49E0-943D-489E999D31EA}" destId="{93E90DDB-C4E0-4DC5-A3E1-AB3CD0AC192F}" srcOrd="0" destOrd="3" presId="urn:microsoft.com/office/officeart/2018/5/layout/CenteredIconLabelDescriptionList"/>
    <dgm:cxn modelId="{D6088864-F806-43CE-A165-CA26BE4DD685}" srcId="{7C4E7E7F-5D7F-4B00-85BE-AEE1DD8C8D3A}" destId="{B15A6B93-6D4C-4CD6-9A6F-58CA81828A7F}" srcOrd="0" destOrd="0" parTransId="{4860B6EE-416F-4354-AD9C-BAD295AEE5EA}" sibTransId="{90DDD742-843A-4A22-AA10-A6479992BA57}"/>
    <dgm:cxn modelId="{5F07A402-A96A-4EC0-A8DC-9D15B2514C4F}" srcId="{A119D6E8-AE61-4A5E-974B-7C5E656B2AC5}" destId="{EA9C9025-70CD-44CA-B644-8828345469EF}" srcOrd="1" destOrd="0" parTransId="{43FF299B-F86B-44B1-8C0F-6BA6373E6FBE}" sibTransId="{CBF06799-3F11-40ED-95A1-907DEFE7B388}"/>
    <dgm:cxn modelId="{E7197738-D530-4492-83D9-93AA2FFCC5DD}" srcId="{06533AAE-E70B-4EB0-A079-D48A155C5B5A}" destId="{4591E676-D31E-418B-97AD-AAF999A65CA0}" srcOrd="1" destOrd="0" parTransId="{4FA5744C-FF82-4178-80EA-F0FB6D4E7045}" sibTransId="{1F9C0BFE-A14B-4151-9FEB-7374B3D7918A}"/>
    <dgm:cxn modelId="{BEB2EA33-2D23-443E-A782-3F988ACC0A3A}" type="presOf" srcId="{41A5BE96-EB72-40AB-B94B-D9DAADF50706}" destId="{93E90DDB-C4E0-4DC5-A3E1-AB3CD0AC192F}" srcOrd="0" destOrd="0" presId="urn:microsoft.com/office/officeart/2018/5/layout/CenteredIconLabelDescriptionList"/>
    <dgm:cxn modelId="{5A03DB1B-EC21-4F01-8545-E18D9EDCD812}" srcId="{7C4E7E7F-5D7F-4B00-85BE-AEE1DD8C8D3A}" destId="{06533AAE-E70B-4EB0-A079-D48A155C5B5A}" srcOrd="2" destOrd="0" parTransId="{2CC848A2-4660-48CC-B259-7B6971D57137}" sibTransId="{AA7EA829-13FA-4B34-B111-36A3D6E76B93}"/>
    <dgm:cxn modelId="{48CEB313-E4D0-4CF3-AD5F-74E98019B8A0}" srcId="{A119D6E8-AE61-4A5E-974B-7C5E656B2AC5}" destId="{C6B75C4E-17FC-49E0-943D-489E999D31EA}" srcOrd="3" destOrd="0" parTransId="{D470A6C5-551B-4D5B-97A9-8A7853B77340}" sibTransId="{39799A1D-5F0E-4423-A182-82D8E739B9A8}"/>
    <dgm:cxn modelId="{7F709CA3-9D9E-45AC-8BBB-F47ABE90A619}" type="presOf" srcId="{794F5C47-3F5F-4BFF-86FE-BF7636792227}" destId="{400696C2-0164-41D6-838F-3AE77EF874B9}" srcOrd="0" destOrd="0" presId="urn:microsoft.com/office/officeart/2018/5/layout/CenteredIconLabelDescriptionList"/>
    <dgm:cxn modelId="{9F5C108E-8CE0-4315-BEB6-F0FE13859104}" type="presOf" srcId="{A119D6E8-AE61-4A5E-974B-7C5E656B2AC5}" destId="{38C8C498-8459-4ED7-9CAF-8EC1C32B82B2}" srcOrd="0" destOrd="0" presId="urn:microsoft.com/office/officeart/2018/5/layout/CenteredIconLabelDescriptionList"/>
    <dgm:cxn modelId="{CE71DD97-8EE9-45B0-B26C-DF9E80784FBF}" type="presOf" srcId="{86D655AB-C2BB-4D83-B433-40E854EA849E}" destId="{93E90DDB-C4E0-4DC5-A3E1-AB3CD0AC192F}" srcOrd="0" destOrd="2" presId="urn:microsoft.com/office/officeart/2018/5/layout/CenteredIconLabelDescriptionList"/>
    <dgm:cxn modelId="{BB833D15-B803-43F4-BC61-80BCA9253022}" type="presParOf" srcId="{0E2975D3-6F3C-4115-9D98-D126B796A0B1}" destId="{EC44D6CE-336B-417D-82DB-0A3674EDF006}" srcOrd="0" destOrd="0" presId="urn:microsoft.com/office/officeart/2018/5/layout/CenteredIconLabelDescriptionList"/>
    <dgm:cxn modelId="{CB3123CF-BA10-4011-865E-B8660423869F}" type="presParOf" srcId="{EC44D6CE-336B-417D-82DB-0A3674EDF006}" destId="{EC9164CE-6F59-4894-A061-D6E79709B1D4}" srcOrd="0" destOrd="0" presId="urn:microsoft.com/office/officeart/2018/5/layout/CenteredIconLabelDescriptionList"/>
    <dgm:cxn modelId="{94001AA0-FC19-4ED4-9A62-9C7AC6C153F7}" type="presParOf" srcId="{EC44D6CE-336B-417D-82DB-0A3674EDF006}" destId="{AF32AA15-9D3F-45E4-BD45-F5BB73105FEC}" srcOrd="1" destOrd="0" presId="urn:microsoft.com/office/officeart/2018/5/layout/CenteredIconLabelDescriptionList"/>
    <dgm:cxn modelId="{0A03C180-0906-4366-A993-7705A41582F1}" type="presParOf" srcId="{EC44D6CE-336B-417D-82DB-0A3674EDF006}" destId="{3CA262B5-4201-4065-A5CF-BCD410700E5C}" srcOrd="2" destOrd="0" presId="urn:microsoft.com/office/officeart/2018/5/layout/CenteredIconLabelDescriptionList"/>
    <dgm:cxn modelId="{D8D0186B-A867-4A39-8220-58562E8F90B7}" type="presParOf" srcId="{EC44D6CE-336B-417D-82DB-0A3674EDF006}" destId="{612FB3A5-D79E-47D3-B5B0-2D6AF7B1B03B}" srcOrd="3" destOrd="0" presId="urn:microsoft.com/office/officeart/2018/5/layout/CenteredIconLabelDescriptionList"/>
    <dgm:cxn modelId="{0A30E95E-90BE-40AF-A901-2828F69E15A2}" type="presParOf" srcId="{EC44D6CE-336B-417D-82DB-0A3674EDF006}" destId="{15166FA2-EB21-4463-A696-D442A8F32FE5}" srcOrd="4" destOrd="0" presId="urn:microsoft.com/office/officeart/2018/5/layout/CenteredIconLabelDescriptionList"/>
    <dgm:cxn modelId="{C3428806-1301-4C82-ADDB-E6BF89A24271}" type="presParOf" srcId="{0E2975D3-6F3C-4115-9D98-D126B796A0B1}" destId="{B3A12821-2F24-4213-BC23-54695A6001E9}" srcOrd="1" destOrd="0" presId="urn:microsoft.com/office/officeart/2018/5/layout/CenteredIconLabelDescriptionList"/>
    <dgm:cxn modelId="{B3424131-3707-4DFA-80BF-CDD33D73D4C9}" type="presParOf" srcId="{0E2975D3-6F3C-4115-9D98-D126B796A0B1}" destId="{6574AC21-61B2-4BC6-A212-4CAF4FD9065D}" srcOrd="2" destOrd="0" presId="urn:microsoft.com/office/officeart/2018/5/layout/CenteredIconLabelDescriptionList"/>
    <dgm:cxn modelId="{06A00FE2-62ED-4A1E-820C-27184F71A768}" type="presParOf" srcId="{6574AC21-61B2-4BC6-A212-4CAF4FD9065D}" destId="{088C6AB8-9F5E-45CA-BF2D-0BBBD9463559}" srcOrd="0" destOrd="0" presId="urn:microsoft.com/office/officeart/2018/5/layout/CenteredIconLabelDescriptionList"/>
    <dgm:cxn modelId="{C62B5841-9B50-4517-BD3B-518A8A485420}" type="presParOf" srcId="{6574AC21-61B2-4BC6-A212-4CAF4FD9065D}" destId="{D142FD67-94B3-432A-93BA-C981BCD9AFE8}" srcOrd="1" destOrd="0" presId="urn:microsoft.com/office/officeart/2018/5/layout/CenteredIconLabelDescriptionList"/>
    <dgm:cxn modelId="{C1BE4535-722A-408C-8D4E-F66D253AA500}" type="presParOf" srcId="{6574AC21-61B2-4BC6-A212-4CAF4FD9065D}" destId="{400696C2-0164-41D6-838F-3AE77EF874B9}" srcOrd="2" destOrd="0" presId="urn:microsoft.com/office/officeart/2018/5/layout/CenteredIconLabelDescriptionList"/>
    <dgm:cxn modelId="{22CACED9-DA86-4C1F-B0A4-A402E7E17EB3}" type="presParOf" srcId="{6574AC21-61B2-4BC6-A212-4CAF4FD9065D}" destId="{1C1CF402-E3DE-45E3-B7D0-D7DC6DE4674F}" srcOrd="3" destOrd="0" presId="urn:microsoft.com/office/officeart/2018/5/layout/CenteredIconLabelDescriptionList"/>
    <dgm:cxn modelId="{B3958C49-8038-458D-8B94-A4E2F269E195}" type="presParOf" srcId="{6574AC21-61B2-4BC6-A212-4CAF4FD9065D}" destId="{82ABDC4D-8D05-44A4-83FC-C93EB5382D25}" srcOrd="4" destOrd="0" presId="urn:microsoft.com/office/officeart/2018/5/layout/CenteredIconLabelDescriptionList"/>
    <dgm:cxn modelId="{1CB3BA6F-1E44-4B70-A7C7-CC80C8E62D47}" type="presParOf" srcId="{0E2975D3-6F3C-4115-9D98-D126B796A0B1}" destId="{67FB535A-76B7-4E66-96C4-C6391A648F98}" srcOrd="3" destOrd="0" presId="urn:microsoft.com/office/officeart/2018/5/layout/CenteredIconLabelDescriptionList"/>
    <dgm:cxn modelId="{80F584AE-7C61-4765-9BB3-387BA19778C2}" type="presParOf" srcId="{0E2975D3-6F3C-4115-9D98-D126B796A0B1}" destId="{363E8ED7-24C5-416C-AD12-95327AF835D6}" srcOrd="4" destOrd="0" presId="urn:microsoft.com/office/officeart/2018/5/layout/CenteredIconLabelDescriptionList"/>
    <dgm:cxn modelId="{22711200-A116-4BF0-A092-067D0452FED8}" type="presParOf" srcId="{363E8ED7-24C5-416C-AD12-95327AF835D6}" destId="{C2862B24-5558-4E25-89DA-2CA924078DA1}" srcOrd="0" destOrd="0" presId="urn:microsoft.com/office/officeart/2018/5/layout/CenteredIconLabelDescriptionList"/>
    <dgm:cxn modelId="{F5EA9115-A985-40F8-B257-E87E06830267}" type="presParOf" srcId="{363E8ED7-24C5-416C-AD12-95327AF835D6}" destId="{2441454F-9C89-4643-81F6-A8A2B4624055}" srcOrd="1" destOrd="0" presId="urn:microsoft.com/office/officeart/2018/5/layout/CenteredIconLabelDescriptionList"/>
    <dgm:cxn modelId="{8EAD413C-0FF2-4700-9D7E-B40144787458}" type="presParOf" srcId="{363E8ED7-24C5-416C-AD12-95327AF835D6}" destId="{B4C9A0D0-ADF7-403F-B988-E886B33FF580}" srcOrd="2" destOrd="0" presId="urn:microsoft.com/office/officeart/2018/5/layout/CenteredIconLabelDescriptionList"/>
    <dgm:cxn modelId="{AE581C75-22DD-4D8C-8DB9-0BFA46DAF0E1}" type="presParOf" srcId="{363E8ED7-24C5-416C-AD12-95327AF835D6}" destId="{ACADB253-437C-4DD8-AB2C-604859C1D3F8}" srcOrd="3" destOrd="0" presId="urn:microsoft.com/office/officeart/2018/5/layout/CenteredIconLabelDescriptionList"/>
    <dgm:cxn modelId="{FF6CDD6D-C57E-4231-B27F-D8F6083FDF3E}" type="presParOf" srcId="{363E8ED7-24C5-416C-AD12-95327AF835D6}" destId="{8FB3F444-7B85-40CE-AA82-FCD8BE896F1F}" srcOrd="4" destOrd="0" presId="urn:microsoft.com/office/officeart/2018/5/layout/CenteredIconLabelDescriptionList"/>
    <dgm:cxn modelId="{540F7592-5ED6-4F62-84CC-E85DF0373D4E}" type="presParOf" srcId="{0E2975D3-6F3C-4115-9D98-D126B796A0B1}" destId="{FCB2A170-E4F6-41E3-99CC-A39BEAD55D6D}" srcOrd="5" destOrd="0" presId="urn:microsoft.com/office/officeart/2018/5/layout/CenteredIconLabelDescriptionList"/>
    <dgm:cxn modelId="{374ED38E-4ECC-4210-8FE1-5883AC47CD20}" type="presParOf" srcId="{0E2975D3-6F3C-4115-9D98-D126B796A0B1}" destId="{137D6C3E-5758-42DF-BDB3-EEB36F71E9EE}" srcOrd="6" destOrd="0" presId="urn:microsoft.com/office/officeart/2018/5/layout/CenteredIconLabelDescriptionList"/>
    <dgm:cxn modelId="{8D7FE86F-0E79-49A6-BC8F-0D19E5D6207F}" type="presParOf" srcId="{137D6C3E-5758-42DF-BDB3-EEB36F71E9EE}" destId="{001AC37F-2904-4849-A2B3-CFF290A2A825}" srcOrd="0" destOrd="0" presId="urn:microsoft.com/office/officeart/2018/5/layout/CenteredIconLabelDescriptionList"/>
    <dgm:cxn modelId="{2132C4C9-9E05-4601-94CD-F40210664436}" type="presParOf" srcId="{137D6C3E-5758-42DF-BDB3-EEB36F71E9EE}" destId="{9AE89DD9-AC16-4866-A0BA-56901A2655BE}" srcOrd="1" destOrd="0" presId="urn:microsoft.com/office/officeart/2018/5/layout/CenteredIconLabelDescriptionList"/>
    <dgm:cxn modelId="{92FF263E-BDD5-4EEF-9EDA-D03CAE87F7C6}" type="presParOf" srcId="{137D6C3E-5758-42DF-BDB3-EEB36F71E9EE}" destId="{38C8C498-8459-4ED7-9CAF-8EC1C32B82B2}" srcOrd="2" destOrd="0" presId="urn:microsoft.com/office/officeart/2018/5/layout/CenteredIconLabelDescriptionList"/>
    <dgm:cxn modelId="{06773AC9-AA66-4AE2-B8AF-2810E4C521CC}" type="presParOf" srcId="{137D6C3E-5758-42DF-BDB3-EEB36F71E9EE}" destId="{0BC024AB-7D95-4BDD-898F-4219944C02FD}" srcOrd="3" destOrd="0" presId="urn:microsoft.com/office/officeart/2018/5/layout/CenteredIconLabelDescriptionList"/>
    <dgm:cxn modelId="{8B67895F-9BBA-4727-8C30-B06B6C87F4BE}" type="presParOf" srcId="{137D6C3E-5758-42DF-BDB3-EEB36F71E9EE}" destId="{93E90DDB-C4E0-4DC5-A3E1-AB3CD0AC192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A6F85F-4AF9-4CE9-8358-75F997B143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AAD01E-703C-4FA9-A036-D95BEFDAC332}">
      <dgm:prSet/>
      <dgm:spPr/>
      <dgm:t>
        <a:bodyPr/>
        <a:lstStyle/>
        <a:p>
          <a:r>
            <a:rPr lang="en-US" b="1" dirty="0"/>
            <a:t>Mobile computing (also known as nomadic computing) </a:t>
          </a:r>
          <a:r>
            <a:rPr lang="en-US" dirty="0"/>
            <a:t>is the performance of computing tasks while the user is on move, or visiting places other than their usual environment.</a:t>
          </a:r>
        </a:p>
      </dgm:t>
    </dgm:pt>
    <dgm:pt modelId="{DF833CD1-B91A-486B-B437-0C4E0C1A6E5F}" type="parTrans" cxnId="{BC85F2C3-A63C-4BAF-9A94-BBA156D04A60}">
      <dgm:prSet/>
      <dgm:spPr/>
      <dgm:t>
        <a:bodyPr/>
        <a:lstStyle/>
        <a:p>
          <a:endParaRPr lang="en-US"/>
        </a:p>
      </dgm:t>
    </dgm:pt>
    <dgm:pt modelId="{5EDC1E52-FB07-49DB-B8F2-7A73254F452B}" type="sibTrans" cxnId="{BC85F2C3-A63C-4BAF-9A94-BBA156D04A60}">
      <dgm:prSet/>
      <dgm:spPr/>
      <dgm:t>
        <a:bodyPr/>
        <a:lstStyle/>
        <a:p>
          <a:endParaRPr lang="en-US"/>
        </a:p>
      </dgm:t>
    </dgm:pt>
    <dgm:pt modelId="{C3CC125F-D30E-4EDE-BD4E-52AA3362F6AD}">
      <dgm:prSet/>
      <dgm:spPr/>
      <dgm:t>
        <a:bodyPr/>
        <a:lstStyle/>
        <a:p>
          <a:r>
            <a:rPr lang="en-US" dirty="0"/>
            <a:t>In mobile computing, users who are away from their “home” intranet are still provided with access to resources via the devices they carry with them. </a:t>
          </a:r>
        </a:p>
      </dgm:t>
    </dgm:pt>
    <dgm:pt modelId="{EEF434C6-B721-4C47-9735-805175CCFA74}" type="parTrans" cxnId="{AEC8B496-4410-4585-9F38-CA7FBEB40DF3}">
      <dgm:prSet/>
      <dgm:spPr/>
      <dgm:t>
        <a:bodyPr/>
        <a:lstStyle/>
        <a:p>
          <a:endParaRPr lang="en-US"/>
        </a:p>
      </dgm:t>
    </dgm:pt>
    <dgm:pt modelId="{DE416DC0-32C0-48AF-A76D-836BD5906D3C}" type="sibTrans" cxnId="{AEC8B496-4410-4585-9F38-CA7FBEB40DF3}">
      <dgm:prSet/>
      <dgm:spPr/>
      <dgm:t>
        <a:bodyPr/>
        <a:lstStyle/>
        <a:p>
          <a:endParaRPr lang="en-US"/>
        </a:p>
      </dgm:t>
    </dgm:pt>
    <dgm:pt modelId="{9F8739B7-75E8-4946-8C41-A4A213C04E30}">
      <dgm:prSet/>
      <dgm:spPr/>
      <dgm:t>
        <a:bodyPr/>
        <a:lstStyle/>
        <a:p>
          <a:r>
            <a:rPr lang="en-US" dirty="0"/>
            <a:t>They can continue to access the Internet; and there is increasing provision for users to utilize resources such as printers that are conveniently nearby as they move around. This is known as </a:t>
          </a:r>
          <a:r>
            <a:rPr lang="en-US" b="1" dirty="0"/>
            <a:t>location aware or context-aware computing.</a:t>
          </a:r>
          <a:endParaRPr lang="en-US" dirty="0"/>
        </a:p>
      </dgm:t>
    </dgm:pt>
    <dgm:pt modelId="{15804A8F-104C-487D-88E9-02C44776AB88}" type="parTrans" cxnId="{268DCCD8-A2B2-4464-BF5C-0B7100ED3458}">
      <dgm:prSet/>
      <dgm:spPr/>
      <dgm:t>
        <a:bodyPr/>
        <a:lstStyle/>
        <a:p>
          <a:endParaRPr lang="en-US"/>
        </a:p>
      </dgm:t>
    </dgm:pt>
    <dgm:pt modelId="{5B30BC4C-F661-4B7F-AFE7-C6495B5475EC}" type="sibTrans" cxnId="{268DCCD8-A2B2-4464-BF5C-0B7100ED3458}">
      <dgm:prSet/>
      <dgm:spPr/>
      <dgm:t>
        <a:bodyPr/>
        <a:lstStyle/>
        <a:p>
          <a:endParaRPr lang="en-US"/>
        </a:p>
      </dgm:t>
    </dgm:pt>
    <dgm:pt modelId="{C6747C29-9568-48DA-A2F9-E44AE191D844}" type="pres">
      <dgm:prSet presAssocID="{F3A6F85F-4AF9-4CE9-8358-75F997B143EB}" presName="linear" presStyleCnt="0">
        <dgm:presLayoutVars>
          <dgm:animLvl val="lvl"/>
          <dgm:resizeHandles val="exact"/>
        </dgm:presLayoutVars>
      </dgm:prSet>
      <dgm:spPr/>
      <dgm:t>
        <a:bodyPr/>
        <a:lstStyle/>
        <a:p>
          <a:endParaRPr lang="en-US"/>
        </a:p>
      </dgm:t>
    </dgm:pt>
    <dgm:pt modelId="{A5948CE0-8AA7-443A-BD4A-ECEEE00A85F8}" type="pres">
      <dgm:prSet presAssocID="{C2AAD01E-703C-4FA9-A036-D95BEFDAC332}" presName="parentText" presStyleLbl="node1" presStyleIdx="0" presStyleCnt="3">
        <dgm:presLayoutVars>
          <dgm:chMax val="0"/>
          <dgm:bulletEnabled val="1"/>
        </dgm:presLayoutVars>
      </dgm:prSet>
      <dgm:spPr/>
      <dgm:t>
        <a:bodyPr/>
        <a:lstStyle/>
        <a:p>
          <a:endParaRPr lang="en-US"/>
        </a:p>
      </dgm:t>
    </dgm:pt>
    <dgm:pt modelId="{36AFB587-E1FF-4152-965A-B92938F124B8}" type="pres">
      <dgm:prSet presAssocID="{5EDC1E52-FB07-49DB-B8F2-7A73254F452B}" presName="spacer" presStyleCnt="0"/>
      <dgm:spPr/>
    </dgm:pt>
    <dgm:pt modelId="{DEEFDADC-4286-42B3-B5EF-13379F1511E5}" type="pres">
      <dgm:prSet presAssocID="{C3CC125F-D30E-4EDE-BD4E-52AA3362F6AD}" presName="parentText" presStyleLbl="node1" presStyleIdx="1" presStyleCnt="3">
        <dgm:presLayoutVars>
          <dgm:chMax val="0"/>
          <dgm:bulletEnabled val="1"/>
        </dgm:presLayoutVars>
      </dgm:prSet>
      <dgm:spPr/>
      <dgm:t>
        <a:bodyPr/>
        <a:lstStyle/>
        <a:p>
          <a:endParaRPr lang="en-US"/>
        </a:p>
      </dgm:t>
    </dgm:pt>
    <dgm:pt modelId="{771818AF-11A0-4203-8A0C-A7DC1DB5F533}" type="pres">
      <dgm:prSet presAssocID="{DE416DC0-32C0-48AF-A76D-836BD5906D3C}" presName="spacer" presStyleCnt="0"/>
      <dgm:spPr/>
    </dgm:pt>
    <dgm:pt modelId="{28F4DD60-FF80-4018-B384-1E86B8A957D9}" type="pres">
      <dgm:prSet presAssocID="{9F8739B7-75E8-4946-8C41-A4A213C04E30}" presName="parentText" presStyleLbl="node1" presStyleIdx="2" presStyleCnt="3">
        <dgm:presLayoutVars>
          <dgm:chMax val="0"/>
          <dgm:bulletEnabled val="1"/>
        </dgm:presLayoutVars>
      </dgm:prSet>
      <dgm:spPr/>
      <dgm:t>
        <a:bodyPr/>
        <a:lstStyle/>
        <a:p>
          <a:endParaRPr lang="en-US"/>
        </a:p>
      </dgm:t>
    </dgm:pt>
  </dgm:ptLst>
  <dgm:cxnLst>
    <dgm:cxn modelId="{268DCCD8-A2B2-4464-BF5C-0B7100ED3458}" srcId="{F3A6F85F-4AF9-4CE9-8358-75F997B143EB}" destId="{9F8739B7-75E8-4946-8C41-A4A213C04E30}" srcOrd="2" destOrd="0" parTransId="{15804A8F-104C-487D-88E9-02C44776AB88}" sibTransId="{5B30BC4C-F661-4B7F-AFE7-C6495B5475EC}"/>
    <dgm:cxn modelId="{0050D038-0D5C-4A95-8BAC-DEE5C265E69A}" type="presOf" srcId="{C2AAD01E-703C-4FA9-A036-D95BEFDAC332}" destId="{A5948CE0-8AA7-443A-BD4A-ECEEE00A85F8}" srcOrd="0" destOrd="0" presId="urn:microsoft.com/office/officeart/2005/8/layout/vList2"/>
    <dgm:cxn modelId="{BC85F2C3-A63C-4BAF-9A94-BBA156D04A60}" srcId="{F3A6F85F-4AF9-4CE9-8358-75F997B143EB}" destId="{C2AAD01E-703C-4FA9-A036-D95BEFDAC332}" srcOrd="0" destOrd="0" parTransId="{DF833CD1-B91A-486B-B437-0C4E0C1A6E5F}" sibTransId="{5EDC1E52-FB07-49DB-B8F2-7A73254F452B}"/>
    <dgm:cxn modelId="{E87030EF-3164-4105-8751-C6A4C3CF9D43}" type="presOf" srcId="{C3CC125F-D30E-4EDE-BD4E-52AA3362F6AD}" destId="{DEEFDADC-4286-42B3-B5EF-13379F1511E5}" srcOrd="0" destOrd="0" presId="urn:microsoft.com/office/officeart/2005/8/layout/vList2"/>
    <dgm:cxn modelId="{AEC8B496-4410-4585-9F38-CA7FBEB40DF3}" srcId="{F3A6F85F-4AF9-4CE9-8358-75F997B143EB}" destId="{C3CC125F-D30E-4EDE-BD4E-52AA3362F6AD}" srcOrd="1" destOrd="0" parTransId="{EEF434C6-B721-4C47-9735-805175CCFA74}" sibTransId="{DE416DC0-32C0-48AF-A76D-836BD5906D3C}"/>
    <dgm:cxn modelId="{FEED8022-3A8F-402A-A5C3-320AE1F6C6AB}" type="presOf" srcId="{F3A6F85F-4AF9-4CE9-8358-75F997B143EB}" destId="{C6747C29-9568-48DA-A2F9-E44AE191D844}" srcOrd="0" destOrd="0" presId="urn:microsoft.com/office/officeart/2005/8/layout/vList2"/>
    <dgm:cxn modelId="{6065B960-E25C-44CD-9F2E-7F8C0F9F1C2F}" type="presOf" srcId="{9F8739B7-75E8-4946-8C41-A4A213C04E30}" destId="{28F4DD60-FF80-4018-B384-1E86B8A957D9}" srcOrd="0" destOrd="0" presId="urn:microsoft.com/office/officeart/2005/8/layout/vList2"/>
    <dgm:cxn modelId="{B6C9BDDC-36D0-4024-8703-34975C242886}" type="presParOf" srcId="{C6747C29-9568-48DA-A2F9-E44AE191D844}" destId="{A5948CE0-8AA7-443A-BD4A-ECEEE00A85F8}" srcOrd="0" destOrd="0" presId="urn:microsoft.com/office/officeart/2005/8/layout/vList2"/>
    <dgm:cxn modelId="{1ECCB0FF-5A79-4740-B5E8-82A455044D99}" type="presParOf" srcId="{C6747C29-9568-48DA-A2F9-E44AE191D844}" destId="{36AFB587-E1FF-4152-965A-B92938F124B8}" srcOrd="1" destOrd="0" presId="urn:microsoft.com/office/officeart/2005/8/layout/vList2"/>
    <dgm:cxn modelId="{F413BB37-7AB7-439E-A94F-454A9A86A8C8}" type="presParOf" srcId="{C6747C29-9568-48DA-A2F9-E44AE191D844}" destId="{DEEFDADC-4286-42B3-B5EF-13379F1511E5}" srcOrd="2" destOrd="0" presId="urn:microsoft.com/office/officeart/2005/8/layout/vList2"/>
    <dgm:cxn modelId="{17E060A6-41F2-42B9-ACF6-A32061692EA2}" type="presParOf" srcId="{C6747C29-9568-48DA-A2F9-E44AE191D844}" destId="{771818AF-11A0-4203-8A0C-A7DC1DB5F533}" srcOrd="3" destOrd="0" presId="urn:microsoft.com/office/officeart/2005/8/layout/vList2"/>
    <dgm:cxn modelId="{E07A94CC-40E1-41CC-9DCF-402ACBA14E41}" type="presParOf" srcId="{C6747C29-9568-48DA-A2F9-E44AE191D844}" destId="{28F4DD60-FF80-4018-B384-1E86B8A957D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08FE40-46FE-4962-A542-778EF0C9D71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9792753-35CB-4D69-A4DC-32C285A8CD4C}">
      <dgm:prSet/>
      <dgm:spPr/>
      <dgm:t>
        <a:bodyPr/>
        <a:lstStyle/>
        <a:p>
          <a:r>
            <a:rPr lang="en-SG"/>
            <a:t>Physical Integration:</a:t>
          </a:r>
          <a:endParaRPr lang="en-US"/>
        </a:p>
      </dgm:t>
    </dgm:pt>
    <dgm:pt modelId="{0860E918-C8DF-4B32-8F60-5D48CB8A4BC1}" type="parTrans" cxnId="{94E248B1-E5E7-4A89-AC4D-1D890785803A}">
      <dgm:prSet/>
      <dgm:spPr/>
      <dgm:t>
        <a:bodyPr/>
        <a:lstStyle/>
        <a:p>
          <a:endParaRPr lang="en-US"/>
        </a:p>
      </dgm:t>
    </dgm:pt>
    <dgm:pt modelId="{C70CB571-A914-4648-928C-D4DF3B24B94A}" type="sibTrans" cxnId="{94E248B1-E5E7-4A89-AC4D-1D890785803A}">
      <dgm:prSet/>
      <dgm:spPr/>
      <dgm:t>
        <a:bodyPr/>
        <a:lstStyle/>
        <a:p>
          <a:endParaRPr lang="en-US"/>
        </a:p>
      </dgm:t>
    </dgm:pt>
    <dgm:pt modelId="{4C88E6DB-225A-4B35-9D81-0B37109C4F7A}">
      <dgm:prSet/>
      <dgm:spPr/>
      <dgm:t>
        <a:bodyPr/>
        <a:lstStyle/>
        <a:p>
          <a:r>
            <a:rPr lang="en-SG"/>
            <a:t>Integration between computing nodes and the physical world</a:t>
          </a:r>
          <a:endParaRPr lang="en-US"/>
        </a:p>
      </dgm:t>
    </dgm:pt>
    <dgm:pt modelId="{652CC678-78FB-4841-AE06-AF2AF01AF837}" type="parTrans" cxnId="{296F0B1A-483C-4B2A-A6FD-8B4694C5E8D3}">
      <dgm:prSet/>
      <dgm:spPr/>
      <dgm:t>
        <a:bodyPr/>
        <a:lstStyle/>
        <a:p>
          <a:endParaRPr lang="en-US"/>
        </a:p>
      </dgm:t>
    </dgm:pt>
    <dgm:pt modelId="{1800DCFB-64AD-46B6-A5D7-38B688937760}" type="sibTrans" cxnId="{296F0B1A-483C-4B2A-A6FD-8B4694C5E8D3}">
      <dgm:prSet/>
      <dgm:spPr/>
      <dgm:t>
        <a:bodyPr/>
        <a:lstStyle/>
        <a:p>
          <a:endParaRPr lang="en-US"/>
        </a:p>
      </dgm:t>
    </dgm:pt>
    <dgm:pt modelId="{CC98560C-B465-4377-9DF3-347096067466}">
      <dgm:prSet/>
      <dgm:spPr/>
      <dgm:t>
        <a:bodyPr/>
        <a:lstStyle/>
        <a:p>
          <a:r>
            <a:rPr lang="en-SG"/>
            <a:t>Instantaneous Interoperation:</a:t>
          </a:r>
          <a:endParaRPr lang="en-US"/>
        </a:p>
      </dgm:t>
    </dgm:pt>
    <dgm:pt modelId="{812D78C3-0876-4E0F-B9B1-8B7FB4513E68}" type="parTrans" cxnId="{70E0AB1C-D1CD-41EE-A2C1-CBA8DE2CC9F4}">
      <dgm:prSet/>
      <dgm:spPr/>
      <dgm:t>
        <a:bodyPr/>
        <a:lstStyle/>
        <a:p>
          <a:endParaRPr lang="en-US"/>
        </a:p>
      </dgm:t>
    </dgm:pt>
    <dgm:pt modelId="{AC0A742B-542B-45A8-AC19-73C87521F684}" type="sibTrans" cxnId="{70E0AB1C-D1CD-41EE-A2C1-CBA8DE2CC9F4}">
      <dgm:prSet/>
      <dgm:spPr/>
      <dgm:t>
        <a:bodyPr/>
        <a:lstStyle/>
        <a:p>
          <a:endParaRPr lang="en-US"/>
        </a:p>
      </dgm:t>
    </dgm:pt>
    <dgm:pt modelId="{7B39B119-2A11-41D2-98AF-DE3CD8E0891F}">
      <dgm:prSet/>
      <dgm:spPr/>
      <dgm:t>
        <a:bodyPr/>
        <a:lstStyle/>
        <a:p>
          <a:r>
            <a:rPr lang="en-SG"/>
            <a:t>Devices interoperate spontaneously in changing environment.</a:t>
          </a:r>
          <a:endParaRPr lang="en-US"/>
        </a:p>
      </dgm:t>
    </dgm:pt>
    <dgm:pt modelId="{D3BF6AFE-CDD1-472C-BACF-90708E23CB30}" type="parTrans" cxnId="{363C2624-E491-4DE5-AB4B-E7BDF9C91C2A}">
      <dgm:prSet/>
      <dgm:spPr/>
      <dgm:t>
        <a:bodyPr/>
        <a:lstStyle/>
        <a:p>
          <a:endParaRPr lang="en-US"/>
        </a:p>
      </dgm:t>
    </dgm:pt>
    <dgm:pt modelId="{C6A3898A-5CC3-4349-8AEB-FFF6452E316F}" type="sibTrans" cxnId="{363C2624-E491-4DE5-AB4B-E7BDF9C91C2A}">
      <dgm:prSet/>
      <dgm:spPr/>
      <dgm:t>
        <a:bodyPr/>
        <a:lstStyle/>
        <a:p>
          <a:endParaRPr lang="en-US"/>
        </a:p>
      </dgm:t>
    </dgm:pt>
    <dgm:pt modelId="{AF6E7D2C-2D0E-4F4B-9B9B-0040B4383DF6}" type="pres">
      <dgm:prSet presAssocID="{0608FE40-46FE-4962-A542-778EF0C9D715}" presName="linear" presStyleCnt="0">
        <dgm:presLayoutVars>
          <dgm:dir/>
          <dgm:animLvl val="lvl"/>
          <dgm:resizeHandles val="exact"/>
        </dgm:presLayoutVars>
      </dgm:prSet>
      <dgm:spPr/>
      <dgm:t>
        <a:bodyPr/>
        <a:lstStyle/>
        <a:p>
          <a:endParaRPr lang="en-US"/>
        </a:p>
      </dgm:t>
    </dgm:pt>
    <dgm:pt modelId="{A2742B7B-E8FF-4847-BC54-C90CDE204366}" type="pres">
      <dgm:prSet presAssocID="{19792753-35CB-4D69-A4DC-32C285A8CD4C}" presName="parentLin" presStyleCnt="0"/>
      <dgm:spPr/>
    </dgm:pt>
    <dgm:pt modelId="{2BA748FE-CC6C-431F-AF80-5826C93EAA61}" type="pres">
      <dgm:prSet presAssocID="{19792753-35CB-4D69-A4DC-32C285A8CD4C}" presName="parentLeftMargin" presStyleLbl="node1" presStyleIdx="0" presStyleCnt="2"/>
      <dgm:spPr/>
      <dgm:t>
        <a:bodyPr/>
        <a:lstStyle/>
        <a:p>
          <a:endParaRPr lang="en-US"/>
        </a:p>
      </dgm:t>
    </dgm:pt>
    <dgm:pt modelId="{7FFF25D6-A650-4327-BD95-5A5BBCF1CD3A}" type="pres">
      <dgm:prSet presAssocID="{19792753-35CB-4D69-A4DC-32C285A8CD4C}" presName="parentText" presStyleLbl="node1" presStyleIdx="0" presStyleCnt="2">
        <dgm:presLayoutVars>
          <dgm:chMax val="0"/>
          <dgm:bulletEnabled val="1"/>
        </dgm:presLayoutVars>
      </dgm:prSet>
      <dgm:spPr/>
      <dgm:t>
        <a:bodyPr/>
        <a:lstStyle/>
        <a:p>
          <a:endParaRPr lang="en-US"/>
        </a:p>
      </dgm:t>
    </dgm:pt>
    <dgm:pt modelId="{CB1A3ACF-45EA-4A81-A306-014EEBB7B6C5}" type="pres">
      <dgm:prSet presAssocID="{19792753-35CB-4D69-A4DC-32C285A8CD4C}" presName="negativeSpace" presStyleCnt="0"/>
      <dgm:spPr/>
    </dgm:pt>
    <dgm:pt modelId="{3B8B1027-A034-4902-990B-3223A76868FF}" type="pres">
      <dgm:prSet presAssocID="{19792753-35CB-4D69-A4DC-32C285A8CD4C}" presName="childText" presStyleLbl="conFgAcc1" presStyleIdx="0" presStyleCnt="2">
        <dgm:presLayoutVars>
          <dgm:bulletEnabled val="1"/>
        </dgm:presLayoutVars>
      </dgm:prSet>
      <dgm:spPr/>
      <dgm:t>
        <a:bodyPr/>
        <a:lstStyle/>
        <a:p>
          <a:endParaRPr lang="en-US"/>
        </a:p>
      </dgm:t>
    </dgm:pt>
    <dgm:pt modelId="{0A231268-0E66-487D-8215-23352A064AD1}" type="pres">
      <dgm:prSet presAssocID="{C70CB571-A914-4648-928C-D4DF3B24B94A}" presName="spaceBetweenRectangles" presStyleCnt="0"/>
      <dgm:spPr/>
    </dgm:pt>
    <dgm:pt modelId="{F53BCBD4-8862-4E0E-AF06-10DBB43C3381}" type="pres">
      <dgm:prSet presAssocID="{CC98560C-B465-4377-9DF3-347096067466}" presName="parentLin" presStyleCnt="0"/>
      <dgm:spPr/>
    </dgm:pt>
    <dgm:pt modelId="{0BB90E31-7BE1-4018-A71D-FC4DBE8DD22E}" type="pres">
      <dgm:prSet presAssocID="{CC98560C-B465-4377-9DF3-347096067466}" presName="parentLeftMargin" presStyleLbl="node1" presStyleIdx="0" presStyleCnt="2"/>
      <dgm:spPr/>
      <dgm:t>
        <a:bodyPr/>
        <a:lstStyle/>
        <a:p>
          <a:endParaRPr lang="en-US"/>
        </a:p>
      </dgm:t>
    </dgm:pt>
    <dgm:pt modelId="{8F85A503-C02E-48FB-849A-10066D075BFF}" type="pres">
      <dgm:prSet presAssocID="{CC98560C-B465-4377-9DF3-347096067466}" presName="parentText" presStyleLbl="node1" presStyleIdx="1" presStyleCnt="2">
        <dgm:presLayoutVars>
          <dgm:chMax val="0"/>
          <dgm:bulletEnabled val="1"/>
        </dgm:presLayoutVars>
      </dgm:prSet>
      <dgm:spPr/>
      <dgm:t>
        <a:bodyPr/>
        <a:lstStyle/>
        <a:p>
          <a:endParaRPr lang="en-US"/>
        </a:p>
      </dgm:t>
    </dgm:pt>
    <dgm:pt modelId="{532FEFDA-9DB6-49BE-B3E2-4E3B88B54F27}" type="pres">
      <dgm:prSet presAssocID="{CC98560C-B465-4377-9DF3-347096067466}" presName="negativeSpace" presStyleCnt="0"/>
      <dgm:spPr/>
    </dgm:pt>
    <dgm:pt modelId="{1AE52F91-CF45-46E1-A06E-C3BBBC4AB9C5}" type="pres">
      <dgm:prSet presAssocID="{CC98560C-B465-4377-9DF3-347096067466}" presName="childText" presStyleLbl="conFgAcc1" presStyleIdx="1" presStyleCnt="2">
        <dgm:presLayoutVars>
          <dgm:bulletEnabled val="1"/>
        </dgm:presLayoutVars>
      </dgm:prSet>
      <dgm:spPr/>
      <dgm:t>
        <a:bodyPr/>
        <a:lstStyle/>
        <a:p>
          <a:endParaRPr lang="en-US"/>
        </a:p>
      </dgm:t>
    </dgm:pt>
  </dgm:ptLst>
  <dgm:cxnLst>
    <dgm:cxn modelId="{6818B315-7C1B-4A3C-90A4-FB9ECD0F6CDB}" type="presOf" srcId="{7B39B119-2A11-41D2-98AF-DE3CD8E0891F}" destId="{1AE52F91-CF45-46E1-A06E-C3BBBC4AB9C5}" srcOrd="0" destOrd="0" presId="urn:microsoft.com/office/officeart/2005/8/layout/list1"/>
    <dgm:cxn modelId="{4F1C79D2-82DA-47A9-A092-B391DDC7167F}" type="presOf" srcId="{4C88E6DB-225A-4B35-9D81-0B37109C4F7A}" destId="{3B8B1027-A034-4902-990B-3223A76868FF}" srcOrd="0" destOrd="0" presId="urn:microsoft.com/office/officeart/2005/8/layout/list1"/>
    <dgm:cxn modelId="{377DEDCE-C555-4DCE-843B-A1ECECEB9171}" type="presOf" srcId="{19792753-35CB-4D69-A4DC-32C285A8CD4C}" destId="{7FFF25D6-A650-4327-BD95-5A5BBCF1CD3A}" srcOrd="1" destOrd="0" presId="urn:microsoft.com/office/officeart/2005/8/layout/list1"/>
    <dgm:cxn modelId="{49780B30-9AF3-41FB-B333-C2D4689823CC}" type="presOf" srcId="{19792753-35CB-4D69-A4DC-32C285A8CD4C}" destId="{2BA748FE-CC6C-431F-AF80-5826C93EAA61}" srcOrd="0" destOrd="0" presId="urn:microsoft.com/office/officeart/2005/8/layout/list1"/>
    <dgm:cxn modelId="{94E248B1-E5E7-4A89-AC4D-1D890785803A}" srcId="{0608FE40-46FE-4962-A542-778EF0C9D715}" destId="{19792753-35CB-4D69-A4DC-32C285A8CD4C}" srcOrd="0" destOrd="0" parTransId="{0860E918-C8DF-4B32-8F60-5D48CB8A4BC1}" sibTransId="{C70CB571-A914-4648-928C-D4DF3B24B94A}"/>
    <dgm:cxn modelId="{363C2624-E491-4DE5-AB4B-E7BDF9C91C2A}" srcId="{CC98560C-B465-4377-9DF3-347096067466}" destId="{7B39B119-2A11-41D2-98AF-DE3CD8E0891F}" srcOrd="0" destOrd="0" parTransId="{D3BF6AFE-CDD1-472C-BACF-90708E23CB30}" sibTransId="{C6A3898A-5CC3-4349-8AEB-FFF6452E316F}"/>
    <dgm:cxn modelId="{70E0AB1C-D1CD-41EE-A2C1-CBA8DE2CC9F4}" srcId="{0608FE40-46FE-4962-A542-778EF0C9D715}" destId="{CC98560C-B465-4377-9DF3-347096067466}" srcOrd="1" destOrd="0" parTransId="{812D78C3-0876-4E0F-B9B1-8B7FB4513E68}" sibTransId="{AC0A742B-542B-45A8-AC19-73C87521F684}"/>
    <dgm:cxn modelId="{03556530-3AFA-4C1B-B127-F52D1629EAF6}" type="presOf" srcId="{0608FE40-46FE-4962-A542-778EF0C9D715}" destId="{AF6E7D2C-2D0E-4F4B-9B9B-0040B4383DF6}" srcOrd="0" destOrd="0" presId="urn:microsoft.com/office/officeart/2005/8/layout/list1"/>
    <dgm:cxn modelId="{0C92C3ED-0AB9-4BDB-B415-5F83BA55813F}" type="presOf" srcId="{CC98560C-B465-4377-9DF3-347096067466}" destId="{0BB90E31-7BE1-4018-A71D-FC4DBE8DD22E}" srcOrd="0" destOrd="0" presId="urn:microsoft.com/office/officeart/2005/8/layout/list1"/>
    <dgm:cxn modelId="{296F0B1A-483C-4B2A-A6FD-8B4694C5E8D3}" srcId="{19792753-35CB-4D69-A4DC-32C285A8CD4C}" destId="{4C88E6DB-225A-4B35-9D81-0B37109C4F7A}" srcOrd="0" destOrd="0" parTransId="{652CC678-78FB-4841-AE06-AF2AF01AF837}" sibTransId="{1800DCFB-64AD-46B6-A5D7-38B688937760}"/>
    <dgm:cxn modelId="{58BAFC74-BD7F-414F-ADBA-5D722DC8246D}" type="presOf" srcId="{CC98560C-B465-4377-9DF3-347096067466}" destId="{8F85A503-C02E-48FB-849A-10066D075BFF}" srcOrd="1" destOrd="0" presId="urn:microsoft.com/office/officeart/2005/8/layout/list1"/>
    <dgm:cxn modelId="{3471D92E-D555-4BE4-9931-E3A93B292A37}" type="presParOf" srcId="{AF6E7D2C-2D0E-4F4B-9B9B-0040B4383DF6}" destId="{A2742B7B-E8FF-4847-BC54-C90CDE204366}" srcOrd="0" destOrd="0" presId="urn:microsoft.com/office/officeart/2005/8/layout/list1"/>
    <dgm:cxn modelId="{4774D121-9320-4415-954F-6E44A9AFC5CC}" type="presParOf" srcId="{A2742B7B-E8FF-4847-BC54-C90CDE204366}" destId="{2BA748FE-CC6C-431F-AF80-5826C93EAA61}" srcOrd="0" destOrd="0" presId="urn:microsoft.com/office/officeart/2005/8/layout/list1"/>
    <dgm:cxn modelId="{613F126D-07F0-4924-9652-5E2617039364}" type="presParOf" srcId="{A2742B7B-E8FF-4847-BC54-C90CDE204366}" destId="{7FFF25D6-A650-4327-BD95-5A5BBCF1CD3A}" srcOrd="1" destOrd="0" presId="urn:microsoft.com/office/officeart/2005/8/layout/list1"/>
    <dgm:cxn modelId="{1972E286-7F3A-4EDD-87D3-CB4C47A6AB02}" type="presParOf" srcId="{AF6E7D2C-2D0E-4F4B-9B9B-0040B4383DF6}" destId="{CB1A3ACF-45EA-4A81-A306-014EEBB7B6C5}" srcOrd="1" destOrd="0" presId="urn:microsoft.com/office/officeart/2005/8/layout/list1"/>
    <dgm:cxn modelId="{E1C19DAB-2356-4618-B7BC-913AB1C0957B}" type="presParOf" srcId="{AF6E7D2C-2D0E-4F4B-9B9B-0040B4383DF6}" destId="{3B8B1027-A034-4902-990B-3223A76868FF}" srcOrd="2" destOrd="0" presId="urn:microsoft.com/office/officeart/2005/8/layout/list1"/>
    <dgm:cxn modelId="{A12BBE25-81F6-4E4B-BBD3-5AFBF012937F}" type="presParOf" srcId="{AF6E7D2C-2D0E-4F4B-9B9B-0040B4383DF6}" destId="{0A231268-0E66-487D-8215-23352A064AD1}" srcOrd="3" destOrd="0" presId="urn:microsoft.com/office/officeart/2005/8/layout/list1"/>
    <dgm:cxn modelId="{73DF4F5D-B0BD-450B-B91D-F66612041C3A}" type="presParOf" srcId="{AF6E7D2C-2D0E-4F4B-9B9B-0040B4383DF6}" destId="{F53BCBD4-8862-4E0E-AF06-10DBB43C3381}" srcOrd="4" destOrd="0" presId="urn:microsoft.com/office/officeart/2005/8/layout/list1"/>
    <dgm:cxn modelId="{D0609A94-BDEE-40D0-A9F6-801D88E1EC1B}" type="presParOf" srcId="{F53BCBD4-8862-4E0E-AF06-10DBB43C3381}" destId="{0BB90E31-7BE1-4018-A71D-FC4DBE8DD22E}" srcOrd="0" destOrd="0" presId="urn:microsoft.com/office/officeart/2005/8/layout/list1"/>
    <dgm:cxn modelId="{9C147725-DA97-4F77-8C9E-C7BB2C292828}" type="presParOf" srcId="{F53BCBD4-8862-4E0E-AF06-10DBB43C3381}" destId="{8F85A503-C02E-48FB-849A-10066D075BFF}" srcOrd="1" destOrd="0" presId="urn:microsoft.com/office/officeart/2005/8/layout/list1"/>
    <dgm:cxn modelId="{E273FF1F-D914-409E-A0CB-DEC2791316E3}" type="presParOf" srcId="{AF6E7D2C-2D0E-4F4B-9B9B-0040B4383DF6}" destId="{532FEFDA-9DB6-49BE-B3E2-4E3B88B54F27}" srcOrd="5" destOrd="0" presId="urn:microsoft.com/office/officeart/2005/8/layout/list1"/>
    <dgm:cxn modelId="{47F924D0-B60F-4185-BFA4-2AAA697053EC}" type="presParOf" srcId="{AF6E7D2C-2D0E-4F4B-9B9B-0040B4383DF6}" destId="{1AE52F91-CF45-46E1-A06E-C3BBBC4AB9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A17678-B228-43E0-B912-32C0DA6B35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C0ED7C-36DA-4B04-B163-E55EC2EF8DFA}">
      <dgm:prSet/>
      <dgm:spPr/>
      <dgm:t>
        <a:bodyPr/>
        <a:lstStyle/>
        <a:p>
          <a:r>
            <a:rPr lang="en-US"/>
            <a:t>Minicomputer model</a:t>
          </a:r>
        </a:p>
      </dgm:t>
    </dgm:pt>
    <dgm:pt modelId="{294BD8D5-C3FC-4F58-AE0E-539DE9ADD070}" type="parTrans" cxnId="{C0B63707-66F0-4857-8AD6-93830F8A9554}">
      <dgm:prSet/>
      <dgm:spPr/>
      <dgm:t>
        <a:bodyPr/>
        <a:lstStyle/>
        <a:p>
          <a:endParaRPr lang="en-US"/>
        </a:p>
      </dgm:t>
    </dgm:pt>
    <dgm:pt modelId="{68F3CB50-22B5-4DBD-A409-4C9E75CA59C9}" type="sibTrans" cxnId="{C0B63707-66F0-4857-8AD6-93830F8A9554}">
      <dgm:prSet/>
      <dgm:spPr/>
      <dgm:t>
        <a:bodyPr/>
        <a:lstStyle/>
        <a:p>
          <a:endParaRPr lang="en-US"/>
        </a:p>
      </dgm:t>
    </dgm:pt>
    <dgm:pt modelId="{869D6DA2-E41D-4629-A0F3-48877AE980B8}">
      <dgm:prSet/>
      <dgm:spPr/>
      <dgm:t>
        <a:bodyPr/>
        <a:lstStyle/>
        <a:p>
          <a:r>
            <a:rPr lang="en-US"/>
            <a:t>Workstation model</a:t>
          </a:r>
        </a:p>
      </dgm:t>
    </dgm:pt>
    <dgm:pt modelId="{8640183F-2F30-469F-B569-E60CD6F84F15}" type="parTrans" cxnId="{614FE247-01B2-4989-A772-C91F460C9A95}">
      <dgm:prSet/>
      <dgm:spPr/>
      <dgm:t>
        <a:bodyPr/>
        <a:lstStyle/>
        <a:p>
          <a:endParaRPr lang="en-US"/>
        </a:p>
      </dgm:t>
    </dgm:pt>
    <dgm:pt modelId="{5D31A157-060A-4EF8-B365-D4F0092D85DC}" type="sibTrans" cxnId="{614FE247-01B2-4989-A772-C91F460C9A95}">
      <dgm:prSet/>
      <dgm:spPr/>
      <dgm:t>
        <a:bodyPr/>
        <a:lstStyle/>
        <a:p>
          <a:endParaRPr lang="en-US"/>
        </a:p>
      </dgm:t>
    </dgm:pt>
    <dgm:pt modelId="{10919CAD-75CE-4AE3-9CFF-37D44BED49F1}">
      <dgm:prSet/>
      <dgm:spPr/>
      <dgm:t>
        <a:bodyPr/>
        <a:lstStyle/>
        <a:p>
          <a:r>
            <a:rPr lang="en-US"/>
            <a:t>Workstation-server model</a:t>
          </a:r>
        </a:p>
      </dgm:t>
    </dgm:pt>
    <dgm:pt modelId="{328E4001-D7AF-4357-98B2-409B1DCD19CE}" type="parTrans" cxnId="{0E1617D9-ECD2-442D-91F2-232E2BC1FB64}">
      <dgm:prSet/>
      <dgm:spPr/>
      <dgm:t>
        <a:bodyPr/>
        <a:lstStyle/>
        <a:p>
          <a:endParaRPr lang="en-US"/>
        </a:p>
      </dgm:t>
    </dgm:pt>
    <dgm:pt modelId="{6211B449-91B1-48EF-B827-6D3FE8C797F8}" type="sibTrans" cxnId="{0E1617D9-ECD2-442D-91F2-232E2BC1FB64}">
      <dgm:prSet/>
      <dgm:spPr/>
      <dgm:t>
        <a:bodyPr/>
        <a:lstStyle/>
        <a:p>
          <a:endParaRPr lang="en-US"/>
        </a:p>
      </dgm:t>
    </dgm:pt>
    <dgm:pt modelId="{C6C0DAB2-DB5C-459A-AA27-D1F7CEC36098}">
      <dgm:prSet/>
      <dgm:spPr/>
      <dgm:t>
        <a:bodyPr/>
        <a:lstStyle/>
        <a:p>
          <a:r>
            <a:rPr lang="en-US"/>
            <a:t>Processor-pool model</a:t>
          </a:r>
        </a:p>
      </dgm:t>
    </dgm:pt>
    <dgm:pt modelId="{BA32B1AD-5361-4F40-96AC-0C839B7C45DF}" type="parTrans" cxnId="{FE712BA4-BAE3-4AA0-80CD-D8B0D0C8D060}">
      <dgm:prSet/>
      <dgm:spPr/>
      <dgm:t>
        <a:bodyPr/>
        <a:lstStyle/>
        <a:p>
          <a:endParaRPr lang="en-US"/>
        </a:p>
      </dgm:t>
    </dgm:pt>
    <dgm:pt modelId="{D57E2A93-524A-4C8D-8F68-623110B8011D}" type="sibTrans" cxnId="{FE712BA4-BAE3-4AA0-80CD-D8B0D0C8D060}">
      <dgm:prSet/>
      <dgm:spPr/>
      <dgm:t>
        <a:bodyPr/>
        <a:lstStyle/>
        <a:p>
          <a:endParaRPr lang="en-US"/>
        </a:p>
      </dgm:t>
    </dgm:pt>
    <dgm:pt modelId="{563FE05F-28E5-4479-8516-01CFF1DC8679}">
      <dgm:prSet/>
      <dgm:spPr/>
      <dgm:t>
        <a:bodyPr/>
        <a:lstStyle/>
        <a:p>
          <a:r>
            <a:rPr lang="en-US"/>
            <a:t>Cluster model</a:t>
          </a:r>
        </a:p>
      </dgm:t>
    </dgm:pt>
    <dgm:pt modelId="{0B3ED9E9-D553-4B53-B9F2-4E405EC95F49}" type="parTrans" cxnId="{68FEBC7E-AC2B-4618-81F8-606401DDFEE8}">
      <dgm:prSet/>
      <dgm:spPr/>
      <dgm:t>
        <a:bodyPr/>
        <a:lstStyle/>
        <a:p>
          <a:endParaRPr lang="en-US"/>
        </a:p>
      </dgm:t>
    </dgm:pt>
    <dgm:pt modelId="{C976755A-951B-444F-93C4-A469BBD245EE}" type="sibTrans" cxnId="{68FEBC7E-AC2B-4618-81F8-606401DDFEE8}">
      <dgm:prSet/>
      <dgm:spPr/>
      <dgm:t>
        <a:bodyPr/>
        <a:lstStyle/>
        <a:p>
          <a:endParaRPr lang="en-US"/>
        </a:p>
      </dgm:t>
    </dgm:pt>
    <dgm:pt modelId="{1B2C8A82-1810-4543-A78F-1FB2BABB39D8}">
      <dgm:prSet/>
      <dgm:spPr/>
      <dgm:t>
        <a:bodyPr/>
        <a:lstStyle/>
        <a:p>
          <a:r>
            <a:rPr lang="en-US"/>
            <a:t>Grid Model</a:t>
          </a:r>
        </a:p>
      </dgm:t>
    </dgm:pt>
    <dgm:pt modelId="{683CEC21-19E1-4D00-A8CC-8983A9EECACF}" type="parTrans" cxnId="{41C73F60-769A-4C3D-B607-6291380B51E8}">
      <dgm:prSet/>
      <dgm:spPr/>
      <dgm:t>
        <a:bodyPr/>
        <a:lstStyle/>
        <a:p>
          <a:endParaRPr lang="en-US"/>
        </a:p>
      </dgm:t>
    </dgm:pt>
    <dgm:pt modelId="{BDA52ED5-6BA0-45CB-AA71-9DFD542D1DF8}" type="sibTrans" cxnId="{41C73F60-769A-4C3D-B607-6291380B51E8}">
      <dgm:prSet/>
      <dgm:spPr/>
      <dgm:t>
        <a:bodyPr/>
        <a:lstStyle/>
        <a:p>
          <a:endParaRPr lang="en-US"/>
        </a:p>
      </dgm:t>
    </dgm:pt>
    <dgm:pt modelId="{636BCC39-A544-4D66-985A-83FF604F6561}" type="pres">
      <dgm:prSet presAssocID="{7FA17678-B228-43E0-B912-32C0DA6B3530}" presName="linear" presStyleCnt="0">
        <dgm:presLayoutVars>
          <dgm:animLvl val="lvl"/>
          <dgm:resizeHandles val="exact"/>
        </dgm:presLayoutVars>
      </dgm:prSet>
      <dgm:spPr/>
      <dgm:t>
        <a:bodyPr/>
        <a:lstStyle/>
        <a:p>
          <a:endParaRPr lang="en-US"/>
        </a:p>
      </dgm:t>
    </dgm:pt>
    <dgm:pt modelId="{F06310F4-9DD0-44C4-A393-00D8B843BF3D}" type="pres">
      <dgm:prSet presAssocID="{99C0ED7C-36DA-4B04-B163-E55EC2EF8DFA}" presName="parentText" presStyleLbl="node1" presStyleIdx="0" presStyleCnt="6">
        <dgm:presLayoutVars>
          <dgm:chMax val="0"/>
          <dgm:bulletEnabled val="1"/>
        </dgm:presLayoutVars>
      </dgm:prSet>
      <dgm:spPr/>
      <dgm:t>
        <a:bodyPr/>
        <a:lstStyle/>
        <a:p>
          <a:endParaRPr lang="en-US"/>
        </a:p>
      </dgm:t>
    </dgm:pt>
    <dgm:pt modelId="{DD94CB24-EFAF-437E-BBEF-D5299C0A1771}" type="pres">
      <dgm:prSet presAssocID="{68F3CB50-22B5-4DBD-A409-4C9E75CA59C9}" presName="spacer" presStyleCnt="0"/>
      <dgm:spPr/>
    </dgm:pt>
    <dgm:pt modelId="{9B83F024-68F6-4EC2-B89F-F56AC5F2F3B2}" type="pres">
      <dgm:prSet presAssocID="{869D6DA2-E41D-4629-A0F3-48877AE980B8}" presName="parentText" presStyleLbl="node1" presStyleIdx="1" presStyleCnt="6">
        <dgm:presLayoutVars>
          <dgm:chMax val="0"/>
          <dgm:bulletEnabled val="1"/>
        </dgm:presLayoutVars>
      </dgm:prSet>
      <dgm:spPr/>
      <dgm:t>
        <a:bodyPr/>
        <a:lstStyle/>
        <a:p>
          <a:endParaRPr lang="en-US"/>
        </a:p>
      </dgm:t>
    </dgm:pt>
    <dgm:pt modelId="{1FEF2B02-74AE-478E-8EDC-E600FA027333}" type="pres">
      <dgm:prSet presAssocID="{5D31A157-060A-4EF8-B365-D4F0092D85DC}" presName="spacer" presStyleCnt="0"/>
      <dgm:spPr/>
    </dgm:pt>
    <dgm:pt modelId="{24E1F03A-DEDD-417D-9C20-0755EE041E09}" type="pres">
      <dgm:prSet presAssocID="{10919CAD-75CE-4AE3-9CFF-37D44BED49F1}" presName="parentText" presStyleLbl="node1" presStyleIdx="2" presStyleCnt="6">
        <dgm:presLayoutVars>
          <dgm:chMax val="0"/>
          <dgm:bulletEnabled val="1"/>
        </dgm:presLayoutVars>
      </dgm:prSet>
      <dgm:spPr/>
      <dgm:t>
        <a:bodyPr/>
        <a:lstStyle/>
        <a:p>
          <a:endParaRPr lang="en-US"/>
        </a:p>
      </dgm:t>
    </dgm:pt>
    <dgm:pt modelId="{95BA5A60-DA02-406F-9426-B0032F6B0E57}" type="pres">
      <dgm:prSet presAssocID="{6211B449-91B1-48EF-B827-6D3FE8C797F8}" presName="spacer" presStyleCnt="0"/>
      <dgm:spPr/>
    </dgm:pt>
    <dgm:pt modelId="{FEA656C9-6FEB-4AC6-BE76-09E9EBD0569F}" type="pres">
      <dgm:prSet presAssocID="{C6C0DAB2-DB5C-459A-AA27-D1F7CEC36098}" presName="parentText" presStyleLbl="node1" presStyleIdx="3" presStyleCnt="6">
        <dgm:presLayoutVars>
          <dgm:chMax val="0"/>
          <dgm:bulletEnabled val="1"/>
        </dgm:presLayoutVars>
      </dgm:prSet>
      <dgm:spPr/>
      <dgm:t>
        <a:bodyPr/>
        <a:lstStyle/>
        <a:p>
          <a:endParaRPr lang="en-US"/>
        </a:p>
      </dgm:t>
    </dgm:pt>
    <dgm:pt modelId="{6874A702-BD49-4FA7-A346-7DE266EB985D}" type="pres">
      <dgm:prSet presAssocID="{D57E2A93-524A-4C8D-8F68-623110B8011D}" presName="spacer" presStyleCnt="0"/>
      <dgm:spPr/>
    </dgm:pt>
    <dgm:pt modelId="{F0D5591F-B43F-4360-88F5-B997E7D1CAEA}" type="pres">
      <dgm:prSet presAssocID="{563FE05F-28E5-4479-8516-01CFF1DC8679}" presName="parentText" presStyleLbl="node1" presStyleIdx="4" presStyleCnt="6">
        <dgm:presLayoutVars>
          <dgm:chMax val="0"/>
          <dgm:bulletEnabled val="1"/>
        </dgm:presLayoutVars>
      </dgm:prSet>
      <dgm:spPr/>
      <dgm:t>
        <a:bodyPr/>
        <a:lstStyle/>
        <a:p>
          <a:endParaRPr lang="en-US"/>
        </a:p>
      </dgm:t>
    </dgm:pt>
    <dgm:pt modelId="{8B956261-F002-4908-9EC5-5E79B70ACF56}" type="pres">
      <dgm:prSet presAssocID="{C976755A-951B-444F-93C4-A469BBD245EE}" presName="spacer" presStyleCnt="0"/>
      <dgm:spPr/>
    </dgm:pt>
    <dgm:pt modelId="{AD28CE50-78AA-4CDD-8E81-BC37DA258DD4}" type="pres">
      <dgm:prSet presAssocID="{1B2C8A82-1810-4543-A78F-1FB2BABB39D8}" presName="parentText" presStyleLbl="node1" presStyleIdx="5" presStyleCnt="6">
        <dgm:presLayoutVars>
          <dgm:chMax val="0"/>
          <dgm:bulletEnabled val="1"/>
        </dgm:presLayoutVars>
      </dgm:prSet>
      <dgm:spPr/>
      <dgm:t>
        <a:bodyPr/>
        <a:lstStyle/>
        <a:p>
          <a:endParaRPr lang="en-US"/>
        </a:p>
      </dgm:t>
    </dgm:pt>
  </dgm:ptLst>
  <dgm:cxnLst>
    <dgm:cxn modelId="{993C82AA-5626-4772-AFCA-B91A44B71C92}" type="presOf" srcId="{7FA17678-B228-43E0-B912-32C0DA6B3530}" destId="{636BCC39-A544-4D66-985A-83FF604F6561}" srcOrd="0" destOrd="0" presId="urn:microsoft.com/office/officeart/2005/8/layout/vList2"/>
    <dgm:cxn modelId="{FE712BA4-BAE3-4AA0-80CD-D8B0D0C8D060}" srcId="{7FA17678-B228-43E0-B912-32C0DA6B3530}" destId="{C6C0DAB2-DB5C-459A-AA27-D1F7CEC36098}" srcOrd="3" destOrd="0" parTransId="{BA32B1AD-5361-4F40-96AC-0C839B7C45DF}" sibTransId="{D57E2A93-524A-4C8D-8F68-623110B8011D}"/>
    <dgm:cxn modelId="{AFF9B1CA-9EE9-4C98-B7B3-8BD9BF463AE1}" type="presOf" srcId="{1B2C8A82-1810-4543-A78F-1FB2BABB39D8}" destId="{AD28CE50-78AA-4CDD-8E81-BC37DA258DD4}" srcOrd="0" destOrd="0" presId="urn:microsoft.com/office/officeart/2005/8/layout/vList2"/>
    <dgm:cxn modelId="{10452BFD-D4C5-4E7F-9DD7-58D50B826095}" type="presOf" srcId="{563FE05F-28E5-4479-8516-01CFF1DC8679}" destId="{F0D5591F-B43F-4360-88F5-B997E7D1CAEA}" srcOrd="0" destOrd="0" presId="urn:microsoft.com/office/officeart/2005/8/layout/vList2"/>
    <dgm:cxn modelId="{718AB9B3-112D-481A-A24B-74305F419104}" type="presOf" srcId="{10919CAD-75CE-4AE3-9CFF-37D44BED49F1}" destId="{24E1F03A-DEDD-417D-9C20-0755EE041E09}" srcOrd="0" destOrd="0" presId="urn:microsoft.com/office/officeart/2005/8/layout/vList2"/>
    <dgm:cxn modelId="{0E1617D9-ECD2-442D-91F2-232E2BC1FB64}" srcId="{7FA17678-B228-43E0-B912-32C0DA6B3530}" destId="{10919CAD-75CE-4AE3-9CFF-37D44BED49F1}" srcOrd="2" destOrd="0" parTransId="{328E4001-D7AF-4357-98B2-409B1DCD19CE}" sibTransId="{6211B449-91B1-48EF-B827-6D3FE8C797F8}"/>
    <dgm:cxn modelId="{614FE247-01B2-4989-A772-C91F460C9A95}" srcId="{7FA17678-B228-43E0-B912-32C0DA6B3530}" destId="{869D6DA2-E41D-4629-A0F3-48877AE980B8}" srcOrd="1" destOrd="0" parTransId="{8640183F-2F30-469F-B569-E60CD6F84F15}" sibTransId="{5D31A157-060A-4EF8-B365-D4F0092D85DC}"/>
    <dgm:cxn modelId="{68FEBC7E-AC2B-4618-81F8-606401DDFEE8}" srcId="{7FA17678-B228-43E0-B912-32C0DA6B3530}" destId="{563FE05F-28E5-4479-8516-01CFF1DC8679}" srcOrd="4" destOrd="0" parTransId="{0B3ED9E9-D553-4B53-B9F2-4E405EC95F49}" sibTransId="{C976755A-951B-444F-93C4-A469BBD245EE}"/>
    <dgm:cxn modelId="{D28F4548-C182-4475-9746-232BD71AFB22}" type="presOf" srcId="{C6C0DAB2-DB5C-459A-AA27-D1F7CEC36098}" destId="{FEA656C9-6FEB-4AC6-BE76-09E9EBD0569F}" srcOrd="0" destOrd="0" presId="urn:microsoft.com/office/officeart/2005/8/layout/vList2"/>
    <dgm:cxn modelId="{41C73F60-769A-4C3D-B607-6291380B51E8}" srcId="{7FA17678-B228-43E0-B912-32C0DA6B3530}" destId="{1B2C8A82-1810-4543-A78F-1FB2BABB39D8}" srcOrd="5" destOrd="0" parTransId="{683CEC21-19E1-4D00-A8CC-8983A9EECACF}" sibTransId="{BDA52ED5-6BA0-45CB-AA71-9DFD542D1DF8}"/>
    <dgm:cxn modelId="{B109AAF9-92E8-4AC0-9D7C-E98E42C7D831}" type="presOf" srcId="{99C0ED7C-36DA-4B04-B163-E55EC2EF8DFA}" destId="{F06310F4-9DD0-44C4-A393-00D8B843BF3D}" srcOrd="0" destOrd="0" presId="urn:microsoft.com/office/officeart/2005/8/layout/vList2"/>
    <dgm:cxn modelId="{C0B63707-66F0-4857-8AD6-93830F8A9554}" srcId="{7FA17678-B228-43E0-B912-32C0DA6B3530}" destId="{99C0ED7C-36DA-4B04-B163-E55EC2EF8DFA}" srcOrd="0" destOrd="0" parTransId="{294BD8D5-C3FC-4F58-AE0E-539DE9ADD070}" sibTransId="{68F3CB50-22B5-4DBD-A409-4C9E75CA59C9}"/>
    <dgm:cxn modelId="{3DA18007-43EF-41CE-91E0-A0B8BDDC0AF4}" type="presOf" srcId="{869D6DA2-E41D-4629-A0F3-48877AE980B8}" destId="{9B83F024-68F6-4EC2-B89F-F56AC5F2F3B2}" srcOrd="0" destOrd="0" presId="urn:microsoft.com/office/officeart/2005/8/layout/vList2"/>
    <dgm:cxn modelId="{AC0C3568-2AE3-40FF-B736-0B61E2F4B91B}" type="presParOf" srcId="{636BCC39-A544-4D66-985A-83FF604F6561}" destId="{F06310F4-9DD0-44C4-A393-00D8B843BF3D}" srcOrd="0" destOrd="0" presId="urn:microsoft.com/office/officeart/2005/8/layout/vList2"/>
    <dgm:cxn modelId="{7D61AF6E-CF76-4891-92D6-AABE2DE7CED2}" type="presParOf" srcId="{636BCC39-A544-4D66-985A-83FF604F6561}" destId="{DD94CB24-EFAF-437E-BBEF-D5299C0A1771}" srcOrd="1" destOrd="0" presId="urn:microsoft.com/office/officeart/2005/8/layout/vList2"/>
    <dgm:cxn modelId="{99660539-4488-4BB0-899C-C4AF3B4C62A4}" type="presParOf" srcId="{636BCC39-A544-4D66-985A-83FF604F6561}" destId="{9B83F024-68F6-4EC2-B89F-F56AC5F2F3B2}" srcOrd="2" destOrd="0" presId="urn:microsoft.com/office/officeart/2005/8/layout/vList2"/>
    <dgm:cxn modelId="{EBFDBD39-4537-4CD5-8D16-992C0A84E486}" type="presParOf" srcId="{636BCC39-A544-4D66-985A-83FF604F6561}" destId="{1FEF2B02-74AE-478E-8EDC-E600FA027333}" srcOrd="3" destOrd="0" presId="urn:microsoft.com/office/officeart/2005/8/layout/vList2"/>
    <dgm:cxn modelId="{9CB5796B-9178-430F-9876-32286D06A041}" type="presParOf" srcId="{636BCC39-A544-4D66-985A-83FF604F6561}" destId="{24E1F03A-DEDD-417D-9C20-0755EE041E09}" srcOrd="4" destOrd="0" presId="urn:microsoft.com/office/officeart/2005/8/layout/vList2"/>
    <dgm:cxn modelId="{B3D04B27-E47A-44FF-A631-5873F79064E0}" type="presParOf" srcId="{636BCC39-A544-4D66-985A-83FF604F6561}" destId="{95BA5A60-DA02-406F-9426-B0032F6B0E57}" srcOrd="5" destOrd="0" presId="urn:microsoft.com/office/officeart/2005/8/layout/vList2"/>
    <dgm:cxn modelId="{A8439693-A01E-45B6-8A16-C86F70812224}" type="presParOf" srcId="{636BCC39-A544-4D66-985A-83FF604F6561}" destId="{FEA656C9-6FEB-4AC6-BE76-09E9EBD0569F}" srcOrd="6" destOrd="0" presId="urn:microsoft.com/office/officeart/2005/8/layout/vList2"/>
    <dgm:cxn modelId="{F0AFA06D-C313-4C59-BCA6-9C03D159A9BF}" type="presParOf" srcId="{636BCC39-A544-4D66-985A-83FF604F6561}" destId="{6874A702-BD49-4FA7-A346-7DE266EB985D}" srcOrd="7" destOrd="0" presId="urn:microsoft.com/office/officeart/2005/8/layout/vList2"/>
    <dgm:cxn modelId="{064A01CE-BDBF-494D-80A5-8FD6F0E0CEF9}" type="presParOf" srcId="{636BCC39-A544-4D66-985A-83FF604F6561}" destId="{F0D5591F-B43F-4360-88F5-B997E7D1CAEA}" srcOrd="8" destOrd="0" presId="urn:microsoft.com/office/officeart/2005/8/layout/vList2"/>
    <dgm:cxn modelId="{5508056C-4B9C-4A9F-B0EC-CBBC36E11557}" type="presParOf" srcId="{636BCC39-A544-4D66-985A-83FF604F6561}" destId="{8B956261-F002-4908-9EC5-5E79B70ACF56}" srcOrd="9" destOrd="0" presId="urn:microsoft.com/office/officeart/2005/8/layout/vList2"/>
    <dgm:cxn modelId="{C5311466-2032-42FD-BDC6-33C1CDA7C854}" type="presParOf" srcId="{636BCC39-A544-4D66-985A-83FF604F6561}" destId="{AD28CE50-78AA-4CDD-8E81-BC37DA258DD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07039C-E287-4558-BBDF-F2DB0D032A5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37E68ED-67C3-45DA-BABD-3A809C634E75}">
      <dgm:prSet/>
      <dgm:spPr>
        <a:solidFill>
          <a:schemeClr val="tx1"/>
        </a:solidFill>
      </dgm:spPr>
      <dgm:t>
        <a:bodyPr/>
        <a:lstStyle/>
        <a:p>
          <a:r>
            <a:rPr lang="en-US" dirty="0">
              <a:solidFill>
                <a:schemeClr val="bg1"/>
              </a:solidFill>
            </a:rPr>
            <a:t>A distributed system should easily connect users to resources;</a:t>
          </a:r>
        </a:p>
      </dgm:t>
    </dgm:pt>
    <dgm:pt modelId="{A51A94DA-374A-4A14-8DD8-F409BBD21A25}" type="parTrans" cxnId="{9AFDAAD8-8987-4920-9AA4-36DD5CBC9693}">
      <dgm:prSet/>
      <dgm:spPr/>
      <dgm:t>
        <a:bodyPr/>
        <a:lstStyle/>
        <a:p>
          <a:endParaRPr lang="en-US"/>
        </a:p>
      </dgm:t>
    </dgm:pt>
    <dgm:pt modelId="{742157C3-1745-4FC4-BE52-AD2530BF213C}" type="sibTrans" cxnId="{9AFDAAD8-8987-4920-9AA4-36DD5CBC9693}">
      <dgm:prSet/>
      <dgm:spPr/>
      <dgm:t>
        <a:bodyPr/>
        <a:lstStyle/>
        <a:p>
          <a:endParaRPr lang="en-US"/>
        </a:p>
      </dgm:t>
    </dgm:pt>
    <dgm:pt modelId="{88FFFEFA-950A-4F30-8F43-2CCBD0E8441F}">
      <dgm:prSet/>
      <dgm:spPr/>
      <dgm:t>
        <a:bodyPr/>
        <a:lstStyle/>
        <a:p>
          <a:r>
            <a:rPr lang="en-US" dirty="0">
              <a:solidFill>
                <a:schemeClr val="bg1"/>
              </a:solidFill>
            </a:rPr>
            <a:t>It should hide the fact that resources are distributed across a network</a:t>
          </a:r>
        </a:p>
      </dgm:t>
    </dgm:pt>
    <dgm:pt modelId="{48DD5311-F334-4062-BA2B-D00EF364FE23}" type="parTrans" cxnId="{F0F7FF22-8570-4D4A-BFDD-EA5468F9F683}">
      <dgm:prSet/>
      <dgm:spPr/>
      <dgm:t>
        <a:bodyPr/>
        <a:lstStyle/>
        <a:p>
          <a:endParaRPr lang="en-US"/>
        </a:p>
      </dgm:t>
    </dgm:pt>
    <dgm:pt modelId="{044CD1BC-C07A-4D1D-A9A7-4828D752CC13}" type="sibTrans" cxnId="{F0F7FF22-8570-4D4A-BFDD-EA5468F9F683}">
      <dgm:prSet/>
      <dgm:spPr/>
      <dgm:t>
        <a:bodyPr/>
        <a:lstStyle/>
        <a:p>
          <a:endParaRPr lang="en-US"/>
        </a:p>
      </dgm:t>
    </dgm:pt>
    <dgm:pt modelId="{9D1BCEAC-7475-458C-9399-2CB24ED791FF}">
      <dgm:prSet/>
      <dgm:spPr/>
      <dgm:t>
        <a:bodyPr/>
        <a:lstStyle/>
        <a:p>
          <a:r>
            <a:rPr lang="en-US" dirty="0">
              <a:solidFill>
                <a:schemeClr val="bg1"/>
              </a:solidFill>
            </a:rPr>
            <a:t>It should be open</a:t>
          </a:r>
        </a:p>
      </dgm:t>
    </dgm:pt>
    <dgm:pt modelId="{688A60BE-6686-4C6E-827D-43310530C165}" type="parTrans" cxnId="{11420CEF-F448-4597-ACB0-682EB5C54EBA}">
      <dgm:prSet/>
      <dgm:spPr/>
      <dgm:t>
        <a:bodyPr/>
        <a:lstStyle/>
        <a:p>
          <a:endParaRPr lang="en-US"/>
        </a:p>
      </dgm:t>
    </dgm:pt>
    <dgm:pt modelId="{13F6A6BC-29CD-4F5C-AC65-B5B3672C7F81}" type="sibTrans" cxnId="{11420CEF-F448-4597-ACB0-682EB5C54EBA}">
      <dgm:prSet/>
      <dgm:spPr/>
      <dgm:t>
        <a:bodyPr/>
        <a:lstStyle/>
        <a:p>
          <a:endParaRPr lang="en-US"/>
        </a:p>
      </dgm:t>
    </dgm:pt>
    <dgm:pt modelId="{0E6BCA0E-6B4F-45A6-BB27-372B19B75C32}">
      <dgm:prSet/>
      <dgm:spPr/>
      <dgm:t>
        <a:bodyPr/>
        <a:lstStyle/>
        <a:p>
          <a:r>
            <a:rPr lang="en-US" dirty="0">
              <a:solidFill>
                <a:schemeClr val="bg1"/>
              </a:solidFill>
            </a:rPr>
            <a:t>It should be scalable</a:t>
          </a:r>
        </a:p>
      </dgm:t>
    </dgm:pt>
    <dgm:pt modelId="{77EE20A8-A0AD-47ED-88BA-F049DD6AAD7F}" type="parTrans" cxnId="{1359922E-33F3-4FCB-96CD-D87A3371D450}">
      <dgm:prSet/>
      <dgm:spPr/>
      <dgm:t>
        <a:bodyPr/>
        <a:lstStyle/>
        <a:p>
          <a:endParaRPr lang="en-US"/>
        </a:p>
      </dgm:t>
    </dgm:pt>
    <dgm:pt modelId="{D46CBD33-0851-46AF-AB4C-805418C57009}" type="sibTrans" cxnId="{1359922E-33F3-4FCB-96CD-D87A3371D450}">
      <dgm:prSet/>
      <dgm:spPr/>
      <dgm:t>
        <a:bodyPr/>
        <a:lstStyle/>
        <a:p>
          <a:endParaRPr lang="en-US"/>
        </a:p>
      </dgm:t>
    </dgm:pt>
    <dgm:pt modelId="{E4759615-96AC-4A04-8FF0-D556FEDF3646}" type="pres">
      <dgm:prSet presAssocID="{1907039C-E287-4558-BBDF-F2DB0D032A5E}" presName="linear" presStyleCnt="0">
        <dgm:presLayoutVars>
          <dgm:animLvl val="lvl"/>
          <dgm:resizeHandles val="exact"/>
        </dgm:presLayoutVars>
      </dgm:prSet>
      <dgm:spPr/>
      <dgm:t>
        <a:bodyPr/>
        <a:lstStyle/>
        <a:p>
          <a:endParaRPr lang="en-US"/>
        </a:p>
      </dgm:t>
    </dgm:pt>
    <dgm:pt modelId="{92B4E8CC-1572-463A-9DEE-5D5D1629E8BF}" type="pres">
      <dgm:prSet presAssocID="{637E68ED-67C3-45DA-BABD-3A809C634E75}" presName="parentText" presStyleLbl="node1" presStyleIdx="0" presStyleCnt="4">
        <dgm:presLayoutVars>
          <dgm:chMax val="0"/>
          <dgm:bulletEnabled val="1"/>
        </dgm:presLayoutVars>
      </dgm:prSet>
      <dgm:spPr/>
      <dgm:t>
        <a:bodyPr/>
        <a:lstStyle/>
        <a:p>
          <a:endParaRPr lang="en-US"/>
        </a:p>
      </dgm:t>
    </dgm:pt>
    <dgm:pt modelId="{E6125BE0-D27D-49AD-9DB3-6536F8EF1946}" type="pres">
      <dgm:prSet presAssocID="{742157C3-1745-4FC4-BE52-AD2530BF213C}" presName="spacer" presStyleCnt="0"/>
      <dgm:spPr/>
    </dgm:pt>
    <dgm:pt modelId="{76893580-C00C-4EAC-80B2-B75F09A758CA}" type="pres">
      <dgm:prSet presAssocID="{88FFFEFA-950A-4F30-8F43-2CCBD0E8441F}" presName="parentText" presStyleLbl="node1" presStyleIdx="1" presStyleCnt="4">
        <dgm:presLayoutVars>
          <dgm:chMax val="0"/>
          <dgm:bulletEnabled val="1"/>
        </dgm:presLayoutVars>
      </dgm:prSet>
      <dgm:spPr/>
      <dgm:t>
        <a:bodyPr/>
        <a:lstStyle/>
        <a:p>
          <a:endParaRPr lang="en-US"/>
        </a:p>
      </dgm:t>
    </dgm:pt>
    <dgm:pt modelId="{902806A9-E18C-4095-B64B-20647F5DD15E}" type="pres">
      <dgm:prSet presAssocID="{044CD1BC-C07A-4D1D-A9A7-4828D752CC13}" presName="spacer" presStyleCnt="0"/>
      <dgm:spPr/>
    </dgm:pt>
    <dgm:pt modelId="{290DD425-BA20-4381-9AC3-51E3316BE0C7}" type="pres">
      <dgm:prSet presAssocID="{9D1BCEAC-7475-458C-9399-2CB24ED791FF}" presName="parentText" presStyleLbl="node1" presStyleIdx="2" presStyleCnt="4">
        <dgm:presLayoutVars>
          <dgm:chMax val="0"/>
          <dgm:bulletEnabled val="1"/>
        </dgm:presLayoutVars>
      </dgm:prSet>
      <dgm:spPr/>
      <dgm:t>
        <a:bodyPr/>
        <a:lstStyle/>
        <a:p>
          <a:endParaRPr lang="en-US"/>
        </a:p>
      </dgm:t>
    </dgm:pt>
    <dgm:pt modelId="{946C5D8D-6B06-4E7D-A10D-6FFF7183B2F3}" type="pres">
      <dgm:prSet presAssocID="{13F6A6BC-29CD-4F5C-AC65-B5B3672C7F81}" presName="spacer" presStyleCnt="0"/>
      <dgm:spPr/>
    </dgm:pt>
    <dgm:pt modelId="{0F2C1E3D-273B-442C-BD74-60A0B84ADD6A}" type="pres">
      <dgm:prSet presAssocID="{0E6BCA0E-6B4F-45A6-BB27-372B19B75C32}" presName="parentText" presStyleLbl="node1" presStyleIdx="3" presStyleCnt="4">
        <dgm:presLayoutVars>
          <dgm:chMax val="0"/>
          <dgm:bulletEnabled val="1"/>
        </dgm:presLayoutVars>
      </dgm:prSet>
      <dgm:spPr/>
      <dgm:t>
        <a:bodyPr/>
        <a:lstStyle/>
        <a:p>
          <a:endParaRPr lang="en-US"/>
        </a:p>
      </dgm:t>
    </dgm:pt>
  </dgm:ptLst>
  <dgm:cxnLst>
    <dgm:cxn modelId="{06C6B83A-437B-4789-A0F7-81BEC1E25EDA}" type="presOf" srcId="{0E6BCA0E-6B4F-45A6-BB27-372B19B75C32}" destId="{0F2C1E3D-273B-442C-BD74-60A0B84ADD6A}" srcOrd="0" destOrd="0" presId="urn:microsoft.com/office/officeart/2005/8/layout/vList2"/>
    <dgm:cxn modelId="{C25FE077-E19A-4CDC-A6FB-ABEB94CFDA28}" type="presOf" srcId="{88FFFEFA-950A-4F30-8F43-2CCBD0E8441F}" destId="{76893580-C00C-4EAC-80B2-B75F09A758CA}" srcOrd="0" destOrd="0" presId="urn:microsoft.com/office/officeart/2005/8/layout/vList2"/>
    <dgm:cxn modelId="{1359922E-33F3-4FCB-96CD-D87A3371D450}" srcId="{1907039C-E287-4558-BBDF-F2DB0D032A5E}" destId="{0E6BCA0E-6B4F-45A6-BB27-372B19B75C32}" srcOrd="3" destOrd="0" parTransId="{77EE20A8-A0AD-47ED-88BA-F049DD6AAD7F}" sibTransId="{D46CBD33-0851-46AF-AB4C-805418C57009}"/>
    <dgm:cxn modelId="{9AFDAAD8-8987-4920-9AA4-36DD5CBC9693}" srcId="{1907039C-E287-4558-BBDF-F2DB0D032A5E}" destId="{637E68ED-67C3-45DA-BABD-3A809C634E75}" srcOrd="0" destOrd="0" parTransId="{A51A94DA-374A-4A14-8DD8-F409BBD21A25}" sibTransId="{742157C3-1745-4FC4-BE52-AD2530BF213C}"/>
    <dgm:cxn modelId="{B6F4A916-BBE0-4B59-B621-89A7D2CAC28F}" type="presOf" srcId="{637E68ED-67C3-45DA-BABD-3A809C634E75}" destId="{92B4E8CC-1572-463A-9DEE-5D5D1629E8BF}" srcOrd="0" destOrd="0" presId="urn:microsoft.com/office/officeart/2005/8/layout/vList2"/>
    <dgm:cxn modelId="{5C9BCC31-4FB4-428B-B7C3-5138D09B51F3}" type="presOf" srcId="{9D1BCEAC-7475-458C-9399-2CB24ED791FF}" destId="{290DD425-BA20-4381-9AC3-51E3316BE0C7}" srcOrd="0" destOrd="0" presId="urn:microsoft.com/office/officeart/2005/8/layout/vList2"/>
    <dgm:cxn modelId="{4BB69139-4D3F-455A-BDEB-A356DF1B9EFE}" type="presOf" srcId="{1907039C-E287-4558-BBDF-F2DB0D032A5E}" destId="{E4759615-96AC-4A04-8FF0-D556FEDF3646}" srcOrd="0" destOrd="0" presId="urn:microsoft.com/office/officeart/2005/8/layout/vList2"/>
    <dgm:cxn modelId="{F0F7FF22-8570-4D4A-BFDD-EA5468F9F683}" srcId="{1907039C-E287-4558-BBDF-F2DB0D032A5E}" destId="{88FFFEFA-950A-4F30-8F43-2CCBD0E8441F}" srcOrd="1" destOrd="0" parTransId="{48DD5311-F334-4062-BA2B-D00EF364FE23}" sibTransId="{044CD1BC-C07A-4D1D-A9A7-4828D752CC13}"/>
    <dgm:cxn modelId="{11420CEF-F448-4597-ACB0-682EB5C54EBA}" srcId="{1907039C-E287-4558-BBDF-F2DB0D032A5E}" destId="{9D1BCEAC-7475-458C-9399-2CB24ED791FF}" srcOrd="2" destOrd="0" parTransId="{688A60BE-6686-4C6E-827D-43310530C165}" sibTransId="{13F6A6BC-29CD-4F5C-AC65-B5B3672C7F81}"/>
    <dgm:cxn modelId="{DB4031C6-2E7A-4619-9517-418CA405CA23}" type="presParOf" srcId="{E4759615-96AC-4A04-8FF0-D556FEDF3646}" destId="{92B4E8CC-1572-463A-9DEE-5D5D1629E8BF}" srcOrd="0" destOrd="0" presId="urn:microsoft.com/office/officeart/2005/8/layout/vList2"/>
    <dgm:cxn modelId="{239FC4A3-B4E8-4078-992D-30CE1BBA909B}" type="presParOf" srcId="{E4759615-96AC-4A04-8FF0-D556FEDF3646}" destId="{E6125BE0-D27D-49AD-9DB3-6536F8EF1946}" srcOrd="1" destOrd="0" presId="urn:microsoft.com/office/officeart/2005/8/layout/vList2"/>
    <dgm:cxn modelId="{BAA6CA86-F727-4F12-AFF9-E1552D5A18DB}" type="presParOf" srcId="{E4759615-96AC-4A04-8FF0-D556FEDF3646}" destId="{76893580-C00C-4EAC-80B2-B75F09A758CA}" srcOrd="2" destOrd="0" presId="urn:microsoft.com/office/officeart/2005/8/layout/vList2"/>
    <dgm:cxn modelId="{26B4D9F1-026C-4374-99DF-7C0E9B778F6B}" type="presParOf" srcId="{E4759615-96AC-4A04-8FF0-D556FEDF3646}" destId="{902806A9-E18C-4095-B64B-20647F5DD15E}" srcOrd="3" destOrd="0" presId="urn:microsoft.com/office/officeart/2005/8/layout/vList2"/>
    <dgm:cxn modelId="{1FC0B806-3019-477F-88AA-53300E0E358E}" type="presParOf" srcId="{E4759615-96AC-4A04-8FF0-D556FEDF3646}" destId="{290DD425-BA20-4381-9AC3-51E3316BE0C7}" srcOrd="4" destOrd="0" presId="urn:microsoft.com/office/officeart/2005/8/layout/vList2"/>
    <dgm:cxn modelId="{D12C9981-BF4A-45B4-8EA1-8EC0CCA27E5F}" type="presParOf" srcId="{E4759615-96AC-4A04-8FF0-D556FEDF3646}" destId="{946C5D8D-6B06-4E7D-A10D-6FFF7183B2F3}" srcOrd="5" destOrd="0" presId="urn:microsoft.com/office/officeart/2005/8/layout/vList2"/>
    <dgm:cxn modelId="{D2C9E13B-5EFE-4118-BE97-31767F710FDB}" type="presParOf" srcId="{E4759615-96AC-4A04-8FF0-D556FEDF3646}" destId="{0F2C1E3D-273B-442C-BD74-60A0B84ADD6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1A47A4-6AFF-49FE-8767-09AA852C1F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DC496A-5D0A-4F47-9F62-22252C8A4B49}">
      <dgm:prSet/>
      <dgm:spPr/>
      <dgm:t>
        <a:bodyPr/>
        <a:lstStyle/>
        <a:p>
          <a:r>
            <a:rPr lang="en-SG" b="1"/>
            <a:t>Wide range of system environments:</a:t>
          </a:r>
          <a:endParaRPr lang="en-US"/>
        </a:p>
      </dgm:t>
    </dgm:pt>
    <dgm:pt modelId="{1C91BC95-047D-47D2-AEBA-43623E6077E1}" type="parTrans" cxnId="{DAFD7D29-13AC-4154-A473-7CFC83407660}">
      <dgm:prSet/>
      <dgm:spPr/>
      <dgm:t>
        <a:bodyPr/>
        <a:lstStyle/>
        <a:p>
          <a:endParaRPr lang="en-US"/>
        </a:p>
      </dgm:t>
    </dgm:pt>
    <dgm:pt modelId="{B65FDC5A-2AD0-46CF-9758-BE426EBA3D00}" type="sibTrans" cxnId="{DAFD7D29-13AC-4154-A473-7CFC83407660}">
      <dgm:prSet/>
      <dgm:spPr/>
      <dgm:t>
        <a:bodyPr/>
        <a:lstStyle/>
        <a:p>
          <a:endParaRPr lang="en-US"/>
        </a:p>
      </dgm:t>
    </dgm:pt>
    <dgm:pt modelId="{50867E32-882E-4451-8023-F7906467ED97}">
      <dgm:prSet/>
      <dgm:spPr/>
      <dgm:t>
        <a:bodyPr/>
        <a:lstStyle/>
        <a:p>
          <a:r>
            <a:rPr lang="en-SG"/>
            <a:t>A distributed system must accommodate heterogenous hardware, operating systems and networks.</a:t>
          </a:r>
          <a:endParaRPr lang="en-US"/>
        </a:p>
      </dgm:t>
    </dgm:pt>
    <dgm:pt modelId="{325DD66D-3982-4307-893F-650920449B87}" type="parTrans" cxnId="{E71263D8-1069-43C7-A3EA-26DF2F23C762}">
      <dgm:prSet/>
      <dgm:spPr/>
      <dgm:t>
        <a:bodyPr/>
        <a:lstStyle/>
        <a:p>
          <a:endParaRPr lang="en-US"/>
        </a:p>
      </dgm:t>
    </dgm:pt>
    <dgm:pt modelId="{63BA6FD3-F68D-4919-80A9-1610FBC04288}" type="sibTrans" cxnId="{E71263D8-1069-43C7-A3EA-26DF2F23C762}">
      <dgm:prSet/>
      <dgm:spPr/>
      <dgm:t>
        <a:bodyPr/>
        <a:lstStyle/>
        <a:p>
          <a:endParaRPr lang="en-US"/>
        </a:p>
      </dgm:t>
    </dgm:pt>
    <dgm:pt modelId="{BA1A0F55-09F2-4921-87B4-567AFA4318D3}">
      <dgm:prSet/>
      <dgm:spPr/>
      <dgm:t>
        <a:bodyPr/>
        <a:lstStyle/>
        <a:p>
          <a:r>
            <a:rPr lang="en-SG"/>
            <a:t>The network may differ widely in performance-----a wirelss networks operate at a fraction of the speed of locan networks.</a:t>
          </a:r>
          <a:endParaRPr lang="en-US"/>
        </a:p>
      </dgm:t>
    </dgm:pt>
    <dgm:pt modelId="{8CDD00CB-F587-4C00-9A17-C2615A61E96A}" type="parTrans" cxnId="{510557B3-43A6-4611-B357-7BBA0ACD9A1B}">
      <dgm:prSet/>
      <dgm:spPr/>
      <dgm:t>
        <a:bodyPr/>
        <a:lstStyle/>
        <a:p>
          <a:endParaRPr lang="en-US"/>
        </a:p>
      </dgm:t>
    </dgm:pt>
    <dgm:pt modelId="{7684C13B-D389-4A0D-A7CF-C99161511E1D}" type="sibTrans" cxnId="{510557B3-43A6-4611-B357-7BBA0ACD9A1B}">
      <dgm:prSet/>
      <dgm:spPr/>
      <dgm:t>
        <a:bodyPr/>
        <a:lstStyle/>
        <a:p>
          <a:endParaRPr lang="en-US"/>
        </a:p>
      </dgm:t>
    </dgm:pt>
    <dgm:pt modelId="{89B69EBC-25D9-4634-A269-4F2A27F115E0}">
      <dgm:prSet/>
      <dgm:spPr/>
      <dgm:t>
        <a:bodyPr/>
        <a:lstStyle/>
        <a:p>
          <a:r>
            <a:rPr lang="en-SG" b="1"/>
            <a:t>Internal Problems:</a:t>
          </a:r>
          <a:endParaRPr lang="en-US"/>
        </a:p>
      </dgm:t>
    </dgm:pt>
    <dgm:pt modelId="{F9862170-C382-4560-9617-461A106FD548}" type="parTrans" cxnId="{72FBE77E-0F21-4B42-9413-48CA1AA3318F}">
      <dgm:prSet/>
      <dgm:spPr/>
      <dgm:t>
        <a:bodyPr/>
        <a:lstStyle/>
        <a:p>
          <a:endParaRPr lang="en-US"/>
        </a:p>
      </dgm:t>
    </dgm:pt>
    <dgm:pt modelId="{80A29F15-AEEB-467B-A2E3-19ECB5ABE0CC}" type="sibTrans" cxnId="{72FBE77E-0F21-4B42-9413-48CA1AA3318F}">
      <dgm:prSet/>
      <dgm:spPr/>
      <dgm:t>
        <a:bodyPr/>
        <a:lstStyle/>
        <a:p>
          <a:endParaRPr lang="en-US"/>
        </a:p>
      </dgm:t>
    </dgm:pt>
    <dgm:pt modelId="{6E18FF22-577C-4154-8CE7-6F1397A6B7EE}">
      <dgm:prSet/>
      <dgm:spPr/>
      <dgm:t>
        <a:bodyPr/>
        <a:lstStyle/>
        <a:p>
          <a:r>
            <a:rPr lang="en-SG"/>
            <a:t>Non-synchronized clocks, conflicting data update, many modes of hardware and software failure involving the individual components of the system</a:t>
          </a:r>
          <a:endParaRPr lang="en-US"/>
        </a:p>
      </dgm:t>
    </dgm:pt>
    <dgm:pt modelId="{5D4CBC45-8E2C-4AB9-B9D1-1AD5146FD2BF}" type="parTrans" cxnId="{68851B31-1427-4B57-8752-D22E1F66AF13}">
      <dgm:prSet/>
      <dgm:spPr/>
      <dgm:t>
        <a:bodyPr/>
        <a:lstStyle/>
        <a:p>
          <a:endParaRPr lang="en-US"/>
        </a:p>
      </dgm:t>
    </dgm:pt>
    <dgm:pt modelId="{A8DDB347-77A2-485B-81FE-D3779C3A2823}" type="sibTrans" cxnId="{68851B31-1427-4B57-8752-D22E1F66AF13}">
      <dgm:prSet/>
      <dgm:spPr/>
      <dgm:t>
        <a:bodyPr/>
        <a:lstStyle/>
        <a:p>
          <a:endParaRPr lang="en-US"/>
        </a:p>
      </dgm:t>
    </dgm:pt>
    <dgm:pt modelId="{23A8506E-E722-4F51-B248-C51F644B959E}">
      <dgm:prSet/>
      <dgm:spPr/>
      <dgm:t>
        <a:bodyPr/>
        <a:lstStyle/>
        <a:p>
          <a:r>
            <a:rPr lang="en-SG" b="1"/>
            <a:t>External Threats:</a:t>
          </a:r>
          <a:endParaRPr lang="en-US"/>
        </a:p>
      </dgm:t>
    </dgm:pt>
    <dgm:pt modelId="{BC293E7B-18A2-493C-9709-18B8712CE0C1}" type="parTrans" cxnId="{F0D72D49-0F08-4CA7-82FE-72C76CC5E1C5}">
      <dgm:prSet/>
      <dgm:spPr/>
      <dgm:t>
        <a:bodyPr/>
        <a:lstStyle/>
        <a:p>
          <a:endParaRPr lang="en-US"/>
        </a:p>
      </dgm:t>
    </dgm:pt>
    <dgm:pt modelId="{A31B2DF5-2274-45DA-8BB1-8EA22CC76F89}" type="sibTrans" cxnId="{F0D72D49-0F08-4CA7-82FE-72C76CC5E1C5}">
      <dgm:prSet/>
      <dgm:spPr/>
      <dgm:t>
        <a:bodyPr/>
        <a:lstStyle/>
        <a:p>
          <a:endParaRPr lang="en-US"/>
        </a:p>
      </dgm:t>
    </dgm:pt>
    <dgm:pt modelId="{42527D82-6B57-4536-A696-48D700F393FF}">
      <dgm:prSet/>
      <dgm:spPr/>
      <dgm:t>
        <a:bodyPr/>
        <a:lstStyle/>
        <a:p>
          <a:r>
            <a:rPr lang="en-SG"/>
            <a:t>Attacks on data integrity and secrecy, denial of service etc.</a:t>
          </a:r>
          <a:endParaRPr lang="en-US"/>
        </a:p>
      </dgm:t>
    </dgm:pt>
    <dgm:pt modelId="{41861DC5-5798-47DF-B9E4-2115C1672BCD}" type="parTrans" cxnId="{2315ADC4-1B27-4A7C-968F-644FCDFC2D1A}">
      <dgm:prSet/>
      <dgm:spPr/>
      <dgm:t>
        <a:bodyPr/>
        <a:lstStyle/>
        <a:p>
          <a:endParaRPr lang="en-US"/>
        </a:p>
      </dgm:t>
    </dgm:pt>
    <dgm:pt modelId="{9EDE05AB-5C82-476E-9261-8E3EA0826045}" type="sibTrans" cxnId="{2315ADC4-1B27-4A7C-968F-644FCDFC2D1A}">
      <dgm:prSet/>
      <dgm:spPr/>
      <dgm:t>
        <a:bodyPr/>
        <a:lstStyle/>
        <a:p>
          <a:endParaRPr lang="en-US"/>
        </a:p>
      </dgm:t>
    </dgm:pt>
    <dgm:pt modelId="{170D98AA-8DC2-48E4-9F1D-DEA3688FFC60}" type="pres">
      <dgm:prSet presAssocID="{B21A47A4-6AFF-49FE-8767-09AA852C1F6D}" presName="linear" presStyleCnt="0">
        <dgm:presLayoutVars>
          <dgm:animLvl val="lvl"/>
          <dgm:resizeHandles val="exact"/>
        </dgm:presLayoutVars>
      </dgm:prSet>
      <dgm:spPr/>
      <dgm:t>
        <a:bodyPr/>
        <a:lstStyle/>
        <a:p>
          <a:endParaRPr lang="en-US"/>
        </a:p>
      </dgm:t>
    </dgm:pt>
    <dgm:pt modelId="{49DB6E2E-2039-443D-9DD8-2A803EEF476D}" type="pres">
      <dgm:prSet presAssocID="{DEDC496A-5D0A-4F47-9F62-22252C8A4B49}" presName="parentText" presStyleLbl="node1" presStyleIdx="0" presStyleCnt="3">
        <dgm:presLayoutVars>
          <dgm:chMax val="0"/>
          <dgm:bulletEnabled val="1"/>
        </dgm:presLayoutVars>
      </dgm:prSet>
      <dgm:spPr/>
      <dgm:t>
        <a:bodyPr/>
        <a:lstStyle/>
        <a:p>
          <a:endParaRPr lang="en-US"/>
        </a:p>
      </dgm:t>
    </dgm:pt>
    <dgm:pt modelId="{D932A03B-2379-424A-9B1C-26DB9E89CA8C}" type="pres">
      <dgm:prSet presAssocID="{DEDC496A-5D0A-4F47-9F62-22252C8A4B49}" presName="childText" presStyleLbl="revTx" presStyleIdx="0" presStyleCnt="3">
        <dgm:presLayoutVars>
          <dgm:bulletEnabled val="1"/>
        </dgm:presLayoutVars>
      </dgm:prSet>
      <dgm:spPr/>
      <dgm:t>
        <a:bodyPr/>
        <a:lstStyle/>
        <a:p>
          <a:endParaRPr lang="en-US"/>
        </a:p>
      </dgm:t>
    </dgm:pt>
    <dgm:pt modelId="{52BADA31-121C-4B1F-9704-D1A25F09CE99}" type="pres">
      <dgm:prSet presAssocID="{89B69EBC-25D9-4634-A269-4F2A27F115E0}" presName="parentText" presStyleLbl="node1" presStyleIdx="1" presStyleCnt="3">
        <dgm:presLayoutVars>
          <dgm:chMax val="0"/>
          <dgm:bulletEnabled val="1"/>
        </dgm:presLayoutVars>
      </dgm:prSet>
      <dgm:spPr/>
      <dgm:t>
        <a:bodyPr/>
        <a:lstStyle/>
        <a:p>
          <a:endParaRPr lang="en-US"/>
        </a:p>
      </dgm:t>
    </dgm:pt>
    <dgm:pt modelId="{38B0A5BE-A697-4BE7-92C7-372A44276C29}" type="pres">
      <dgm:prSet presAssocID="{89B69EBC-25D9-4634-A269-4F2A27F115E0}" presName="childText" presStyleLbl="revTx" presStyleIdx="1" presStyleCnt="3">
        <dgm:presLayoutVars>
          <dgm:bulletEnabled val="1"/>
        </dgm:presLayoutVars>
      </dgm:prSet>
      <dgm:spPr/>
      <dgm:t>
        <a:bodyPr/>
        <a:lstStyle/>
        <a:p>
          <a:endParaRPr lang="en-US"/>
        </a:p>
      </dgm:t>
    </dgm:pt>
    <dgm:pt modelId="{B7E0D0D1-9E29-46A8-BF73-273E61630D86}" type="pres">
      <dgm:prSet presAssocID="{23A8506E-E722-4F51-B248-C51F644B959E}" presName="parentText" presStyleLbl="node1" presStyleIdx="2" presStyleCnt="3">
        <dgm:presLayoutVars>
          <dgm:chMax val="0"/>
          <dgm:bulletEnabled val="1"/>
        </dgm:presLayoutVars>
      </dgm:prSet>
      <dgm:spPr/>
      <dgm:t>
        <a:bodyPr/>
        <a:lstStyle/>
        <a:p>
          <a:endParaRPr lang="en-US"/>
        </a:p>
      </dgm:t>
    </dgm:pt>
    <dgm:pt modelId="{68ABAA96-D42C-4FC6-BFB0-83605FE903E3}" type="pres">
      <dgm:prSet presAssocID="{23A8506E-E722-4F51-B248-C51F644B959E}" presName="childText" presStyleLbl="revTx" presStyleIdx="2" presStyleCnt="3">
        <dgm:presLayoutVars>
          <dgm:bulletEnabled val="1"/>
        </dgm:presLayoutVars>
      </dgm:prSet>
      <dgm:spPr/>
      <dgm:t>
        <a:bodyPr/>
        <a:lstStyle/>
        <a:p>
          <a:endParaRPr lang="en-US"/>
        </a:p>
      </dgm:t>
    </dgm:pt>
  </dgm:ptLst>
  <dgm:cxnLst>
    <dgm:cxn modelId="{AD724E60-8211-4D0A-8DE3-AF8B3A57C5E3}" type="presOf" srcId="{6E18FF22-577C-4154-8CE7-6F1397A6B7EE}" destId="{38B0A5BE-A697-4BE7-92C7-372A44276C29}" srcOrd="0" destOrd="0" presId="urn:microsoft.com/office/officeart/2005/8/layout/vList2"/>
    <dgm:cxn modelId="{05BD7EB9-C8FE-4E0F-A6C2-9DE585C27A42}" type="presOf" srcId="{42527D82-6B57-4536-A696-48D700F393FF}" destId="{68ABAA96-D42C-4FC6-BFB0-83605FE903E3}" srcOrd="0" destOrd="0" presId="urn:microsoft.com/office/officeart/2005/8/layout/vList2"/>
    <dgm:cxn modelId="{D3A282BB-190B-4F20-9595-76C6C93A5259}" type="presOf" srcId="{DEDC496A-5D0A-4F47-9F62-22252C8A4B49}" destId="{49DB6E2E-2039-443D-9DD8-2A803EEF476D}" srcOrd="0" destOrd="0" presId="urn:microsoft.com/office/officeart/2005/8/layout/vList2"/>
    <dgm:cxn modelId="{DAFD7D29-13AC-4154-A473-7CFC83407660}" srcId="{B21A47A4-6AFF-49FE-8767-09AA852C1F6D}" destId="{DEDC496A-5D0A-4F47-9F62-22252C8A4B49}" srcOrd="0" destOrd="0" parTransId="{1C91BC95-047D-47D2-AEBA-43623E6077E1}" sibTransId="{B65FDC5A-2AD0-46CF-9758-BE426EBA3D00}"/>
    <dgm:cxn modelId="{E71263D8-1069-43C7-A3EA-26DF2F23C762}" srcId="{DEDC496A-5D0A-4F47-9F62-22252C8A4B49}" destId="{50867E32-882E-4451-8023-F7906467ED97}" srcOrd="0" destOrd="0" parTransId="{325DD66D-3982-4307-893F-650920449B87}" sibTransId="{63BA6FD3-F68D-4919-80A9-1610FBC04288}"/>
    <dgm:cxn modelId="{13904C4E-A04B-4577-95B1-9431D7105DC9}" type="presOf" srcId="{B21A47A4-6AFF-49FE-8767-09AA852C1F6D}" destId="{170D98AA-8DC2-48E4-9F1D-DEA3688FFC60}" srcOrd="0" destOrd="0" presId="urn:microsoft.com/office/officeart/2005/8/layout/vList2"/>
    <dgm:cxn modelId="{72FBE77E-0F21-4B42-9413-48CA1AA3318F}" srcId="{B21A47A4-6AFF-49FE-8767-09AA852C1F6D}" destId="{89B69EBC-25D9-4634-A269-4F2A27F115E0}" srcOrd="1" destOrd="0" parTransId="{F9862170-C382-4560-9617-461A106FD548}" sibTransId="{80A29F15-AEEB-467B-A2E3-19ECB5ABE0CC}"/>
    <dgm:cxn modelId="{510557B3-43A6-4611-B357-7BBA0ACD9A1B}" srcId="{DEDC496A-5D0A-4F47-9F62-22252C8A4B49}" destId="{BA1A0F55-09F2-4921-87B4-567AFA4318D3}" srcOrd="1" destOrd="0" parTransId="{8CDD00CB-F587-4C00-9A17-C2615A61E96A}" sibTransId="{7684C13B-D389-4A0D-A7CF-C99161511E1D}"/>
    <dgm:cxn modelId="{3F4FF9EB-4C25-4363-AB17-8F2B57919284}" type="presOf" srcId="{BA1A0F55-09F2-4921-87B4-567AFA4318D3}" destId="{D932A03B-2379-424A-9B1C-26DB9E89CA8C}" srcOrd="0" destOrd="1" presId="urn:microsoft.com/office/officeart/2005/8/layout/vList2"/>
    <dgm:cxn modelId="{46D96E95-E678-47CA-B9B2-A2958BE66C7A}" type="presOf" srcId="{89B69EBC-25D9-4634-A269-4F2A27F115E0}" destId="{52BADA31-121C-4B1F-9704-D1A25F09CE99}" srcOrd="0" destOrd="0" presId="urn:microsoft.com/office/officeart/2005/8/layout/vList2"/>
    <dgm:cxn modelId="{68851B31-1427-4B57-8752-D22E1F66AF13}" srcId="{89B69EBC-25D9-4634-A269-4F2A27F115E0}" destId="{6E18FF22-577C-4154-8CE7-6F1397A6B7EE}" srcOrd="0" destOrd="0" parTransId="{5D4CBC45-8E2C-4AB9-B9D1-1AD5146FD2BF}" sibTransId="{A8DDB347-77A2-485B-81FE-D3779C3A2823}"/>
    <dgm:cxn modelId="{73412A8B-8009-4527-909D-5E2F300B2ABA}" type="presOf" srcId="{23A8506E-E722-4F51-B248-C51F644B959E}" destId="{B7E0D0D1-9E29-46A8-BF73-273E61630D86}" srcOrd="0" destOrd="0" presId="urn:microsoft.com/office/officeart/2005/8/layout/vList2"/>
    <dgm:cxn modelId="{2315ADC4-1B27-4A7C-968F-644FCDFC2D1A}" srcId="{23A8506E-E722-4F51-B248-C51F644B959E}" destId="{42527D82-6B57-4536-A696-48D700F393FF}" srcOrd="0" destOrd="0" parTransId="{41861DC5-5798-47DF-B9E4-2115C1672BCD}" sibTransId="{9EDE05AB-5C82-476E-9261-8E3EA0826045}"/>
    <dgm:cxn modelId="{F0D72D49-0F08-4CA7-82FE-72C76CC5E1C5}" srcId="{B21A47A4-6AFF-49FE-8767-09AA852C1F6D}" destId="{23A8506E-E722-4F51-B248-C51F644B959E}" srcOrd="2" destOrd="0" parTransId="{BC293E7B-18A2-493C-9709-18B8712CE0C1}" sibTransId="{A31B2DF5-2274-45DA-8BB1-8EA22CC76F89}"/>
    <dgm:cxn modelId="{F7A40D36-0BFB-4151-A416-3EB0394870A9}" type="presOf" srcId="{50867E32-882E-4451-8023-F7906467ED97}" destId="{D932A03B-2379-424A-9B1C-26DB9E89CA8C}" srcOrd="0" destOrd="0" presId="urn:microsoft.com/office/officeart/2005/8/layout/vList2"/>
    <dgm:cxn modelId="{9338D4FE-827E-4285-87A8-B2701B4E6AAA}" type="presParOf" srcId="{170D98AA-8DC2-48E4-9F1D-DEA3688FFC60}" destId="{49DB6E2E-2039-443D-9DD8-2A803EEF476D}" srcOrd="0" destOrd="0" presId="urn:microsoft.com/office/officeart/2005/8/layout/vList2"/>
    <dgm:cxn modelId="{262E210D-6BC8-4346-A47B-65737CBECAEF}" type="presParOf" srcId="{170D98AA-8DC2-48E4-9F1D-DEA3688FFC60}" destId="{D932A03B-2379-424A-9B1C-26DB9E89CA8C}" srcOrd="1" destOrd="0" presId="urn:microsoft.com/office/officeart/2005/8/layout/vList2"/>
    <dgm:cxn modelId="{B6C12782-2C9F-4248-BECD-E541DC297DF7}" type="presParOf" srcId="{170D98AA-8DC2-48E4-9F1D-DEA3688FFC60}" destId="{52BADA31-121C-4B1F-9704-D1A25F09CE99}" srcOrd="2" destOrd="0" presId="urn:microsoft.com/office/officeart/2005/8/layout/vList2"/>
    <dgm:cxn modelId="{91344B07-D0D9-4C05-BC0F-F6CBF9880708}" type="presParOf" srcId="{170D98AA-8DC2-48E4-9F1D-DEA3688FFC60}" destId="{38B0A5BE-A697-4BE7-92C7-372A44276C29}" srcOrd="3" destOrd="0" presId="urn:microsoft.com/office/officeart/2005/8/layout/vList2"/>
    <dgm:cxn modelId="{94FB3904-14F6-4C0D-A424-BADD85E3888D}" type="presParOf" srcId="{170D98AA-8DC2-48E4-9F1D-DEA3688FFC60}" destId="{B7E0D0D1-9E29-46A8-BF73-273E61630D86}" srcOrd="4" destOrd="0" presId="urn:microsoft.com/office/officeart/2005/8/layout/vList2"/>
    <dgm:cxn modelId="{18A7171A-E4B2-4942-8CD4-1C03EB657F4C}" type="presParOf" srcId="{170D98AA-8DC2-48E4-9F1D-DEA3688FFC60}" destId="{68ABAA96-D42C-4FC6-BFB0-83605FE903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C7684-69C8-4809-8EA9-4738DB24661C}">
      <dsp:nvSpPr>
        <dsp:cNvPr id="0" name=""/>
        <dsp:cNvSpPr/>
      </dsp:nvSpPr>
      <dsp:spPr>
        <a:xfrm>
          <a:off x="2351" y="7519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44C5DE-5777-4E5A-AD8A-F5579E733FB6}">
      <dsp:nvSpPr>
        <dsp:cNvPr id="0" name=""/>
        <dsp:cNvSpPr/>
      </dsp:nvSpPr>
      <dsp:spPr>
        <a:xfrm>
          <a:off x="235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600200">
            <a:lnSpc>
              <a:spcPct val="90000"/>
            </a:lnSpc>
            <a:spcBef>
              <a:spcPct val="0"/>
            </a:spcBef>
            <a:spcAft>
              <a:spcPct val="35000"/>
            </a:spcAft>
            <a:defRPr b="1"/>
          </a:pPr>
          <a:r>
            <a:rPr lang="en-US" sz="3600" kern="1200"/>
            <a:t>The good old days</a:t>
          </a:r>
        </a:p>
      </dsp:txBody>
      <dsp:txXfrm>
        <a:off x="2351" y="1524206"/>
        <a:ext cx="3623906" cy="543585"/>
      </dsp:txXfrm>
    </dsp:sp>
    <dsp:sp modelId="{A6DED138-92C3-4052-B63F-80CAD0BC5008}">
      <dsp:nvSpPr>
        <dsp:cNvPr id="0" name=""/>
        <dsp:cNvSpPr/>
      </dsp:nvSpPr>
      <dsp:spPr>
        <a:xfrm>
          <a:off x="235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90000"/>
            </a:lnSpc>
            <a:spcBef>
              <a:spcPct val="0"/>
            </a:spcBef>
            <a:spcAft>
              <a:spcPct val="35000"/>
            </a:spcAft>
            <a:buFont typeface="Arial" panose="020B0604020202020204" pitchFamily="34" charset="0"/>
            <a:buChar char="•"/>
          </a:pPr>
          <a:r>
            <a:rPr lang="en-US" sz="1700" kern="1200" dirty="0"/>
            <a:t>Octopus-like mainframes </a:t>
          </a:r>
        </a:p>
        <a:p>
          <a:pPr lvl="0" algn="l" defTabSz="755650">
            <a:lnSpc>
              <a:spcPct val="90000"/>
            </a:lnSpc>
            <a:spcBef>
              <a:spcPct val="0"/>
            </a:spcBef>
            <a:spcAft>
              <a:spcPct val="35000"/>
            </a:spcAft>
            <a:buFont typeface="Arial" panose="020B0604020202020204" pitchFamily="34" charset="0"/>
            <a:buChar char="•"/>
          </a:pPr>
          <a:r>
            <a:rPr lang="en-US" sz="1700" kern="1200" dirty="0"/>
            <a:t>Only a few venders to choose from </a:t>
          </a:r>
        </a:p>
        <a:p>
          <a:pPr lvl="0" algn="l" defTabSz="755650">
            <a:lnSpc>
              <a:spcPct val="90000"/>
            </a:lnSpc>
            <a:spcBef>
              <a:spcPct val="0"/>
            </a:spcBef>
            <a:spcAft>
              <a:spcPct val="35000"/>
            </a:spcAft>
            <a:buFont typeface="Arial" panose="020B0604020202020204" pitchFamily="34" charset="0"/>
            <a:buChar char="•"/>
          </a:pPr>
          <a:r>
            <a:rPr lang="en-US" sz="1700" kern="1200" dirty="0"/>
            <a:t>Farms of disks where required </a:t>
          </a:r>
        </a:p>
        <a:p>
          <a:pPr lvl="0" algn="l" defTabSz="755650">
            <a:lnSpc>
              <a:spcPct val="90000"/>
            </a:lnSpc>
            <a:spcBef>
              <a:spcPct val="0"/>
            </a:spcBef>
            <a:spcAft>
              <a:spcPct val="35000"/>
            </a:spcAft>
            <a:buFont typeface="Arial" panose="020B0604020202020204" pitchFamily="34" charset="0"/>
            <a:buChar char="•"/>
          </a:pPr>
          <a:r>
            <a:rPr lang="en-US" sz="1700" kern="1200" dirty="0"/>
            <a:t>Applications were specific for each machine </a:t>
          </a:r>
        </a:p>
      </dsp:txBody>
      <dsp:txXfrm>
        <a:off x="2351" y="2151811"/>
        <a:ext cx="3623906" cy="2124327"/>
      </dsp:txXfrm>
    </dsp:sp>
    <dsp:sp modelId="{A75B308E-4AF9-48B3-BDBC-8377FD503AE4}">
      <dsp:nvSpPr>
        <dsp:cNvPr id="0" name=""/>
        <dsp:cNvSpPr/>
      </dsp:nvSpPr>
      <dsp:spPr>
        <a:xfrm>
          <a:off x="4260441" y="7519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DC9AE-CE36-4E74-86A1-1D04E0BD1BB6}">
      <dsp:nvSpPr>
        <dsp:cNvPr id="0" name=""/>
        <dsp:cNvSpPr/>
      </dsp:nvSpPr>
      <dsp:spPr>
        <a:xfrm>
          <a:off x="426044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1600200">
            <a:lnSpc>
              <a:spcPct val="90000"/>
            </a:lnSpc>
            <a:spcBef>
              <a:spcPct val="0"/>
            </a:spcBef>
            <a:spcAft>
              <a:spcPct val="35000"/>
            </a:spcAft>
            <a:defRPr b="1"/>
          </a:pPr>
          <a:r>
            <a:rPr lang="en-US" sz="3600" kern="1200"/>
            <a:t>Open platform</a:t>
          </a:r>
        </a:p>
      </dsp:txBody>
      <dsp:txXfrm>
        <a:off x="4260441" y="1524206"/>
        <a:ext cx="3623906" cy="543585"/>
      </dsp:txXfrm>
    </dsp:sp>
    <dsp:sp modelId="{E2A9210C-5945-4E4E-8606-4CAFC924AD12}">
      <dsp:nvSpPr>
        <dsp:cNvPr id="0" name=""/>
        <dsp:cNvSpPr/>
      </dsp:nvSpPr>
      <dsp:spPr>
        <a:xfrm>
          <a:off x="426044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90000"/>
            </a:lnSpc>
            <a:spcBef>
              <a:spcPct val="0"/>
            </a:spcBef>
            <a:spcAft>
              <a:spcPct val="35000"/>
            </a:spcAft>
          </a:pPr>
          <a:r>
            <a:rPr lang="en-US" sz="1700" kern="1200"/>
            <a:t>New client/server architecture </a:t>
          </a:r>
        </a:p>
        <a:p>
          <a:pPr lvl="0" algn="l" defTabSz="755650">
            <a:lnSpc>
              <a:spcPct val="90000"/>
            </a:lnSpc>
            <a:spcBef>
              <a:spcPct val="0"/>
            </a:spcBef>
            <a:spcAft>
              <a:spcPct val="35000"/>
            </a:spcAft>
          </a:pPr>
          <a:r>
            <a:rPr lang="en-US" sz="1700" kern="1200"/>
            <a:t>Open system allowed mix-and-match</a:t>
          </a:r>
        </a:p>
        <a:p>
          <a:pPr marL="171450" lvl="1" indent="-171450" algn="l" defTabSz="755650">
            <a:lnSpc>
              <a:spcPct val="90000"/>
            </a:lnSpc>
            <a:spcBef>
              <a:spcPct val="0"/>
            </a:spcBef>
            <a:spcAft>
              <a:spcPct val="15000"/>
            </a:spcAft>
            <a:buChar char="••"/>
          </a:pPr>
          <a:r>
            <a:rPr lang="en-US" sz="1700" kern="1200"/>
            <a:t>Different application technologies could be purchased from different venders </a:t>
          </a:r>
        </a:p>
        <a:p>
          <a:pPr marL="171450" lvl="1" indent="-171450" algn="l" defTabSz="755650">
            <a:lnSpc>
              <a:spcPct val="90000"/>
            </a:lnSpc>
            <a:spcBef>
              <a:spcPct val="0"/>
            </a:spcBef>
            <a:spcAft>
              <a:spcPct val="15000"/>
            </a:spcAft>
            <a:buChar char="••"/>
          </a:pPr>
          <a:r>
            <a:rPr lang="en-US" sz="1700" kern="1200"/>
            <a:t>Examples: server platform, client platform, network protocols, middleware software, etc. </a:t>
          </a:r>
        </a:p>
      </dsp:txBody>
      <dsp:txXfrm>
        <a:off x="4260441" y="2151811"/>
        <a:ext cx="3623906" cy="2124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706B-C8BD-44D3-933F-C9B1369020CE}">
      <dsp:nvSpPr>
        <dsp:cNvPr id="0" name=""/>
        <dsp:cNvSpPr/>
      </dsp:nvSpPr>
      <dsp:spPr>
        <a:xfrm>
          <a:off x="0" y="3275482"/>
          <a:ext cx="1971675"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lvl="0" algn="ctr" defTabSz="711200">
            <a:lnSpc>
              <a:spcPct val="90000"/>
            </a:lnSpc>
            <a:spcBef>
              <a:spcPct val="0"/>
            </a:spcBef>
            <a:spcAft>
              <a:spcPct val="35000"/>
            </a:spcAft>
          </a:pPr>
          <a:r>
            <a:rPr lang="en-US" sz="1600" kern="1200"/>
            <a:t>C/S is considered as a form of distributed software </a:t>
          </a:r>
        </a:p>
      </dsp:txBody>
      <dsp:txXfrm>
        <a:off x="0" y="3275482"/>
        <a:ext cx="1971675" cy="1075086"/>
      </dsp:txXfrm>
    </dsp:sp>
    <dsp:sp modelId="{FFD97D13-E71F-456A-B954-5658BF3E2204}">
      <dsp:nvSpPr>
        <dsp:cNvPr id="0" name=""/>
        <dsp:cNvSpPr/>
      </dsp:nvSpPr>
      <dsp:spPr>
        <a:xfrm>
          <a:off x="1971675" y="3275482"/>
          <a:ext cx="5915025"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lvl="0" algn="l" defTabSz="711200">
            <a:lnSpc>
              <a:spcPct val="90000"/>
            </a:lnSpc>
            <a:spcBef>
              <a:spcPct val="0"/>
            </a:spcBef>
            <a:spcAft>
              <a:spcPct val="35000"/>
            </a:spcAft>
          </a:pPr>
          <a:r>
            <a:rPr lang="en-SG" sz="1600" kern="1200" dirty="0"/>
            <a:t>From anywhere files can be accessed</a:t>
          </a:r>
        </a:p>
      </dsp:txBody>
      <dsp:txXfrm>
        <a:off x="1971675" y="3275482"/>
        <a:ext cx="5915025" cy="1075086"/>
      </dsp:txXfrm>
    </dsp:sp>
    <dsp:sp modelId="{72C5DDE2-CE0E-48E1-8B9E-0576AE55DD60}">
      <dsp:nvSpPr>
        <dsp:cNvPr id="0" name=""/>
        <dsp:cNvSpPr/>
      </dsp:nvSpPr>
      <dsp:spPr>
        <a:xfrm rot="10800000">
          <a:off x="0" y="1638125"/>
          <a:ext cx="1971675"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lvl="0" algn="ctr" defTabSz="711200">
            <a:lnSpc>
              <a:spcPct val="90000"/>
            </a:lnSpc>
            <a:spcBef>
              <a:spcPct val="0"/>
            </a:spcBef>
            <a:spcAft>
              <a:spcPct val="35000"/>
            </a:spcAft>
          </a:pPr>
          <a:r>
            <a:rPr lang="en-US" sz="1600" kern="1200"/>
            <a:t>Provided an open and flexible environment </a:t>
          </a:r>
        </a:p>
      </dsp:txBody>
      <dsp:txXfrm rot="-10800000">
        <a:off x="0" y="1638125"/>
        <a:ext cx="1971675" cy="1074763"/>
      </dsp:txXfrm>
    </dsp:sp>
    <dsp:sp modelId="{8AD52D67-528E-4E83-B0DA-34EC25B7E155}">
      <dsp:nvSpPr>
        <dsp:cNvPr id="0" name=""/>
        <dsp:cNvSpPr/>
      </dsp:nvSpPr>
      <dsp:spPr>
        <a:xfrm>
          <a:off x="1971675" y="1638125"/>
          <a:ext cx="5915025"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lvl="0" algn="l" defTabSz="711200">
            <a:lnSpc>
              <a:spcPct val="90000"/>
            </a:lnSpc>
            <a:spcBef>
              <a:spcPct val="0"/>
            </a:spcBef>
            <a:spcAft>
              <a:spcPct val="35000"/>
            </a:spcAft>
          </a:pPr>
          <a:r>
            <a:rPr lang="en-SG" sz="1600" kern="1200" dirty="0"/>
            <a:t>Any application can run on any machine</a:t>
          </a:r>
        </a:p>
      </dsp:txBody>
      <dsp:txXfrm>
        <a:off x="1971675" y="1638125"/>
        <a:ext cx="5915025" cy="1074763"/>
      </dsp:txXfrm>
    </dsp:sp>
    <dsp:sp modelId="{F8C457A2-296F-45C4-8A7F-07783EA10BA0}">
      <dsp:nvSpPr>
        <dsp:cNvPr id="0" name=""/>
        <dsp:cNvSpPr/>
      </dsp:nvSpPr>
      <dsp:spPr>
        <a:xfrm rot="10800000">
          <a:off x="0" y="769"/>
          <a:ext cx="1971675"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lvl="0" algn="ctr" defTabSz="711200">
            <a:lnSpc>
              <a:spcPct val="90000"/>
            </a:lnSpc>
            <a:spcBef>
              <a:spcPct val="0"/>
            </a:spcBef>
            <a:spcAft>
              <a:spcPct val="35000"/>
            </a:spcAft>
          </a:pPr>
          <a:r>
            <a:rPr lang="en-US" sz="1600" kern="1200"/>
            <a:t>It started as PCs became more powerful </a:t>
          </a:r>
        </a:p>
      </dsp:txBody>
      <dsp:txXfrm rot="-10800000">
        <a:off x="0" y="769"/>
        <a:ext cx="1971675" cy="1074763"/>
      </dsp:txXfrm>
    </dsp:sp>
    <dsp:sp modelId="{F7B1A84B-B002-4330-9E92-8207F0CAF827}">
      <dsp:nvSpPr>
        <dsp:cNvPr id="0" name=""/>
        <dsp:cNvSpPr/>
      </dsp:nvSpPr>
      <dsp:spPr>
        <a:xfrm>
          <a:off x="1971675" y="769"/>
          <a:ext cx="5915025"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lvl="0" algn="l" defTabSz="711200">
            <a:lnSpc>
              <a:spcPct val="90000"/>
            </a:lnSpc>
            <a:spcBef>
              <a:spcPct val="0"/>
            </a:spcBef>
            <a:spcAft>
              <a:spcPct val="35000"/>
            </a:spcAft>
          </a:pPr>
          <a:r>
            <a:rPr lang="en-US" sz="1600" kern="1200"/>
            <a:t>PCs were no longer dumb terminals </a:t>
          </a:r>
        </a:p>
      </dsp:txBody>
      <dsp:txXfrm>
        <a:off x="1971675" y="769"/>
        <a:ext cx="5915025" cy="107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3656-4447-4EA0-AA39-FC3A06FF40B5}">
      <dsp:nvSpPr>
        <dsp:cNvPr id="0" name=""/>
        <dsp:cNvSpPr/>
      </dsp:nvSpPr>
      <dsp:spPr>
        <a:xfrm>
          <a:off x="0" y="126072"/>
          <a:ext cx="4885203"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Client-server is a computing architecture which separates a client from a server </a:t>
          </a:r>
        </a:p>
      </dsp:txBody>
      <dsp:txXfrm>
        <a:off x="31070" y="157142"/>
        <a:ext cx="4823063" cy="574340"/>
      </dsp:txXfrm>
    </dsp:sp>
    <dsp:sp modelId="{33A12637-9C6F-4F3B-8FD3-0643665A5298}">
      <dsp:nvSpPr>
        <dsp:cNvPr id="0" name=""/>
        <dsp:cNvSpPr/>
      </dsp:nvSpPr>
      <dsp:spPr>
        <a:xfrm>
          <a:off x="0" y="808632"/>
          <a:ext cx="4885203" cy="63648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It is almost always implemented over a computer network </a:t>
          </a:r>
        </a:p>
      </dsp:txBody>
      <dsp:txXfrm>
        <a:off x="31070" y="839702"/>
        <a:ext cx="4823063" cy="574340"/>
      </dsp:txXfrm>
    </dsp:sp>
    <dsp:sp modelId="{A043AFCE-72C2-4EDF-BC79-57678DC2006E}">
      <dsp:nvSpPr>
        <dsp:cNvPr id="0" name=""/>
        <dsp:cNvSpPr/>
      </dsp:nvSpPr>
      <dsp:spPr>
        <a:xfrm>
          <a:off x="0" y="1491192"/>
          <a:ext cx="4885203" cy="63648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This type of architecture is sometimes referred to as </a:t>
          </a:r>
          <a:r>
            <a:rPr lang="en-US" sz="1600" i="1" kern="1200"/>
            <a:t>two-tier</a:t>
          </a:r>
          <a:r>
            <a:rPr lang="en-US" sz="1600" kern="1200"/>
            <a:t>. </a:t>
          </a:r>
        </a:p>
      </dsp:txBody>
      <dsp:txXfrm>
        <a:off x="31070" y="1522262"/>
        <a:ext cx="4823063" cy="574340"/>
      </dsp:txXfrm>
    </dsp:sp>
    <dsp:sp modelId="{C9120E1D-CA59-4872-B574-57799C291590}">
      <dsp:nvSpPr>
        <dsp:cNvPr id="0" name=""/>
        <dsp:cNvSpPr/>
      </dsp:nvSpPr>
      <dsp:spPr>
        <a:xfrm>
          <a:off x="0" y="2127672"/>
          <a:ext cx="488520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It allows devices to share files and resources. </a:t>
          </a:r>
        </a:p>
      </dsp:txBody>
      <dsp:txXfrm>
        <a:off x="0" y="2127672"/>
        <a:ext cx="4885203" cy="264960"/>
      </dsp:txXfrm>
    </dsp:sp>
    <dsp:sp modelId="{1DAA19B6-9980-427C-A89F-9098A261769B}">
      <dsp:nvSpPr>
        <dsp:cNvPr id="0" name=""/>
        <dsp:cNvSpPr/>
      </dsp:nvSpPr>
      <dsp:spPr>
        <a:xfrm>
          <a:off x="0" y="2392632"/>
          <a:ext cx="4885203" cy="63648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Clients must request or initiate the service </a:t>
          </a:r>
        </a:p>
      </dsp:txBody>
      <dsp:txXfrm>
        <a:off x="31070" y="2423702"/>
        <a:ext cx="4823063" cy="574340"/>
      </dsp:txXfrm>
    </dsp:sp>
    <dsp:sp modelId="{1A0DB59C-9B4C-45D2-B397-9C6569929829}">
      <dsp:nvSpPr>
        <dsp:cNvPr id="0" name=""/>
        <dsp:cNvSpPr/>
      </dsp:nvSpPr>
      <dsp:spPr>
        <a:xfrm>
          <a:off x="0" y="3075192"/>
          <a:ext cx="4885203" cy="63648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The location of the server in the network is transparent to clients </a:t>
          </a:r>
        </a:p>
      </dsp:txBody>
      <dsp:txXfrm>
        <a:off x="31070" y="3106262"/>
        <a:ext cx="4823063" cy="574340"/>
      </dsp:txXfrm>
    </dsp:sp>
    <dsp:sp modelId="{D68F7471-9002-4A97-A1E6-BFB2E8DC167D}">
      <dsp:nvSpPr>
        <dsp:cNvPr id="0" name=""/>
        <dsp:cNvSpPr/>
      </dsp:nvSpPr>
      <dsp:spPr>
        <a:xfrm>
          <a:off x="0" y="3757752"/>
          <a:ext cx="4885203" cy="63648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Transaction between C/S is message-passing based </a:t>
          </a:r>
        </a:p>
      </dsp:txBody>
      <dsp:txXfrm>
        <a:off x="31070" y="3788822"/>
        <a:ext cx="4823063" cy="574340"/>
      </dsp:txXfrm>
    </dsp:sp>
    <dsp:sp modelId="{543E5AA1-EE41-4841-92B0-F0D9E1748BDE}">
      <dsp:nvSpPr>
        <dsp:cNvPr id="0" name=""/>
        <dsp:cNvSpPr/>
      </dsp:nvSpPr>
      <dsp:spPr>
        <a:xfrm>
          <a:off x="0" y="4440313"/>
          <a:ext cx="4885203" cy="63648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C/S architecture is scalable </a:t>
          </a:r>
        </a:p>
      </dsp:txBody>
      <dsp:txXfrm>
        <a:off x="31070" y="4471383"/>
        <a:ext cx="4823063" cy="574340"/>
      </dsp:txXfrm>
    </dsp:sp>
    <dsp:sp modelId="{D93DAE5F-F190-405B-93F1-E5DA78503F8E}">
      <dsp:nvSpPr>
        <dsp:cNvPr id="0" name=""/>
        <dsp:cNvSpPr/>
      </dsp:nvSpPr>
      <dsp:spPr>
        <a:xfrm>
          <a:off x="0" y="5122872"/>
          <a:ext cx="4885203"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The server is centrally maintained where as clients are independent of each other </a:t>
          </a:r>
        </a:p>
      </dsp:txBody>
      <dsp:txXfrm>
        <a:off x="31070" y="5153942"/>
        <a:ext cx="482306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164CE-6F59-4894-A061-D6E79709B1D4}">
      <dsp:nvSpPr>
        <dsp:cNvPr id="0" name=""/>
        <dsp:cNvSpPr/>
      </dsp:nvSpPr>
      <dsp:spPr>
        <a:xfrm>
          <a:off x="567558" y="507154"/>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262B5-4201-4065-A5CF-BCD410700E5C}">
      <dsp:nvSpPr>
        <dsp:cNvPr id="0" name=""/>
        <dsp:cNvSpPr/>
      </dsp:nvSpPr>
      <dsp:spPr>
        <a:xfrm>
          <a:off x="1297"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a:t>Same basic idea as fat-client versus fat-server</a:t>
          </a:r>
        </a:p>
      </dsp:txBody>
      <dsp:txXfrm>
        <a:off x="1297" y="1260467"/>
        <a:ext cx="1742343" cy="784054"/>
      </dsp:txXfrm>
    </dsp:sp>
    <dsp:sp modelId="{15166FA2-EB21-4463-A696-D442A8F32FE5}">
      <dsp:nvSpPr>
        <dsp:cNvPr id="0" name=""/>
        <dsp:cNvSpPr/>
      </dsp:nvSpPr>
      <dsp:spPr>
        <a:xfrm>
          <a:off x="1297"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088C6AB8-9F5E-45CA-BF2D-0BBBD9463559}">
      <dsp:nvSpPr>
        <dsp:cNvPr id="0" name=""/>
        <dsp:cNvSpPr/>
      </dsp:nvSpPr>
      <dsp:spPr>
        <a:xfrm>
          <a:off x="2614812" y="507154"/>
          <a:ext cx="609820" cy="609820"/>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696C2-0164-41D6-838F-3AE77EF874B9}">
      <dsp:nvSpPr>
        <dsp:cNvPr id="0" name=""/>
        <dsp:cNvSpPr/>
      </dsp:nvSpPr>
      <dsp:spPr>
        <a:xfrm>
          <a:off x="2048551"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a:t>Depends on how the application is divided between the server and the client </a:t>
          </a:r>
        </a:p>
      </dsp:txBody>
      <dsp:txXfrm>
        <a:off x="2048551" y="1260467"/>
        <a:ext cx="1742343" cy="784054"/>
      </dsp:txXfrm>
    </dsp:sp>
    <dsp:sp modelId="{82ABDC4D-8D05-44A4-83FC-C93EB5382D25}">
      <dsp:nvSpPr>
        <dsp:cNvPr id="0" name=""/>
        <dsp:cNvSpPr/>
      </dsp:nvSpPr>
      <dsp:spPr>
        <a:xfrm>
          <a:off x="2048551"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C2862B24-5558-4E25-89DA-2CA924078DA1}">
      <dsp:nvSpPr>
        <dsp:cNvPr id="0" name=""/>
        <dsp:cNvSpPr/>
      </dsp:nvSpPr>
      <dsp:spPr>
        <a:xfrm>
          <a:off x="4662066" y="507154"/>
          <a:ext cx="609820" cy="609820"/>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C9A0D0-ADF7-403F-B988-E886B33FF580}">
      <dsp:nvSpPr>
        <dsp:cNvPr id="0" name=""/>
        <dsp:cNvSpPr/>
      </dsp:nvSpPr>
      <dsp:spPr>
        <a:xfrm>
          <a:off x="4095805"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a:t>Two-tier servers </a:t>
          </a:r>
        </a:p>
      </dsp:txBody>
      <dsp:txXfrm>
        <a:off x="4095805" y="1260467"/>
        <a:ext cx="1742343" cy="784054"/>
      </dsp:txXfrm>
    </dsp:sp>
    <dsp:sp modelId="{8FB3F444-7B85-40CE-AA82-FCD8BE896F1F}">
      <dsp:nvSpPr>
        <dsp:cNvPr id="0" name=""/>
        <dsp:cNvSpPr/>
      </dsp:nvSpPr>
      <dsp:spPr>
        <a:xfrm>
          <a:off x="4095805"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Examples: file servers and database server </a:t>
          </a:r>
        </a:p>
        <a:p>
          <a:pPr lvl="0" algn="ctr" defTabSz="488950">
            <a:lnSpc>
              <a:spcPct val="90000"/>
            </a:lnSpc>
            <a:spcBef>
              <a:spcPct val="0"/>
            </a:spcBef>
            <a:spcAft>
              <a:spcPct val="35000"/>
            </a:spcAft>
          </a:pPr>
          <a:r>
            <a:rPr lang="en-US" sz="1100" kern="1200"/>
            <a:t>In this case the process (application logic) is buried within the client or server (or both)</a:t>
          </a:r>
        </a:p>
      </dsp:txBody>
      <dsp:txXfrm>
        <a:off x="4095805" y="2111262"/>
        <a:ext cx="1742343" cy="1732920"/>
      </dsp:txXfrm>
    </dsp:sp>
    <dsp:sp modelId="{001AC37F-2904-4849-A2B3-CFF290A2A825}">
      <dsp:nvSpPr>
        <dsp:cNvPr id="0" name=""/>
        <dsp:cNvSpPr/>
      </dsp:nvSpPr>
      <dsp:spPr>
        <a:xfrm>
          <a:off x="6709320" y="507154"/>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C8C498-8459-4ED7-9CAF-8EC1C32B82B2}">
      <dsp:nvSpPr>
        <dsp:cNvPr id="0" name=""/>
        <dsp:cNvSpPr/>
      </dsp:nvSpPr>
      <dsp:spPr>
        <a:xfrm>
          <a:off x="6143058"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a:t>Three-tier servers</a:t>
          </a:r>
        </a:p>
      </dsp:txBody>
      <dsp:txXfrm>
        <a:off x="6143058" y="1260467"/>
        <a:ext cx="1742343" cy="784054"/>
      </dsp:txXfrm>
    </dsp:sp>
    <dsp:sp modelId="{93E90DDB-C4E0-4DC5-A3E1-AB3CD0AC192F}">
      <dsp:nvSpPr>
        <dsp:cNvPr id="0" name=""/>
        <dsp:cNvSpPr/>
      </dsp:nvSpPr>
      <dsp:spPr>
        <a:xfrm>
          <a:off x="6143058"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Examples: Web and distributed objects </a:t>
          </a:r>
        </a:p>
        <a:p>
          <a:pPr lvl="0" algn="ctr" defTabSz="488950">
            <a:lnSpc>
              <a:spcPct val="90000"/>
            </a:lnSpc>
            <a:spcBef>
              <a:spcPct val="0"/>
            </a:spcBef>
            <a:spcAft>
              <a:spcPct val="35000"/>
            </a:spcAft>
          </a:pPr>
          <a:r>
            <a:rPr lang="en-US" sz="1100" kern="1200"/>
            <a:t>In this case the process is run on the middle-tier – separated from the user and data interface</a:t>
          </a:r>
        </a:p>
        <a:p>
          <a:pPr lvl="0" algn="ctr" defTabSz="488950">
            <a:lnSpc>
              <a:spcPct val="90000"/>
            </a:lnSpc>
            <a:spcBef>
              <a:spcPct val="0"/>
            </a:spcBef>
            <a:spcAft>
              <a:spcPct val="35000"/>
            </a:spcAft>
          </a:pPr>
          <a:r>
            <a:rPr lang="en-US" sz="1100" kern="1200"/>
            <a:t>They can integrate the data from multiple sources </a:t>
          </a:r>
        </a:p>
        <a:p>
          <a:pPr lvl="0" algn="ctr" defTabSz="488950">
            <a:lnSpc>
              <a:spcPct val="90000"/>
            </a:lnSpc>
            <a:spcBef>
              <a:spcPct val="0"/>
            </a:spcBef>
            <a:spcAft>
              <a:spcPct val="35000"/>
            </a:spcAft>
          </a:pPr>
          <a:r>
            <a:rPr lang="en-US" sz="1100" kern="1200"/>
            <a:t>More robust and more scalable </a:t>
          </a:r>
        </a:p>
      </dsp:txBody>
      <dsp:txXfrm>
        <a:off x="6143058" y="2111262"/>
        <a:ext cx="1742343" cy="1732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8CE0-8AA7-443A-BD4A-ECEEE00A85F8}">
      <dsp:nvSpPr>
        <dsp:cNvPr id="0" name=""/>
        <dsp:cNvSpPr/>
      </dsp:nvSpPr>
      <dsp:spPr>
        <a:xfrm>
          <a:off x="0" y="4390"/>
          <a:ext cx="7886700"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t>Mobile computing (also known as nomadic computing) </a:t>
          </a:r>
          <a:r>
            <a:rPr lang="en-US" sz="2000" kern="1200" dirty="0"/>
            <a:t>is the performance of computing tasks while the user is on move, or visiting places other than their usual environment.</a:t>
          </a:r>
        </a:p>
      </dsp:txBody>
      <dsp:txXfrm>
        <a:off x="68787" y="73177"/>
        <a:ext cx="7749126" cy="1271544"/>
      </dsp:txXfrm>
    </dsp:sp>
    <dsp:sp modelId="{DEEFDADC-4286-42B3-B5EF-13379F1511E5}">
      <dsp:nvSpPr>
        <dsp:cNvPr id="0" name=""/>
        <dsp:cNvSpPr/>
      </dsp:nvSpPr>
      <dsp:spPr>
        <a:xfrm>
          <a:off x="0" y="1471109"/>
          <a:ext cx="7886700" cy="140911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In mobile computing, users who are away from their “home” intranet are still provided with access to resources via the devices they carry with them. </a:t>
          </a:r>
        </a:p>
      </dsp:txBody>
      <dsp:txXfrm>
        <a:off x="68787" y="1539896"/>
        <a:ext cx="7749126" cy="1271544"/>
      </dsp:txXfrm>
    </dsp:sp>
    <dsp:sp modelId="{28F4DD60-FF80-4018-B384-1E86B8A957D9}">
      <dsp:nvSpPr>
        <dsp:cNvPr id="0" name=""/>
        <dsp:cNvSpPr/>
      </dsp:nvSpPr>
      <dsp:spPr>
        <a:xfrm>
          <a:off x="0" y="2937828"/>
          <a:ext cx="7886700"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They can continue to access the Internet; and there is increasing provision for users to utilize resources such as printers that are conveniently nearby as they move around. This is known as </a:t>
          </a:r>
          <a:r>
            <a:rPr lang="en-US" sz="2000" b="1" kern="1200" dirty="0"/>
            <a:t>location aware or context-aware computing.</a:t>
          </a:r>
          <a:endParaRPr lang="en-US" sz="2000" kern="1200" dirty="0"/>
        </a:p>
      </dsp:txBody>
      <dsp:txXfrm>
        <a:off x="68787" y="3006615"/>
        <a:ext cx="7749126" cy="12715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B1027-A034-4902-990B-3223A76868FF}">
      <dsp:nvSpPr>
        <dsp:cNvPr id="0" name=""/>
        <dsp:cNvSpPr/>
      </dsp:nvSpPr>
      <dsp:spPr>
        <a:xfrm>
          <a:off x="0" y="453068"/>
          <a:ext cx="7886700" cy="164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Integration between computing nodes and the physical world</a:t>
          </a:r>
          <a:endParaRPr lang="en-US" sz="2900" kern="1200"/>
        </a:p>
      </dsp:txBody>
      <dsp:txXfrm>
        <a:off x="0" y="453068"/>
        <a:ext cx="7886700" cy="1644300"/>
      </dsp:txXfrm>
    </dsp:sp>
    <dsp:sp modelId="{7FFF25D6-A650-4327-BD95-5A5BBCF1CD3A}">
      <dsp:nvSpPr>
        <dsp:cNvPr id="0" name=""/>
        <dsp:cNvSpPr/>
      </dsp:nvSpPr>
      <dsp:spPr>
        <a:xfrm>
          <a:off x="394335" y="25028"/>
          <a:ext cx="5520690"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89050">
            <a:lnSpc>
              <a:spcPct val="90000"/>
            </a:lnSpc>
            <a:spcBef>
              <a:spcPct val="0"/>
            </a:spcBef>
            <a:spcAft>
              <a:spcPct val="35000"/>
            </a:spcAft>
          </a:pPr>
          <a:r>
            <a:rPr lang="en-SG" sz="2900" kern="1200"/>
            <a:t>Physical Integration:</a:t>
          </a:r>
          <a:endParaRPr lang="en-US" sz="2900" kern="1200"/>
        </a:p>
      </dsp:txBody>
      <dsp:txXfrm>
        <a:off x="436125" y="66818"/>
        <a:ext cx="5437110" cy="772500"/>
      </dsp:txXfrm>
    </dsp:sp>
    <dsp:sp modelId="{1AE52F91-CF45-46E1-A06E-C3BBBC4AB9C5}">
      <dsp:nvSpPr>
        <dsp:cNvPr id="0" name=""/>
        <dsp:cNvSpPr/>
      </dsp:nvSpPr>
      <dsp:spPr>
        <a:xfrm>
          <a:off x="0" y="2682008"/>
          <a:ext cx="7886700" cy="1644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Devices interoperate spontaneously in changing environment.</a:t>
          </a:r>
          <a:endParaRPr lang="en-US" sz="2900" kern="1200"/>
        </a:p>
      </dsp:txBody>
      <dsp:txXfrm>
        <a:off x="0" y="2682008"/>
        <a:ext cx="7886700" cy="1644300"/>
      </dsp:txXfrm>
    </dsp:sp>
    <dsp:sp modelId="{8F85A503-C02E-48FB-849A-10066D075BFF}">
      <dsp:nvSpPr>
        <dsp:cNvPr id="0" name=""/>
        <dsp:cNvSpPr/>
      </dsp:nvSpPr>
      <dsp:spPr>
        <a:xfrm>
          <a:off x="394335" y="2253969"/>
          <a:ext cx="5520690" cy="856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89050">
            <a:lnSpc>
              <a:spcPct val="90000"/>
            </a:lnSpc>
            <a:spcBef>
              <a:spcPct val="0"/>
            </a:spcBef>
            <a:spcAft>
              <a:spcPct val="35000"/>
            </a:spcAft>
          </a:pPr>
          <a:r>
            <a:rPr lang="en-SG" sz="2900" kern="1200"/>
            <a:t>Instantaneous Interoperation:</a:t>
          </a:r>
          <a:endParaRPr lang="en-US" sz="2900" kern="1200"/>
        </a:p>
      </dsp:txBody>
      <dsp:txXfrm>
        <a:off x="436125" y="2295759"/>
        <a:ext cx="5437110" cy="7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310F4-9DD0-44C4-A393-00D8B843BF3D}">
      <dsp:nvSpPr>
        <dsp:cNvPr id="0" name=""/>
        <dsp:cNvSpPr/>
      </dsp:nvSpPr>
      <dsp:spPr>
        <a:xfrm>
          <a:off x="0" y="38484"/>
          <a:ext cx="78867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a:t>Minicomputer model</a:t>
          </a:r>
        </a:p>
      </dsp:txBody>
      <dsp:txXfrm>
        <a:off x="31613" y="70097"/>
        <a:ext cx="7823474" cy="584369"/>
      </dsp:txXfrm>
    </dsp:sp>
    <dsp:sp modelId="{9B83F024-68F6-4EC2-B89F-F56AC5F2F3B2}">
      <dsp:nvSpPr>
        <dsp:cNvPr id="0" name=""/>
        <dsp:cNvSpPr/>
      </dsp:nvSpPr>
      <dsp:spPr>
        <a:xfrm>
          <a:off x="0" y="763839"/>
          <a:ext cx="7886700"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a:t>Workstation model</a:t>
          </a:r>
        </a:p>
      </dsp:txBody>
      <dsp:txXfrm>
        <a:off x="31613" y="795452"/>
        <a:ext cx="7823474" cy="584369"/>
      </dsp:txXfrm>
    </dsp:sp>
    <dsp:sp modelId="{24E1F03A-DEDD-417D-9C20-0755EE041E09}">
      <dsp:nvSpPr>
        <dsp:cNvPr id="0" name=""/>
        <dsp:cNvSpPr/>
      </dsp:nvSpPr>
      <dsp:spPr>
        <a:xfrm>
          <a:off x="0" y="1489194"/>
          <a:ext cx="7886700"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a:t>Workstation-server model</a:t>
          </a:r>
        </a:p>
      </dsp:txBody>
      <dsp:txXfrm>
        <a:off x="31613" y="1520807"/>
        <a:ext cx="7823474" cy="584369"/>
      </dsp:txXfrm>
    </dsp:sp>
    <dsp:sp modelId="{FEA656C9-6FEB-4AC6-BE76-09E9EBD0569F}">
      <dsp:nvSpPr>
        <dsp:cNvPr id="0" name=""/>
        <dsp:cNvSpPr/>
      </dsp:nvSpPr>
      <dsp:spPr>
        <a:xfrm>
          <a:off x="0" y="2214549"/>
          <a:ext cx="7886700"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a:t>Processor-pool model</a:t>
          </a:r>
        </a:p>
      </dsp:txBody>
      <dsp:txXfrm>
        <a:off x="31613" y="2246162"/>
        <a:ext cx="7823474" cy="584369"/>
      </dsp:txXfrm>
    </dsp:sp>
    <dsp:sp modelId="{F0D5591F-B43F-4360-88F5-B997E7D1CAEA}">
      <dsp:nvSpPr>
        <dsp:cNvPr id="0" name=""/>
        <dsp:cNvSpPr/>
      </dsp:nvSpPr>
      <dsp:spPr>
        <a:xfrm>
          <a:off x="0" y="2939904"/>
          <a:ext cx="7886700"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a:t>Cluster model</a:t>
          </a:r>
        </a:p>
      </dsp:txBody>
      <dsp:txXfrm>
        <a:off x="31613" y="2971517"/>
        <a:ext cx="7823474" cy="584369"/>
      </dsp:txXfrm>
    </dsp:sp>
    <dsp:sp modelId="{AD28CE50-78AA-4CDD-8E81-BC37DA258DD4}">
      <dsp:nvSpPr>
        <dsp:cNvPr id="0" name=""/>
        <dsp:cNvSpPr/>
      </dsp:nvSpPr>
      <dsp:spPr>
        <a:xfrm>
          <a:off x="0" y="3665259"/>
          <a:ext cx="7886700"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a:t>Grid Model</a:t>
          </a:r>
        </a:p>
      </dsp:txBody>
      <dsp:txXfrm>
        <a:off x="31613" y="3696872"/>
        <a:ext cx="7823474" cy="5843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4E8CC-1572-463A-9DEE-5D5D1629E8BF}">
      <dsp:nvSpPr>
        <dsp:cNvPr id="0" name=""/>
        <dsp:cNvSpPr/>
      </dsp:nvSpPr>
      <dsp:spPr>
        <a:xfrm>
          <a:off x="0" y="78669"/>
          <a:ext cx="7886700" cy="99450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bg1"/>
              </a:solidFill>
            </a:rPr>
            <a:t>A distributed system should easily connect users to resources;</a:t>
          </a:r>
        </a:p>
      </dsp:txBody>
      <dsp:txXfrm>
        <a:off x="48547" y="127216"/>
        <a:ext cx="7789606" cy="897406"/>
      </dsp:txXfrm>
    </dsp:sp>
    <dsp:sp modelId="{76893580-C00C-4EAC-80B2-B75F09A758CA}">
      <dsp:nvSpPr>
        <dsp:cNvPr id="0" name=""/>
        <dsp:cNvSpPr/>
      </dsp:nvSpPr>
      <dsp:spPr>
        <a:xfrm>
          <a:off x="0" y="1145169"/>
          <a:ext cx="7886700" cy="9945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bg1"/>
              </a:solidFill>
            </a:rPr>
            <a:t>It should hide the fact that resources are distributed across a network</a:t>
          </a:r>
        </a:p>
      </dsp:txBody>
      <dsp:txXfrm>
        <a:off x="48547" y="1193716"/>
        <a:ext cx="7789606" cy="897406"/>
      </dsp:txXfrm>
    </dsp:sp>
    <dsp:sp modelId="{290DD425-BA20-4381-9AC3-51E3316BE0C7}">
      <dsp:nvSpPr>
        <dsp:cNvPr id="0" name=""/>
        <dsp:cNvSpPr/>
      </dsp:nvSpPr>
      <dsp:spPr>
        <a:xfrm>
          <a:off x="0" y="2211669"/>
          <a:ext cx="7886700" cy="9945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bg1"/>
              </a:solidFill>
            </a:rPr>
            <a:t>It should be open</a:t>
          </a:r>
        </a:p>
      </dsp:txBody>
      <dsp:txXfrm>
        <a:off x="48547" y="2260216"/>
        <a:ext cx="7789606" cy="897406"/>
      </dsp:txXfrm>
    </dsp:sp>
    <dsp:sp modelId="{0F2C1E3D-273B-442C-BD74-60A0B84ADD6A}">
      <dsp:nvSpPr>
        <dsp:cNvPr id="0" name=""/>
        <dsp:cNvSpPr/>
      </dsp:nvSpPr>
      <dsp:spPr>
        <a:xfrm>
          <a:off x="0" y="3278169"/>
          <a:ext cx="7886700" cy="9945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solidFill>
                <a:schemeClr val="bg1"/>
              </a:solidFill>
            </a:rPr>
            <a:t>It should be scalable</a:t>
          </a:r>
        </a:p>
      </dsp:txBody>
      <dsp:txXfrm>
        <a:off x="48547" y="3326716"/>
        <a:ext cx="7789606" cy="897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B6E2E-2039-443D-9DD8-2A803EEF476D}">
      <dsp:nvSpPr>
        <dsp:cNvPr id="0" name=""/>
        <dsp:cNvSpPr/>
      </dsp:nvSpPr>
      <dsp:spPr>
        <a:xfrm>
          <a:off x="0" y="1943"/>
          <a:ext cx="4291113"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b="1" kern="1200"/>
            <a:t>Wide range of system environments:</a:t>
          </a:r>
          <a:endParaRPr lang="en-US" sz="2000" kern="1200"/>
        </a:p>
      </dsp:txBody>
      <dsp:txXfrm>
        <a:off x="23417" y="25360"/>
        <a:ext cx="4244279" cy="432866"/>
      </dsp:txXfrm>
    </dsp:sp>
    <dsp:sp modelId="{D932A03B-2379-424A-9B1C-26DB9E89CA8C}">
      <dsp:nvSpPr>
        <dsp:cNvPr id="0" name=""/>
        <dsp:cNvSpPr/>
      </dsp:nvSpPr>
      <dsp:spPr>
        <a:xfrm>
          <a:off x="0" y="481643"/>
          <a:ext cx="429111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 distributed system must accommodate heterogenous hardware, operating systems and networks.</a:t>
          </a:r>
          <a:endParaRPr lang="en-US" sz="1600" kern="1200"/>
        </a:p>
        <a:p>
          <a:pPr marL="171450" lvl="1" indent="-171450" algn="l" defTabSz="711200">
            <a:lnSpc>
              <a:spcPct val="90000"/>
            </a:lnSpc>
            <a:spcBef>
              <a:spcPct val="0"/>
            </a:spcBef>
            <a:spcAft>
              <a:spcPct val="20000"/>
            </a:spcAft>
            <a:buChar char="••"/>
          </a:pPr>
          <a:r>
            <a:rPr lang="en-SG" sz="1600" kern="1200"/>
            <a:t>The network may differ widely in performance-----a wirelss networks operate at a fraction of the speed of locan networks.</a:t>
          </a:r>
          <a:endParaRPr lang="en-US" sz="1600" kern="1200"/>
        </a:p>
      </dsp:txBody>
      <dsp:txXfrm>
        <a:off x="0" y="481643"/>
        <a:ext cx="4291113" cy="1449000"/>
      </dsp:txXfrm>
    </dsp:sp>
    <dsp:sp modelId="{52BADA31-121C-4B1F-9704-D1A25F09CE99}">
      <dsp:nvSpPr>
        <dsp:cNvPr id="0" name=""/>
        <dsp:cNvSpPr/>
      </dsp:nvSpPr>
      <dsp:spPr>
        <a:xfrm>
          <a:off x="0" y="1930644"/>
          <a:ext cx="4291113" cy="479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b="1" kern="1200"/>
            <a:t>Internal Problems:</a:t>
          </a:r>
          <a:endParaRPr lang="en-US" sz="2000" kern="1200"/>
        </a:p>
      </dsp:txBody>
      <dsp:txXfrm>
        <a:off x="23417" y="1954061"/>
        <a:ext cx="4244279" cy="432866"/>
      </dsp:txXfrm>
    </dsp:sp>
    <dsp:sp modelId="{38B0A5BE-A697-4BE7-92C7-372A44276C29}">
      <dsp:nvSpPr>
        <dsp:cNvPr id="0" name=""/>
        <dsp:cNvSpPr/>
      </dsp:nvSpPr>
      <dsp:spPr>
        <a:xfrm>
          <a:off x="0" y="2410344"/>
          <a:ext cx="4291113" cy="95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Non-synchronized clocks, conflicting data update, many modes of hardware and software failure involving the individual components of the system</a:t>
          </a:r>
          <a:endParaRPr lang="en-US" sz="1600" kern="1200"/>
        </a:p>
      </dsp:txBody>
      <dsp:txXfrm>
        <a:off x="0" y="2410344"/>
        <a:ext cx="4291113" cy="952200"/>
      </dsp:txXfrm>
    </dsp:sp>
    <dsp:sp modelId="{B7E0D0D1-9E29-46A8-BF73-273E61630D86}">
      <dsp:nvSpPr>
        <dsp:cNvPr id="0" name=""/>
        <dsp:cNvSpPr/>
      </dsp:nvSpPr>
      <dsp:spPr>
        <a:xfrm>
          <a:off x="0" y="3362544"/>
          <a:ext cx="4291113" cy="479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SG" sz="2000" b="1" kern="1200"/>
            <a:t>External Threats:</a:t>
          </a:r>
          <a:endParaRPr lang="en-US" sz="2000" kern="1200"/>
        </a:p>
      </dsp:txBody>
      <dsp:txXfrm>
        <a:off x="23417" y="3385961"/>
        <a:ext cx="4244279" cy="432866"/>
      </dsp:txXfrm>
    </dsp:sp>
    <dsp:sp modelId="{68ABAA96-D42C-4FC6-BFB0-83605FE903E3}">
      <dsp:nvSpPr>
        <dsp:cNvPr id="0" name=""/>
        <dsp:cNvSpPr/>
      </dsp:nvSpPr>
      <dsp:spPr>
        <a:xfrm>
          <a:off x="0" y="3842244"/>
          <a:ext cx="4291113"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Attacks on data integrity and secrecy, denial of service etc.</a:t>
          </a:r>
          <a:endParaRPr lang="en-US" sz="1600" kern="1200"/>
        </a:p>
      </dsp:txBody>
      <dsp:txXfrm>
        <a:off x="0" y="3842244"/>
        <a:ext cx="4291113" cy="5071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13985-67F7-442B-A6AD-559FFFA02284}" type="datetimeFigureOut">
              <a:rPr lang="en-SG" smtClean="0"/>
              <a:t>11/9/2024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01FBE-D82A-4370-91F8-7C69481B4D24}" type="slidenum">
              <a:rPr lang="en-SG" smtClean="0"/>
              <a:t>‹#›</a:t>
            </a:fld>
            <a:endParaRPr lang="en-SG"/>
          </a:p>
        </p:txBody>
      </p:sp>
    </p:spTree>
    <p:extLst>
      <p:ext uri="{BB962C8B-B14F-4D97-AF65-F5344CB8AC3E}">
        <p14:creationId xmlns:p14="http://schemas.microsoft.com/office/powerpoint/2010/main" val="296195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ient%E2%80%93serv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erver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E1C55E5-FF2E-4FA0-BD32-EDE0758A9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270A4-A8A2-4F62-AEBB-4277A43D85FE}" type="slidenum">
              <a:rPr lang="en-US" altLang="en-US"/>
              <a:pPr eaLnBrk="1" hangingPunct="1"/>
              <a:t>1</a:t>
            </a:fld>
            <a:endParaRPr lang="en-US" altLang="en-US"/>
          </a:p>
        </p:txBody>
      </p:sp>
      <p:sp>
        <p:nvSpPr>
          <p:cNvPr id="25603" name="Rectangle 2">
            <a:extLst>
              <a:ext uri="{FF2B5EF4-FFF2-40B4-BE49-F238E27FC236}">
                <a16:creationId xmlns:a16="http://schemas.microsoft.com/office/drawing/2014/main" id="{E213ADBB-B92A-4D64-BC2F-BC183516ABFB}"/>
              </a:ext>
            </a:extLst>
          </p:cNvPr>
          <p:cNvSpPr>
            <a:spLocks noGrp="1" noRot="1" noChangeAspect="1" noChangeArrowheads="1" noTextEdit="1"/>
          </p:cNvSpPr>
          <p:nvPr>
            <p:ph type="sldImg"/>
          </p:nvPr>
        </p:nvSpPr>
        <p:spPr>
          <a:xfrm>
            <a:off x="1371600" y="1143000"/>
            <a:ext cx="4114800" cy="3086100"/>
          </a:xfrm>
          <a:ln/>
        </p:spPr>
      </p:sp>
      <p:sp>
        <p:nvSpPr>
          <p:cNvPr id="25604" name="Rectangle 3">
            <a:extLst>
              <a:ext uri="{FF2B5EF4-FFF2-40B4-BE49-F238E27FC236}">
                <a16:creationId xmlns:a16="http://schemas.microsoft.com/office/drawing/2014/main" id="{37168EC5-08E9-4FEB-9A96-086381061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2168C4-9BE0-464A-ADFD-2F2B59B55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24100A-48DE-4453-B9E7-27CFC6AB04E4}" type="slidenum">
              <a:rPr lang="en-US" altLang="en-US"/>
              <a:pPr eaLnBrk="1" hangingPunct="1"/>
              <a:t>13</a:t>
            </a:fld>
            <a:endParaRPr lang="en-US" altLang="en-US"/>
          </a:p>
        </p:txBody>
      </p:sp>
      <p:sp>
        <p:nvSpPr>
          <p:cNvPr id="74755" name="Rectangle 2">
            <a:extLst>
              <a:ext uri="{FF2B5EF4-FFF2-40B4-BE49-F238E27FC236}">
                <a16:creationId xmlns:a16="http://schemas.microsoft.com/office/drawing/2014/main" id="{A479D24F-431E-45F1-B0BF-668A83275F6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B5E148-7E03-472A-BBDF-A15CC27DD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247E3DE-D216-4F87-A09C-2E558CB10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07101-F534-4610-BAC9-2F7BF797FEA3}" type="slidenum">
              <a:rPr lang="en-US" altLang="en-US"/>
              <a:pPr eaLnBrk="1" hangingPunct="1"/>
              <a:t>27</a:t>
            </a:fld>
            <a:endParaRPr lang="en-US" altLang="en-US"/>
          </a:p>
        </p:txBody>
      </p:sp>
      <p:sp>
        <p:nvSpPr>
          <p:cNvPr id="84995" name="Rectangle 2">
            <a:extLst>
              <a:ext uri="{FF2B5EF4-FFF2-40B4-BE49-F238E27FC236}">
                <a16:creationId xmlns:a16="http://schemas.microsoft.com/office/drawing/2014/main" id="{E006C4EE-497A-4CAF-858E-888D18C669B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1EBFC66-3429-46F8-8911-244E641A6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5E7F475-5DB0-4F17-831D-FFC2C7E31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416A7-E8F9-4676-B486-EFE7A43EDA62}" type="slidenum">
              <a:rPr lang="en-US" altLang="en-US"/>
              <a:pPr eaLnBrk="1" hangingPunct="1"/>
              <a:t>29</a:t>
            </a:fld>
            <a:endParaRPr lang="en-US" altLang="en-US"/>
          </a:p>
        </p:txBody>
      </p:sp>
      <p:sp>
        <p:nvSpPr>
          <p:cNvPr id="86019" name="Rectangle 2">
            <a:extLst>
              <a:ext uri="{FF2B5EF4-FFF2-40B4-BE49-F238E27FC236}">
                <a16:creationId xmlns:a16="http://schemas.microsoft.com/office/drawing/2014/main" id="{F9FAAD54-6649-46D9-989D-DA05CD1CE7E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1163DC-4CD7-4C74-8BE3-3E7AF085E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750A091D-6C17-4D44-8101-2458FBC7EEDC}"/>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76BD19F-00AD-4B67-8C46-59203480A2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---y-----------------_</a:t>
            </a:r>
          </a:p>
        </p:txBody>
      </p:sp>
      <p:sp>
        <p:nvSpPr>
          <p:cNvPr id="87044" name="Slide Number Placeholder 3">
            <a:extLst>
              <a:ext uri="{FF2B5EF4-FFF2-40B4-BE49-F238E27FC236}">
                <a16:creationId xmlns:a16="http://schemas.microsoft.com/office/drawing/2014/main" id="{72C38973-E9EF-497E-8110-DCF3C9A861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087616-C1A9-475C-8433-7C1B614F0FF2}" type="slidenum">
              <a:rPr lang="en-US" altLang="en-US"/>
              <a:pPr eaLnBrk="1" hangingPunct="1"/>
              <a:t>32</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4F0ABB6-8B56-4581-B988-F988A83EA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50128D-C4A9-412C-B12F-0DFC3FD14FBC}" type="slidenum">
              <a:rPr lang="en-US" altLang="en-US"/>
              <a:pPr eaLnBrk="1" hangingPunct="1"/>
              <a:t>33</a:t>
            </a:fld>
            <a:endParaRPr lang="en-US" altLang="en-US"/>
          </a:p>
        </p:txBody>
      </p:sp>
      <p:sp>
        <p:nvSpPr>
          <p:cNvPr id="88067" name="Rectangle 2">
            <a:extLst>
              <a:ext uri="{FF2B5EF4-FFF2-40B4-BE49-F238E27FC236}">
                <a16:creationId xmlns:a16="http://schemas.microsoft.com/office/drawing/2014/main" id="{D9238DC5-6900-485B-849C-E8886B87B94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715EE96-6014-4FD2-B110-AE91CE0AE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12D2234-C6AA-4DA2-8346-E58BF73A3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D2C1DA-C22F-4D98-B985-12FF34E43D53}" type="slidenum">
              <a:rPr lang="en-US" altLang="en-US"/>
              <a:pPr eaLnBrk="1" hangingPunct="1"/>
              <a:t>34</a:t>
            </a:fld>
            <a:endParaRPr lang="en-US" altLang="en-US"/>
          </a:p>
        </p:txBody>
      </p:sp>
      <p:sp>
        <p:nvSpPr>
          <p:cNvPr id="89091" name="Rectangle 2">
            <a:extLst>
              <a:ext uri="{FF2B5EF4-FFF2-40B4-BE49-F238E27FC236}">
                <a16:creationId xmlns:a16="http://schemas.microsoft.com/office/drawing/2014/main" id="{95651CD2-40B0-473B-B278-19490D1E4FE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CCFD5D71-061F-44D5-A46A-9D1147F4E1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BA14AEC-4E5A-4B2D-81E7-AFDF5EB81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CF83DE-656D-4EC1-9664-46BBC0B0DB24}" type="slidenum">
              <a:rPr lang="en-US" altLang="en-US"/>
              <a:pPr eaLnBrk="1" hangingPunct="1"/>
              <a:t>35</a:t>
            </a:fld>
            <a:endParaRPr lang="en-US" altLang="en-US"/>
          </a:p>
        </p:txBody>
      </p:sp>
      <p:sp>
        <p:nvSpPr>
          <p:cNvPr id="90115" name="Rectangle 2">
            <a:extLst>
              <a:ext uri="{FF2B5EF4-FFF2-40B4-BE49-F238E27FC236}">
                <a16:creationId xmlns:a16="http://schemas.microsoft.com/office/drawing/2014/main" id="{1607B436-5513-4499-AC30-B817E472FC56}"/>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12D23D93-1786-4AC3-B5DC-D2E3DB4AB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91FA743-8049-4CC3-B7B7-1EEC27341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7F603C-35A2-4318-8F3A-72135DA6FEFA}" type="slidenum">
              <a:rPr lang="en-US" altLang="en-US"/>
              <a:pPr eaLnBrk="1" hangingPunct="1"/>
              <a:t>36</a:t>
            </a:fld>
            <a:endParaRPr lang="en-US" altLang="en-US"/>
          </a:p>
        </p:txBody>
      </p:sp>
      <p:sp>
        <p:nvSpPr>
          <p:cNvPr id="91139" name="Rectangle 2">
            <a:extLst>
              <a:ext uri="{FF2B5EF4-FFF2-40B4-BE49-F238E27FC236}">
                <a16:creationId xmlns:a16="http://schemas.microsoft.com/office/drawing/2014/main" id="{EF5CE274-8E0F-4211-BA7D-91FE85C3881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7282306-6EB5-4AEB-AD11-78FD820D8B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A0491246-59A5-44A2-B9DA-32FFC232B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3ED79-83C7-43B8-A361-8AA7BE49136F}" type="slidenum">
              <a:rPr lang="en-US" altLang="en-US"/>
              <a:pPr eaLnBrk="1" hangingPunct="1"/>
              <a:t>37</a:t>
            </a:fld>
            <a:endParaRPr lang="en-US" altLang="en-US"/>
          </a:p>
        </p:txBody>
      </p:sp>
      <p:sp>
        <p:nvSpPr>
          <p:cNvPr id="92163" name="Rectangle 2">
            <a:extLst>
              <a:ext uri="{FF2B5EF4-FFF2-40B4-BE49-F238E27FC236}">
                <a16:creationId xmlns:a16="http://schemas.microsoft.com/office/drawing/2014/main" id="{08C18F76-959D-41EB-B95C-2FB875D928B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C677FF8-348D-4A24-A2DA-375FA0C23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6E9E004-A2FA-416A-9955-B8E3DB6389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6BCB63-A4F0-4659-8F94-F33DEE70FF45}" type="slidenum">
              <a:rPr lang="en-US" altLang="en-US"/>
              <a:pPr eaLnBrk="1" hangingPunct="1"/>
              <a:t>38</a:t>
            </a:fld>
            <a:endParaRPr lang="en-US" altLang="en-US"/>
          </a:p>
        </p:txBody>
      </p:sp>
      <p:sp>
        <p:nvSpPr>
          <p:cNvPr id="93187" name="Rectangle 2">
            <a:extLst>
              <a:ext uri="{FF2B5EF4-FFF2-40B4-BE49-F238E27FC236}">
                <a16:creationId xmlns:a16="http://schemas.microsoft.com/office/drawing/2014/main" id="{B2ED525D-B509-498C-9D12-D3D8943908D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C48D345-3DE3-41D7-A829-CB433C5ED8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2B156A6-CF69-4704-B425-B2E5925F1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772A88-38F9-4ADF-A48F-3EED8AF15355}" type="slidenum">
              <a:rPr lang="en-US" altLang="en-US"/>
              <a:pPr eaLnBrk="1" hangingPunct="1"/>
              <a:t>2</a:t>
            </a:fld>
            <a:endParaRPr lang="en-US" altLang="en-US"/>
          </a:p>
        </p:txBody>
      </p:sp>
      <p:sp>
        <p:nvSpPr>
          <p:cNvPr id="26627" name="Rectangle 2">
            <a:extLst>
              <a:ext uri="{FF2B5EF4-FFF2-40B4-BE49-F238E27FC236}">
                <a16:creationId xmlns:a16="http://schemas.microsoft.com/office/drawing/2014/main" id="{727DF4B0-5133-4E2E-A6EE-AEBC77ECEE55}"/>
              </a:ext>
            </a:extLst>
          </p:cNvPr>
          <p:cNvSpPr>
            <a:spLocks noGrp="1" noRot="1" noChangeAspect="1" noChangeArrowheads="1" noTextEdit="1"/>
          </p:cNvSpPr>
          <p:nvPr>
            <p:ph type="sldImg"/>
          </p:nvPr>
        </p:nvSpPr>
        <p:spPr>
          <a:xfrm>
            <a:off x="1371600" y="1143000"/>
            <a:ext cx="4114800" cy="3086100"/>
          </a:xfrm>
          <a:ln/>
        </p:spPr>
      </p:sp>
      <p:sp>
        <p:nvSpPr>
          <p:cNvPr id="26628" name="Rectangle 3">
            <a:extLst>
              <a:ext uri="{FF2B5EF4-FFF2-40B4-BE49-F238E27FC236}">
                <a16:creationId xmlns:a16="http://schemas.microsoft.com/office/drawing/2014/main" id="{35BB1421-8581-46FA-A2AB-F44428EAF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BDAD84D-3475-4EF7-A4F4-C06787E24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120CE-FAEB-46B6-9301-F66A1FA1C639}" type="slidenum">
              <a:rPr lang="en-US" altLang="en-US"/>
              <a:pPr eaLnBrk="1" hangingPunct="1"/>
              <a:t>39</a:t>
            </a:fld>
            <a:endParaRPr lang="en-US" altLang="en-US"/>
          </a:p>
        </p:txBody>
      </p:sp>
      <p:sp>
        <p:nvSpPr>
          <p:cNvPr id="95235" name="Rectangle 2">
            <a:extLst>
              <a:ext uri="{FF2B5EF4-FFF2-40B4-BE49-F238E27FC236}">
                <a16:creationId xmlns:a16="http://schemas.microsoft.com/office/drawing/2014/main" id="{4F4B1B6B-450A-4446-8DEA-5692A1EE20CB}"/>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98A38404-F617-4F36-9902-EC7FDA6155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3A47414-58CD-4106-A788-DE120BFD6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D7D9AC-3474-4109-8F6E-F597CFCB525C}" type="slidenum">
              <a:rPr lang="en-US" altLang="en-US"/>
              <a:pPr eaLnBrk="1" hangingPunct="1"/>
              <a:t>40</a:t>
            </a:fld>
            <a:endParaRPr lang="en-US" altLang="en-US"/>
          </a:p>
        </p:txBody>
      </p:sp>
      <p:sp>
        <p:nvSpPr>
          <p:cNvPr id="96259" name="Rectangle 2">
            <a:extLst>
              <a:ext uri="{FF2B5EF4-FFF2-40B4-BE49-F238E27FC236}">
                <a16:creationId xmlns:a16="http://schemas.microsoft.com/office/drawing/2014/main" id="{D41BDD34-0A34-4620-B898-2784037B0EA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264ED0B-5CD2-44C6-9B49-949F88618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5FA3E76-BF31-444F-91D6-A8C8946A1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04879-4FE9-4097-B6EB-D3B1D8B979BE}" type="slidenum">
              <a:rPr lang="zh-TW" altLang="en-US"/>
              <a:pPr eaLnBrk="1" hangingPunct="1"/>
              <a:t>42</a:t>
            </a:fld>
            <a:endParaRPr lang="en-US" altLang="zh-TW"/>
          </a:p>
        </p:txBody>
      </p:sp>
      <p:sp>
        <p:nvSpPr>
          <p:cNvPr id="98307" name="Rectangle 2">
            <a:extLst>
              <a:ext uri="{FF2B5EF4-FFF2-40B4-BE49-F238E27FC236}">
                <a16:creationId xmlns:a16="http://schemas.microsoft.com/office/drawing/2014/main" id="{F42E9C81-CFA9-4EBC-9952-174C74E786A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7929A243-783A-4A50-9DCA-8BA520F6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DC21F8-8638-4053-8A77-289C65629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65148A-3E4C-4728-9AC2-8C1DCC0BFD2D}" type="slidenum">
              <a:rPr lang="en-US" altLang="en-US"/>
              <a:pPr eaLnBrk="1" hangingPunct="1"/>
              <a:t>44</a:t>
            </a:fld>
            <a:endParaRPr lang="en-US" altLang="en-US"/>
          </a:p>
        </p:txBody>
      </p:sp>
      <p:sp>
        <p:nvSpPr>
          <p:cNvPr id="99331" name="Rectangle 2">
            <a:extLst>
              <a:ext uri="{FF2B5EF4-FFF2-40B4-BE49-F238E27FC236}">
                <a16:creationId xmlns:a16="http://schemas.microsoft.com/office/drawing/2014/main" id="{5B715698-8BDC-413D-A577-ECC7083770C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EB06D5C-B67E-4CF6-8A2A-FD5CDD3F1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D5ABFAC-ADAB-4125-AC38-3E6443DB0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72D1CA-55AE-489B-ADF6-E1D94B30903D}" type="slidenum">
              <a:rPr lang="en-US" altLang="en-US"/>
              <a:pPr eaLnBrk="1" hangingPunct="1"/>
              <a:t>45</a:t>
            </a:fld>
            <a:endParaRPr lang="en-US" altLang="en-US"/>
          </a:p>
        </p:txBody>
      </p:sp>
      <p:sp>
        <p:nvSpPr>
          <p:cNvPr id="100355" name="Rectangle 2">
            <a:extLst>
              <a:ext uri="{FF2B5EF4-FFF2-40B4-BE49-F238E27FC236}">
                <a16:creationId xmlns:a16="http://schemas.microsoft.com/office/drawing/2014/main" id="{C9893BB3-AFE9-48F1-AD74-5D855566F04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4C8BCE8B-4A55-4F0A-A53D-45222B637A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8BCFA32-E155-4592-9227-4D937ADC83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33BF2-53B0-4219-BE4A-F37E50C84640}" type="slidenum">
              <a:rPr lang="en-US" altLang="en-US"/>
              <a:pPr eaLnBrk="1" hangingPunct="1"/>
              <a:t>46</a:t>
            </a:fld>
            <a:endParaRPr lang="en-US" altLang="en-US"/>
          </a:p>
        </p:txBody>
      </p:sp>
      <p:sp>
        <p:nvSpPr>
          <p:cNvPr id="101379" name="Rectangle 2">
            <a:extLst>
              <a:ext uri="{FF2B5EF4-FFF2-40B4-BE49-F238E27FC236}">
                <a16:creationId xmlns:a16="http://schemas.microsoft.com/office/drawing/2014/main" id="{F6B1F41F-B4AF-4D59-A10C-7CC1F3E43F2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1193331-79C6-43EE-905A-55A94A8BCE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465FC6D-5BEC-42D6-8CEF-8E215D152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BA16AB-5A8C-4B61-9198-B35085B444CA}" type="slidenum">
              <a:rPr lang="en-US" altLang="en-US"/>
              <a:pPr eaLnBrk="1" hangingPunct="1"/>
              <a:t>47</a:t>
            </a:fld>
            <a:endParaRPr lang="en-US" altLang="en-US"/>
          </a:p>
        </p:txBody>
      </p:sp>
      <p:sp>
        <p:nvSpPr>
          <p:cNvPr id="102403" name="Rectangle 2">
            <a:extLst>
              <a:ext uri="{FF2B5EF4-FFF2-40B4-BE49-F238E27FC236}">
                <a16:creationId xmlns:a16="http://schemas.microsoft.com/office/drawing/2014/main" id="{CE044916-833C-4D28-8B1D-51DB1CEACD7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6A68913-F7EA-43CD-B039-7755BE41C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0A5D3EE-519C-4692-870D-158E5FD898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F423D0-0F87-4DE6-946D-D32B3065F4E5}" type="slidenum">
              <a:rPr lang="en-US" altLang="en-US"/>
              <a:pPr eaLnBrk="1" hangingPunct="1"/>
              <a:t>49</a:t>
            </a:fld>
            <a:endParaRPr lang="en-US" altLang="en-US"/>
          </a:p>
        </p:txBody>
      </p:sp>
      <p:sp>
        <p:nvSpPr>
          <p:cNvPr id="104451" name="Rectangle 2">
            <a:extLst>
              <a:ext uri="{FF2B5EF4-FFF2-40B4-BE49-F238E27FC236}">
                <a16:creationId xmlns:a16="http://schemas.microsoft.com/office/drawing/2014/main" id="{2A6A4EFF-F66D-4770-8310-8ACD046059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B037980-DEFF-4C8E-B765-163E44C33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A4DC72B-4F40-493E-A978-43EA4167F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4B696B-836F-4D10-A436-7C135BB90D02}" type="slidenum">
              <a:rPr lang="en-US" altLang="en-US"/>
              <a:pPr eaLnBrk="1" hangingPunct="1"/>
              <a:t>51</a:t>
            </a:fld>
            <a:endParaRPr lang="en-US" altLang="en-US"/>
          </a:p>
        </p:txBody>
      </p:sp>
      <p:sp>
        <p:nvSpPr>
          <p:cNvPr id="105475" name="Rectangle 2">
            <a:extLst>
              <a:ext uri="{FF2B5EF4-FFF2-40B4-BE49-F238E27FC236}">
                <a16:creationId xmlns:a16="http://schemas.microsoft.com/office/drawing/2014/main" id="{DA6CEB58-1F9D-44C3-ADFB-542DFDEDD938}"/>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4CD9917-8D6B-4C0C-9771-7BCAFC284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53E2F1C-E988-45D3-B4C3-5ABC5698C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806AE-F6B2-46F4-9D64-578C8D916423}" type="slidenum">
              <a:rPr lang="en-US" altLang="en-US"/>
              <a:pPr eaLnBrk="1" hangingPunct="1"/>
              <a:t>52</a:t>
            </a:fld>
            <a:endParaRPr lang="en-US" altLang="en-US"/>
          </a:p>
        </p:txBody>
      </p:sp>
      <p:sp>
        <p:nvSpPr>
          <p:cNvPr id="106499" name="Rectangle 2">
            <a:extLst>
              <a:ext uri="{FF2B5EF4-FFF2-40B4-BE49-F238E27FC236}">
                <a16:creationId xmlns:a16="http://schemas.microsoft.com/office/drawing/2014/main" id="{12557D71-B182-4C12-B10F-536CB3FD5EDC}"/>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7B7244E-10A8-49C9-AA6B-F613C6DDA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2F02FF6-E1D7-47DA-AE93-A95BF90209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92A73-CB90-4B6E-9AE1-DAD2B7F79A74}" type="slidenum">
              <a:rPr lang="en-US" altLang="en-US"/>
              <a:pPr eaLnBrk="1" hangingPunct="1"/>
              <a:t>3</a:t>
            </a:fld>
            <a:endParaRPr lang="en-US" altLang="en-US"/>
          </a:p>
        </p:txBody>
      </p:sp>
      <p:sp>
        <p:nvSpPr>
          <p:cNvPr id="27651" name="Rectangle 2">
            <a:extLst>
              <a:ext uri="{FF2B5EF4-FFF2-40B4-BE49-F238E27FC236}">
                <a16:creationId xmlns:a16="http://schemas.microsoft.com/office/drawing/2014/main" id="{03EF4AF1-59D3-4D7B-B3DD-2157F3FC392F}"/>
              </a:ext>
            </a:extLst>
          </p:cNvPr>
          <p:cNvSpPr>
            <a:spLocks noGrp="1" noRot="1" noChangeAspect="1" noChangeArrowheads="1" noTextEdit="1"/>
          </p:cNvSpPr>
          <p:nvPr>
            <p:ph type="sldImg"/>
          </p:nvPr>
        </p:nvSpPr>
        <p:spPr>
          <a:xfrm>
            <a:off x="1371600" y="1143000"/>
            <a:ext cx="4114800" cy="3086100"/>
          </a:xfrm>
          <a:ln/>
        </p:spPr>
      </p:sp>
      <p:sp>
        <p:nvSpPr>
          <p:cNvPr id="27652" name="Rectangle 3">
            <a:extLst>
              <a:ext uri="{FF2B5EF4-FFF2-40B4-BE49-F238E27FC236}">
                <a16:creationId xmlns:a16="http://schemas.microsoft.com/office/drawing/2014/main" id="{4DEA224E-5368-4CC9-9C5D-DE8810621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49D3693-E089-46D6-9825-06E4CC659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D98E54-303B-479D-AC18-0DDE2002F8D5}" type="slidenum">
              <a:rPr lang="en-US" altLang="en-US"/>
              <a:pPr eaLnBrk="1" hangingPunct="1"/>
              <a:t>53</a:t>
            </a:fld>
            <a:endParaRPr lang="en-US" altLang="en-US"/>
          </a:p>
        </p:txBody>
      </p:sp>
      <p:sp>
        <p:nvSpPr>
          <p:cNvPr id="107523" name="Rectangle 2">
            <a:extLst>
              <a:ext uri="{FF2B5EF4-FFF2-40B4-BE49-F238E27FC236}">
                <a16:creationId xmlns:a16="http://schemas.microsoft.com/office/drawing/2014/main" id="{927C6BE7-A257-4A28-BC5D-82A1372CE28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AC2654E-3358-49C2-8006-638F90D0D9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4DE4C5D-9706-4C46-A494-7E6563D9A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D47228-A5EB-4268-9E20-CEFD822E0797}" type="slidenum">
              <a:rPr lang="en-US" altLang="en-US"/>
              <a:pPr eaLnBrk="1" hangingPunct="1"/>
              <a:t>54</a:t>
            </a:fld>
            <a:endParaRPr lang="en-US" altLang="en-US"/>
          </a:p>
        </p:txBody>
      </p:sp>
      <p:sp>
        <p:nvSpPr>
          <p:cNvPr id="108547" name="Rectangle 2">
            <a:extLst>
              <a:ext uri="{FF2B5EF4-FFF2-40B4-BE49-F238E27FC236}">
                <a16:creationId xmlns:a16="http://schemas.microsoft.com/office/drawing/2014/main" id="{E4A73D21-6BE8-4641-936B-EB36C272E75D}"/>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03C9A18-F17B-43D4-BD46-9DEB306FE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C91430E-A4B6-4AFE-846F-04B022CB0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A0F44B-C06A-4750-AF02-4CB54D93870D}" type="slidenum">
              <a:rPr lang="en-US" altLang="en-US"/>
              <a:pPr eaLnBrk="1" hangingPunct="1"/>
              <a:t>55</a:t>
            </a:fld>
            <a:endParaRPr lang="en-US" altLang="en-US"/>
          </a:p>
        </p:txBody>
      </p:sp>
      <p:sp>
        <p:nvSpPr>
          <p:cNvPr id="109571" name="Rectangle 2">
            <a:extLst>
              <a:ext uri="{FF2B5EF4-FFF2-40B4-BE49-F238E27FC236}">
                <a16:creationId xmlns:a16="http://schemas.microsoft.com/office/drawing/2014/main" id="{B646B3BA-312B-48B0-B0B7-DFE0937C928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3867DFD-7B86-4F72-AA67-C4878E5605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F32A2FA-BBC1-485A-9A3F-8992A757E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62E0A9-065C-4746-A02E-79D821585E83}" type="slidenum">
              <a:rPr lang="en-US" altLang="en-US"/>
              <a:pPr eaLnBrk="1" hangingPunct="1"/>
              <a:t>4</a:t>
            </a:fld>
            <a:endParaRPr lang="en-US" altLang="en-US"/>
          </a:p>
        </p:txBody>
      </p:sp>
      <p:sp>
        <p:nvSpPr>
          <p:cNvPr id="28675" name="Rectangle 2">
            <a:extLst>
              <a:ext uri="{FF2B5EF4-FFF2-40B4-BE49-F238E27FC236}">
                <a16:creationId xmlns:a16="http://schemas.microsoft.com/office/drawing/2014/main" id="{90752E9F-03EC-4246-9D3E-DB103412FC6A}"/>
              </a:ext>
            </a:extLst>
          </p:cNvPr>
          <p:cNvSpPr>
            <a:spLocks noGrp="1" noRot="1" noChangeAspect="1" noChangeArrowheads="1" noTextEdit="1"/>
          </p:cNvSpPr>
          <p:nvPr>
            <p:ph type="sldImg"/>
          </p:nvPr>
        </p:nvSpPr>
        <p:spPr>
          <a:xfrm>
            <a:off x="1371600" y="1143000"/>
            <a:ext cx="4114800" cy="3086100"/>
          </a:xfrm>
          <a:ln/>
        </p:spPr>
      </p:sp>
      <p:sp>
        <p:nvSpPr>
          <p:cNvPr id="28676" name="Rectangle 3">
            <a:extLst>
              <a:ext uri="{FF2B5EF4-FFF2-40B4-BE49-F238E27FC236}">
                <a16:creationId xmlns:a16="http://schemas.microsoft.com/office/drawing/2014/main" id="{15D4C945-EA90-4399-A482-29585F3C6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5A364A-F08D-42C0-90B2-6523C4653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FDBE9A-C3FB-4571-A274-E5A6075584B2}" type="slidenum">
              <a:rPr lang="en-US" altLang="en-US"/>
              <a:pPr eaLnBrk="1" hangingPunct="1"/>
              <a:t>5</a:t>
            </a:fld>
            <a:endParaRPr lang="en-US" altLang="en-US"/>
          </a:p>
        </p:txBody>
      </p:sp>
      <p:sp>
        <p:nvSpPr>
          <p:cNvPr id="29699" name="Rectangle 2">
            <a:extLst>
              <a:ext uri="{FF2B5EF4-FFF2-40B4-BE49-F238E27FC236}">
                <a16:creationId xmlns:a16="http://schemas.microsoft.com/office/drawing/2014/main" id="{6873C301-0CF0-4F12-8089-EA23F3E083D2}"/>
              </a:ext>
            </a:extLst>
          </p:cNvPr>
          <p:cNvSpPr>
            <a:spLocks noGrp="1" noRot="1" noChangeAspect="1" noChangeArrowheads="1" noTextEdit="1"/>
          </p:cNvSpPr>
          <p:nvPr>
            <p:ph type="sldImg"/>
          </p:nvPr>
        </p:nvSpPr>
        <p:spPr>
          <a:xfrm>
            <a:off x="1371600" y="1143000"/>
            <a:ext cx="4114800" cy="3086100"/>
          </a:xfrm>
          <a:ln/>
        </p:spPr>
      </p:sp>
      <p:sp>
        <p:nvSpPr>
          <p:cNvPr id="29700" name="Rectangle 3">
            <a:extLst>
              <a:ext uri="{FF2B5EF4-FFF2-40B4-BE49-F238E27FC236}">
                <a16:creationId xmlns:a16="http://schemas.microsoft.com/office/drawing/2014/main" id="{9F779A4C-56C0-42AC-8239-202833622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4FCA25-5E77-4A02-9391-5FF5AEBFE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6A66AA-39F0-43C6-9929-647CA18DDA30}" type="slidenum">
              <a:rPr lang="en-US" altLang="en-US"/>
              <a:pPr eaLnBrk="1" hangingPunct="1"/>
              <a:t>6</a:t>
            </a:fld>
            <a:endParaRPr lang="en-US" altLang="en-US"/>
          </a:p>
        </p:txBody>
      </p:sp>
      <p:sp>
        <p:nvSpPr>
          <p:cNvPr id="30723" name="Rectangle 2">
            <a:extLst>
              <a:ext uri="{FF2B5EF4-FFF2-40B4-BE49-F238E27FC236}">
                <a16:creationId xmlns:a16="http://schemas.microsoft.com/office/drawing/2014/main" id="{28618150-225F-4641-81E6-1676443E4EB7}"/>
              </a:ext>
            </a:extLst>
          </p:cNvPr>
          <p:cNvSpPr>
            <a:spLocks noGrp="1" noRot="1" noChangeAspect="1" noChangeArrowheads="1" noTextEdit="1"/>
          </p:cNvSpPr>
          <p:nvPr>
            <p:ph type="sldImg"/>
          </p:nvPr>
        </p:nvSpPr>
        <p:spPr>
          <a:xfrm>
            <a:off x="1371600" y="1143000"/>
            <a:ext cx="4114800" cy="3086100"/>
          </a:xfrm>
          <a:ln/>
        </p:spPr>
      </p:sp>
      <p:sp>
        <p:nvSpPr>
          <p:cNvPr id="30724" name="Rectangle 3">
            <a:extLst>
              <a:ext uri="{FF2B5EF4-FFF2-40B4-BE49-F238E27FC236}">
                <a16:creationId xmlns:a16="http://schemas.microsoft.com/office/drawing/2014/main" id="{E7BF34DE-9959-429E-9AFA-45179226D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mn-lt"/>
                <a:ea typeface="+mn-ea"/>
                <a:cs typeface="+mn-cs"/>
              </a:rPr>
              <a:t>A </a:t>
            </a:r>
            <a:r>
              <a:rPr lang="en-SG" sz="1200" b="1" i="0" kern="1200" dirty="0">
                <a:solidFill>
                  <a:schemeClr val="tx1"/>
                </a:solidFill>
                <a:effectLst/>
                <a:latin typeface="+mn-lt"/>
                <a:ea typeface="+mn-ea"/>
                <a:cs typeface="+mn-cs"/>
              </a:rPr>
              <a:t>fat client</a:t>
            </a:r>
            <a:r>
              <a:rPr lang="en-SG" sz="1200" b="0" i="0" kern="1200" dirty="0">
                <a:solidFill>
                  <a:schemeClr val="tx1"/>
                </a:solidFill>
                <a:effectLst/>
                <a:latin typeface="+mn-lt"/>
                <a:ea typeface="+mn-ea"/>
                <a:cs typeface="+mn-cs"/>
              </a:rPr>
              <a:t> (also called </a:t>
            </a:r>
            <a:r>
              <a:rPr lang="en-SG" sz="1200" b="1" i="0" kern="1200" dirty="0">
                <a:solidFill>
                  <a:schemeClr val="tx1"/>
                </a:solidFill>
                <a:effectLst/>
                <a:latin typeface="+mn-lt"/>
                <a:ea typeface="+mn-ea"/>
                <a:cs typeface="+mn-cs"/>
              </a:rPr>
              <a:t>heavy</a:t>
            </a:r>
            <a:r>
              <a:rPr lang="en-SG" sz="1200" b="0" i="0" kern="1200" dirty="0">
                <a:solidFill>
                  <a:schemeClr val="tx1"/>
                </a:solidFill>
                <a:effectLst/>
                <a:latin typeface="+mn-lt"/>
                <a:ea typeface="+mn-ea"/>
                <a:cs typeface="+mn-cs"/>
              </a:rPr>
              <a:t>, </a:t>
            </a:r>
            <a:r>
              <a:rPr lang="en-SG" sz="1200" b="1" i="0" kern="1200" dirty="0">
                <a:solidFill>
                  <a:schemeClr val="tx1"/>
                </a:solidFill>
                <a:effectLst/>
                <a:latin typeface="+mn-lt"/>
                <a:ea typeface="+mn-ea"/>
                <a:cs typeface="+mn-cs"/>
              </a:rPr>
              <a:t>rich</a:t>
            </a:r>
            <a:r>
              <a:rPr lang="en-SG" sz="1200" b="0" i="0" kern="1200" dirty="0">
                <a:solidFill>
                  <a:schemeClr val="tx1"/>
                </a:solidFill>
                <a:effectLst/>
                <a:latin typeface="+mn-lt"/>
                <a:ea typeface="+mn-ea"/>
                <a:cs typeface="+mn-cs"/>
              </a:rPr>
              <a:t> or </a:t>
            </a:r>
            <a:r>
              <a:rPr lang="en-SG" sz="1200" b="1" i="0" kern="1200" dirty="0">
                <a:solidFill>
                  <a:schemeClr val="tx1"/>
                </a:solidFill>
                <a:effectLst/>
                <a:latin typeface="+mn-lt"/>
                <a:ea typeface="+mn-ea"/>
                <a:cs typeface="+mn-cs"/>
              </a:rPr>
              <a:t>thick client</a:t>
            </a:r>
            <a:r>
              <a:rPr lang="en-SG" sz="1200" b="0" i="0" kern="1200" dirty="0">
                <a:solidFill>
                  <a:schemeClr val="tx1"/>
                </a:solidFill>
                <a:effectLst/>
                <a:latin typeface="+mn-lt"/>
                <a:ea typeface="+mn-ea"/>
                <a:cs typeface="+mn-cs"/>
              </a:rPr>
              <a:t>) is a computer (clients), in </a:t>
            </a:r>
            <a:r>
              <a:rPr lang="en-SG" sz="1200" b="0" i="0" u="none" strike="noStrike" kern="1200" dirty="0">
                <a:solidFill>
                  <a:schemeClr val="tx1"/>
                </a:solidFill>
                <a:effectLst/>
                <a:latin typeface="+mn-lt"/>
                <a:ea typeface="+mn-ea"/>
                <a:cs typeface="+mn-cs"/>
                <a:hlinkClick r:id="rId3" tooltip="Client–server"/>
              </a:rPr>
              <a:t>client–server</a:t>
            </a:r>
            <a:r>
              <a:rPr lang="en-SG" sz="1200" b="0" i="0" kern="1200" dirty="0">
                <a:solidFill>
                  <a:schemeClr val="tx1"/>
                </a:solidFill>
                <a:effectLst/>
                <a:latin typeface="+mn-lt"/>
                <a:ea typeface="+mn-ea"/>
                <a:cs typeface="+mn-cs"/>
              </a:rPr>
              <a:t> architecture or networks, that typically provides rich functionality independent of the central </a:t>
            </a:r>
            <a:r>
              <a:rPr lang="en-SG" sz="1200" b="0" i="0" u="none" strike="noStrike" kern="1200" dirty="0">
                <a:solidFill>
                  <a:schemeClr val="tx1"/>
                </a:solidFill>
                <a:effectLst/>
                <a:latin typeface="+mn-lt"/>
                <a:ea typeface="+mn-ea"/>
                <a:cs typeface="+mn-cs"/>
                <a:hlinkClick r:id="rId4" tooltip="Server (computing)"/>
              </a:rPr>
              <a:t>server</a:t>
            </a:r>
            <a:r>
              <a:rPr lang="en-SG" sz="1200" b="0" i="0" kern="1200" dirty="0">
                <a:solidFill>
                  <a:schemeClr val="tx1"/>
                </a:solidFill>
                <a:effectLst/>
                <a:latin typeface="+mn-lt"/>
                <a:ea typeface="+mn-ea"/>
                <a:cs typeface="+mn-cs"/>
              </a:rPr>
              <a:t>. Originally known as just a "client" or "thick client,“</a:t>
            </a:r>
          </a:p>
          <a:p>
            <a:pPr eaLnBrk="1" hangingPunct="1"/>
            <a:r>
              <a:rPr lang="en-SG" sz="1200" b="0" i="0" kern="1200" dirty="0">
                <a:solidFill>
                  <a:schemeClr val="tx1"/>
                </a:solidFill>
                <a:effectLst/>
                <a:latin typeface="+mn-lt"/>
                <a:ea typeface="+mn-ea"/>
                <a:cs typeface="+mn-cs"/>
              </a:rPr>
              <a:t>A fat client still requires at least periodic connection to a network or central server, but is often characterised by the ability to perform many functions without that connection.</a:t>
            </a:r>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E27743B-CFA7-4F32-940C-939FCCCE4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18939F-11AD-4A97-95E3-18E2CF4C0B0C}" type="slidenum">
              <a:rPr lang="en-US" altLang="en-US"/>
              <a:pPr eaLnBrk="1" hangingPunct="1"/>
              <a:t>7</a:t>
            </a:fld>
            <a:endParaRPr lang="en-US" altLang="en-US"/>
          </a:p>
        </p:txBody>
      </p:sp>
      <p:sp>
        <p:nvSpPr>
          <p:cNvPr id="32771" name="Rectangle 2">
            <a:extLst>
              <a:ext uri="{FF2B5EF4-FFF2-40B4-BE49-F238E27FC236}">
                <a16:creationId xmlns:a16="http://schemas.microsoft.com/office/drawing/2014/main" id="{5AFB9E34-E3D8-4408-9C3F-1C5D32BB7EB9}"/>
              </a:ext>
            </a:extLst>
          </p:cNvPr>
          <p:cNvSpPr>
            <a:spLocks noGrp="1" noRot="1" noChangeAspect="1" noChangeArrowheads="1" noTextEdit="1"/>
          </p:cNvSpPr>
          <p:nvPr>
            <p:ph type="sldImg"/>
          </p:nvPr>
        </p:nvSpPr>
        <p:spPr>
          <a:xfrm>
            <a:off x="1371600" y="1143000"/>
            <a:ext cx="4114800" cy="3086100"/>
          </a:xfrm>
          <a:ln/>
        </p:spPr>
      </p:sp>
      <p:sp>
        <p:nvSpPr>
          <p:cNvPr id="32772" name="Rectangle 3">
            <a:extLst>
              <a:ext uri="{FF2B5EF4-FFF2-40B4-BE49-F238E27FC236}">
                <a16:creationId xmlns:a16="http://schemas.microsoft.com/office/drawing/2014/main" id="{D5DC9E81-89B4-4F76-97D2-1E22321C5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291F741-56BD-478B-B56B-6CF5C1790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028A3B-C481-4865-8518-4CED52D1B323}" type="slidenum">
              <a:rPr lang="zh-TW" altLang="en-US"/>
              <a:pPr eaLnBrk="1" hangingPunct="1"/>
              <a:t>11</a:t>
            </a:fld>
            <a:endParaRPr lang="en-US" altLang="zh-TW"/>
          </a:p>
        </p:txBody>
      </p:sp>
      <p:sp>
        <p:nvSpPr>
          <p:cNvPr id="71683" name="Rectangle 2">
            <a:extLst>
              <a:ext uri="{FF2B5EF4-FFF2-40B4-BE49-F238E27FC236}">
                <a16:creationId xmlns:a16="http://schemas.microsoft.com/office/drawing/2014/main" id="{6857DCE2-6E50-40C9-BA97-EFD57923ABF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6784F75-4935-46D6-B973-A725C2B55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B3CF99D-110A-48C4-BA1A-D2453C32A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EC2151-3FAE-4391-86EF-E938CFA9C488}" type="slidenum">
              <a:rPr lang="en-US" altLang="en-US"/>
              <a:pPr eaLnBrk="1" hangingPunct="1"/>
              <a:t>12</a:t>
            </a:fld>
            <a:endParaRPr lang="en-US" altLang="en-US"/>
          </a:p>
        </p:txBody>
      </p:sp>
      <p:sp>
        <p:nvSpPr>
          <p:cNvPr id="73731" name="Rectangle 2">
            <a:extLst>
              <a:ext uri="{FF2B5EF4-FFF2-40B4-BE49-F238E27FC236}">
                <a16:creationId xmlns:a16="http://schemas.microsoft.com/office/drawing/2014/main" id="{35AA42AA-13E1-4CB5-B7BC-784DE8422F0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3A77334-7184-4C7A-88EF-5AE18405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D5-B9AB-4910-80A6-F265090039B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C42C6102-830A-48D5-B08C-3D5B7A83DC5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904950-E0B7-4B06-955B-CDF34522040F}"/>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5" name="Footer Placeholder 4">
            <a:extLst>
              <a:ext uri="{FF2B5EF4-FFF2-40B4-BE49-F238E27FC236}">
                <a16:creationId xmlns:a16="http://schemas.microsoft.com/office/drawing/2014/main" id="{1399D6FC-76CC-4E77-848D-AC44EDF67E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9A773-72C0-44FF-AE0C-D0EC953EA13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1818436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D22-33E4-44BD-A847-27A5732333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5693E5-A5D9-4ED5-AEFF-9F7FEE8FF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84D4E0-146D-469E-AEE2-569932F9DE95}"/>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5" name="Footer Placeholder 4">
            <a:extLst>
              <a:ext uri="{FF2B5EF4-FFF2-40B4-BE49-F238E27FC236}">
                <a16:creationId xmlns:a16="http://schemas.microsoft.com/office/drawing/2014/main" id="{3BA4B849-7F76-4471-8913-5577D7AED9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0B294-A52D-4391-8D37-1F5CA225800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3222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2A543-0F67-40D9-BCDD-29D473F584F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8FBC677-183B-4EFE-AB91-A77F7580524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59DF4-1CB2-4DB5-A792-5B908F783CC7}"/>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5" name="Footer Placeholder 4">
            <a:extLst>
              <a:ext uri="{FF2B5EF4-FFF2-40B4-BE49-F238E27FC236}">
                <a16:creationId xmlns:a16="http://schemas.microsoft.com/office/drawing/2014/main" id="{9CA35186-E71F-4C45-B307-FF5C19650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C372CD-28E8-474A-89DB-C23BFD09AC7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88861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17230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E25-ADDE-4490-BD7E-5B16F9E272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F9D9D9-574F-4A87-9092-67124761B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230A7-96C3-4B7F-AA13-A5259B0898F2}"/>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5" name="Footer Placeholder 4">
            <a:extLst>
              <a:ext uri="{FF2B5EF4-FFF2-40B4-BE49-F238E27FC236}">
                <a16:creationId xmlns:a16="http://schemas.microsoft.com/office/drawing/2014/main" id="{A0E624E9-94FA-4886-807B-B3CD857B76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80814-3ECC-4401-B83D-BAFBBA7F4DB5}"/>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27575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FD2-E492-4376-AF5A-E9C45437480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CB994E8-1DF0-4834-B995-FC451D3926B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BAB0-DB2D-4EAA-AAE9-83B9053E417B}"/>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5" name="Footer Placeholder 4">
            <a:extLst>
              <a:ext uri="{FF2B5EF4-FFF2-40B4-BE49-F238E27FC236}">
                <a16:creationId xmlns:a16="http://schemas.microsoft.com/office/drawing/2014/main" id="{E10DF78B-4648-4331-A77B-E224CC866E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7FCF1-5B27-4D6C-BBDB-0A4C106A8431}"/>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71732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701F-D110-4127-AD9F-4258587A4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FE0582-2309-4A72-BEA6-31E34A0C00F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B149ED1-C4FF-427A-8AE9-7FDAF762563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9DB961-9256-4A0E-AFC8-268904416A25}"/>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6" name="Footer Placeholder 5">
            <a:extLst>
              <a:ext uri="{FF2B5EF4-FFF2-40B4-BE49-F238E27FC236}">
                <a16:creationId xmlns:a16="http://schemas.microsoft.com/office/drawing/2014/main" id="{E94AA3E2-CF72-4525-80C2-BB33CE88E9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DA2CCB-0007-4A54-90C2-5D716ADF395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445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A3C9-156E-4E98-BDF3-2574E13DC766}"/>
              </a:ext>
            </a:extLst>
          </p:cNvPr>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C2CF6F-2EE8-4D4D-9293-28D25457B1E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9218E-03DD-4C25-B911-64FCF04318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B40F8D-2006-4BDF-8FA2-E63284B2F7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36CC-2BD5-4F5F-98D0-FE2BBC462CB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FF2B9BA-1EC5-4A6B-B77C-94D6402E1619}"/>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8" name="Footer Placeholder 7">
            <a:extLst>
              <a:ext uri="{FF2B5EF4-FFF2-40B4-BE49-F238E27FC236}">
                <a16:creationId xmlns:a16="http://schemas.microsoft.com/office/drawing/2014/main" id="{B21D2E47-10F0-4651-8DD8-1D091891B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03EA50-670D-4CC7-8CAE-3437E8C780AC}"/>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2694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DB39-B964-47F6-8B90-053438720E4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BA85C06-9019-4ADD-BEF5-0E5FA8D1CEEF}"/>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4" name="Footer Placeholder 3">
            <a:extLst>
              <a:ext uri="{FF2B5EF4-FFF2-40B4-BE49-F238E27FC236}">
                <a16:creationId xmlns:a16="http://schemas.microsoft.com/office/drawing/2014/main" id="{AF85047F-A4E5-4853-BB40-480A3F8EF25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842286E-1F42-4D5D-8589-0669504750E7}"/>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48321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50204-7E8D-4677-B1CE-563970620280}"/>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3" name="Footer Placeholder 2">
            <a:extLst>
              <a:ext uri="{FF2B5EF4-FFF2-40B4-BE49-F238E27FC236}">
                <a16:creationId xmlns:a16="http://schemas.microsoft.com/office/drawing/2014/main" id="{F940471F-6AB0-4527-8F3D-BDE2A1DD5B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B9BE67B-00C3-4959-BC56-6AD6C9C3FB7E}"/>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047297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B78-9805-4AF9-8532-193867E091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2F741C-3373-4D7A-A081-290C3F985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989F38A-6B59-4B29-B510-DD5D607F03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747360-D878-428C-B44D-C575546F9303}"/>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6" name="Footer Placeholder 5">
            <a:extLst>
              <a:ext uri="{FF2B5EF4-FFF2-40B4-BE49-F238E27FC236}">
                <a16:creationId xmlns:a16="http://schemas.microsoft.com/office/drawing/2014/main" id="{A0CA3538-FFD6-439A-9E90-F452F4EC83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2B986-E300-4D54-B7BF-1F4C862F4928}"/>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292980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4E9E-699E-4D8F-AA7C-0412A1869F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74E3E89-221D-40B2-B8CC-1824F95947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A80A9FF9-EB6A-4778-8A1A-F148C0A4BB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8BF215-7D86-418A-A19A-8820F89D89DC}"/>
              </a:ext>
            </a:extLst>
          </p:cNvPr>
          <p:cNvSpPr>
            <a:spLocks noGrp="1"/>
          </p:cNvSpPr>
          <p:nvPr>
            <p:ph type="dt" sz="half" idx="10"/>
          </p:nvPr>
        </p:nvSpPr>
        <p:spPr/>
        <p:txBody>
          <a:bodyPr/>
          <a:lstStyle/>
          <a:p>
            <a:fld id="{7E4256BF-2A61-4ABF-B015-52C056150B1C}" type="datetimeFigureOut">
              <a:rPr lang="en-SG" smtClean="0"/>
              <a:t>11/9/2024</a:t>
            </a:fld>
            <a:endParaRPr lang="en-SG"/>
          </a:p>
        </p:txBody>
      </p:sp>
      <p:sp>
        <p:nvSpPr>
          <p:cNvPr id="6" name="Footer Placeholder 5">
            <a:extLst>
              <a:ext uri="{FF2B5EF4-FFF2-40B4-BE49-F238E27FC236}">
                <a16:creationId xmlns:a16="http://schemas.microsoft.com/office/drawing/2014/main" id="{0EA8D9A7-2654-4EA0-A328-807C45C271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A5F5EBB-86CE-4F7B-B2F2-458DD991939F}"/>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88499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8854-A40B-4E72-8604-1D7B6B7191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EFCC5F8-DAC0-4417-B9EB-780B732BB55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EE95E1-F7B9-4E97-A65F-EA9070E1DE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4256BF-2A61-4ABF-B015-52C056150B1C}" type="datetimeFigureOut">
              <a:rPr lang="en-SG" smtClean="0"/>
              <a:t>11/9/2024</a:t>
            </a:fld>
            <a:endParaRPr lang="en-SG"/>
          </a:p>
        </p:txBody>
      </p:sp>
      <p:sp>
        <p:nvSpPr>
          <p:cNvPr id="5" name="Footer Placeholder 4">
            <a:extLst>
              <a:ext uri="{FF2B5EF4-FFF2-40B4-BE49-F238E27FC236}">
                <a16:creationId xmlns:a16="http://schemas.microsoft.com/office/drawing/2014/main" id="{5D83CDC8-37A9-4FC5-A5F7-8AC72121A33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583E0C7-4527-4815-AAE0-0EB2302D28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22470693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4.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2.jpeg"/><Relationship Id="rId7"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7" name="Picture 3076" descr="Computer script on a screen">
            <a:extLst>
              <a:ext uri="{FF2B5EF4-FFF2-40B4-BE49-F238E27FC236}">
                <a16:creationId xmlns:a16="http://schemas.microsoft.com/office/drawing/2014/main" id="{11F088B1-FB68-4490-BA5A-62CAE9255225}"/>
              </a:ext>
            </a:extLst>
          </p:cNvPr>
          <p:cNvPicPr>
            <a:picLocks noChangeAspect="1"/>
          </p:cNvPicPr>
          <p:nvPr/>
        </p:nvPicPr>
        <p:blipFill rotWithShape="1">
          <a:blip r:embed="rId3">
            <a:alphaModFix amt="50000"/>
          </a:blip>
          <a:srcRect r="10999" b="-2"/>
          <a:stretch/>
        </p:blipFill>
        <p:spPr>
          <a:xfrm>
            <a:off x="20" y="1"/>
            <a:ext cx="9143980" cy="6857999"/>
          </a:xfrm>
          <a:prstGeom prst="rect">
            <a:avLst/>
          </a:prstGeom>
        </p:spPr>
      </p:pic>
      <p:sp>
        <p:nvSpPr>
          <p:cNvPr id="3074" name="Rectangle 2">
            <a:extLst>
              <a:ext uri="{FF2B5EF4-FFF2-40B4-BE49-F238E27FC236}">
                <a16:creationId xmlns:a16="http://schemas.microsoft.com/office/drawing/2014/main" id="{FA4DE14B-D8A9-4098-8B36-D15FF46DFACD}"/>
              </a:ext>
            </a:extLst>
          </p:cNvPr>
          <p:cNvSpPr>
            <a:spLocks noGrp="1" noChangeArrowheads="1"/>
          </p:cNvSpPr>
          <p:nvPr>
            <p:ph type="ctrTitle"/>
          </p:nvPr>
        </p:nvSpPr>
        <p:spPr>
          <a:xfrm>
            <a:off x="1143000" y="1122362"/>
            <a:ext cx="6858000" cy="2900518"/>
          </a:xfrm>
        </p:spPr>
        <p:txBody>
          <a:bodyPr>
            <a:normAutofit/>
          </a:bodyPr>
          <a:lstStyle/>
          <a:p>
            <a:pPr eaLnBrk="1" hangingPunct="1"/>
            <a:r>
              <a:rPr lang="en-US" altLang="en-US" dirty="0">
                <a:solidFill>
                  <a:srgbClr val="FFFFFF"/>
                </a:solidFill>
              </a:rPr>
              <a:t>Historical Development of Cloud Computing</a:t>
            </a:r>
          </a:p>
        </p:txBody>
      </p:sp>
      <p:sp>
        <p:nvSpPr>
          <p:cNvPr id="3075" name="Rectangle 3">
            <a:extLst>
              <a:ext uri="{FF2B5EF4-FFF2-40B4-BE49-F238E27FC236}">
                <a16:creationId xmlns:a16="http://schemas.microsoft.com/office/drawing/2014/main" id="{1CA6027A-7C15-4A34-90A6-0AB1159385FF}"/>
              </a:ext>
            </a:extLst>
          </p:cNvPr>
          <p:cNvSpPr>
            <a:spLocks noGrp="1" noChangeArrowheads="1"/>
          </p:cNvSpPr>
          <p:nvPr>
            <p:ph type="subTitle" idx="1"/>
          </p:nvPr>
        </p:nvSpPr>
        <p:spPr>
          <a:xfrm>
            <a:off x="1143000" y="4159404"/>
            <a:ext cx="6858000" cy="1098395"/>
          </a:xfrm>
        </p:spPr>
        <p:txBody>
          <a:bodyPr>
            <a:normAutofit/>
          </a:bodyPr>
          <a:lstStyle/>
          <a:p>
            <a:pPr eaLnBrk="1" hangingPunct="1"/>
            <a:r>
              <a:rPr lang="en-US" altLang="en-US" dirty="0">
                <a:solidFill>
                  <a:srgbClr val="FFFFFF"/>
                </a:solidFill>
              </a:rPr>
              <a:t>Dr. </a:t>
            </a:r>
            <a:r>
              <a:rPr lang="en-US" altLang="en-US" dirty="0" err="1">
                <a:solidFill>
                  <a:srgbClr val="FFFFFF"/>
                </a:solidFill>
              </a:rPr>
              <a:t>Risala</a:t>
            </a:r>
            <a:r>
              <a:rPr lang="en-US" altLang="en-US">
                <a:solidFill>
                  <a:srgbClr val="FFFFFF"/>
                </a:solidFill>
              </a:rPr>
              <a:t> Tasin Khan</a:t>
            </a:r>
          </a:p>
          <a:p>
            <a:pPr eaLnBrk="1" hangingPunct="1"/>
            <a:r>
              <a:rPr lang="en-US" altLang="en-US">
                <a:solidFill>
                  <a:srgbClr val="FFFFFF"/>
                </a:solidFill>
              </a:rPr>
              <a:t> Professor</a:t>
            </a:r>
          </a:p>
          <a:p>
            <a:pPr eaLnBrk="1" hangingPunct="1"/>
            <a:r>
              <a:rPr lang="en-US" altLang="en-US">
                <a:solidFill>
                  <a:srgbClr val="FFFFFF"/>
                </a:solidFill>
              </a:rPr>
              <a:t>Institute of Information Technology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400"/>
                                        <p:tgtEl>
                                          <p:spTgt spid="307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074"/>
                                        </p:tgtEl>
                                        <p:attrNameLst>
                                          <p:attrName>style.visibility</p:attrName>
                                        </p:attrNameLst>
                                      </p:cBhvr>
                                      <p:to>
                                        <p:strVal val="visible"/>
                                      </p:to>
                                    </p:set>
                                    <p:animEffect transition="in" filter="fade">
                                      <p:cBhvr>
                                        <p:cTn id="10" dur="4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400"/>
                                        <p:tgtEl>
                                          <p:spTgt spid="30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075">
                                            <p:txEl>
                                              <p:pRg st="2" end="2"/>
                                            </p:txEl>
                                          </p:spTgt>
                                        </p:tgtEl>
                                        <p:attrNameLst>
                                          <p:attrName>style.visibility</p:attrName>
                                        </p:attrNameLst>
                                      </p:cBhvr>
                                      <p:to>
                                        <p:strVal val="visible"/>
                                      </p:to>
                                    </p:set>
                                    <p:animEffect transition="in" filter="fade">
                                      <p:cBhvr>
                                        <p:cTn id="20" dur="4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2" name="Title 1">
            <a:extLst>
              <a:ext uri="{FF2B5EF4-FFF2-40B4-BE49-F238E27FC236}">
                <a16:creationId xmlns:a16="http://schemas.microsoft.com/office/drawing/2014/main" id="{F16C2501-6BF4-4506-96D7-C36C82E88AC3}"/>
              </a:ext>
            </a:extLst>
          </p:cNvPr>
          <p:cNvSpPr>
            <a:spLocks noGrp="1"/>
          </p:cNvSpPr>
          <p:nvPr>
            <p:ph type="title"/>
          </p:nvPr>
        </p:nvSpPr>
        <p:spPr>
          <a:xfrm>
            <a:off x="628650" y="365125"/>
            <a:ext cx="7886700" cy="1325563"/>
          </a:xfrm>
        </p:spPr>
        <p:txBody>
          <a:bodyPr>
            <a:normAutofit/>
          </a:bodyPr>
          <a:lstStyle/>
          <a:p>
            <a:r>
              <a:rPr lang="en-US" altLang="en-US"/>
              <a:t>Continue…</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10AA34-E447-46EB-8D4F-A340A6B02184}"/>
              </a:ext>
            </a:extLst>
          </p:cNvPr>
          <p:cNvSpPr>
            <a:spLocks noGrp="1"/>
          </p:cNvSpPr>
          <p:nvPr>
            <p:ph sz="quarter" idx="1"/>
          </p:nvPr>
        </p:nvSpPr>
        <p:spPr>
          <a:xfrm>
            <a:off x="628650" y="1825625"/>
            <a:ext cx="7886700" cy="4351338"/>
          </a:xfrm>
        </p:spPr>
        <p:txBody>
          <a:bodyPr>
            <a:normAutofit/>
          </a:bodyPr>
          <a:lstStyle/>
          <a:p>
            <a:pPr>
              <a:defRPr/>
            </a:pPr>
            <a:r>
              <a:rPr lang="en-US"/>
              <a:t>Distributed systems are often organized by means of a layer of software that is logically placed between a higher level layer consisting of users and applications and a layer underneath consisting of operating system.</a:t>
            </a:r>
          </a:p>
          <a:p>
            <a:pPr>
              <a:defRPr/>
            </a:pPr>
            <a:r>
              <a:rPr lang="en-US"/>
              <a:t>For example, consider a network of workstations in a university. In addition to each user’s PC there might be a pool of processors in the machine room that are not assigned to specific users but are allocated dynamically as needed. Such a system might have a single file system, with all files accessible from all machines using the same path name. </a:t>
            </a:r>
          </a:p>
          <a:p>
            <a:pPr>
              <a:defRPr/>
            </a:pPr>
            <a:r>
              <a:rPr lang="en-US" b="1"/>
              <a:t>If the system as a whole looks and acts like a classical single-processor timesharing system, it qualifies as a distributed system</a:t>
            </a:r>
            <a:endParaRPr lang="en-US"/>
          </a:p>
        </p:txBody>
      </p:sp>
      <p:sp>
        <p:nvSpPr>
          <p:cNvPr id="5124" name="Slide Number Placeholder 3">
            <a:extLst>
              <a:ext uri="{FF2B5EF4-FFF2-40B4-BE49-F238E27FC236}">
                <a16:creationId xmlns:a16="http://schemas.microsoft.com/office/drawing/2014/main" id="{FC916AA6-7F80-4C5C-99D4-D0C361EE60F5}"/>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9BF5DD81-2E0B-4C20-84E0-FCA92B4EE63D}" type="slidenum">
              <a:rPr lang="en-US" altLang="en-US"/>
              <a:pPr eaLnBrk="1" hangingPunct="1">
                <a:spcAft>
                  <a:spcPts val="600"/>
                </a:spcAft>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C39C32-0F85-4CC0-B03C-B7A12FC5BC42}"/>
              </a:ext>
            </a:extLst>
          </p:cNvPr>
          <p:cNvSpPr>
            <a:spLocks noGrp="1" noChangeArrowheads="1"/>
          </p:cNvSpPr>
          <p:nvPr>
            <p:ph type="title"/>
          </p:nvPr>
        </p:nvSpPr>
        <p:spPr/>
        <p:txBody>
          <a:bodyPr/>
          <a:lstStyle/>
          <a:p>
            <a:pPr eaLnBrk="1" hangingPunct="1"/>
            <a:r>
              <a:rPr lang="en-US" altLang="zh-TW" sz="4000">
                <a:ea typeface="新細明體" panose="02020500000000000000" pitchFamily="18" charset="-120"/>
              </a:rPr>
              <a:t>Continue…</a:t>
            </a:r>
          </a:p>
        </p:txBody>
      </p:sp>
      <p:sp>
        <p:nvSpPr>
          <p:cNvPr id="6147" name="Text Box 4">
            <a:extLst>
              <a:ext uri="{FF2B5EF4-FFF2-40B4-BE49-F238E27FC236}">
                <a16:creationId xmlns:a16="http://schemas.microsoft.com/office/drawing/2014/main" id="{CBBADD67-297C-4D7F-837C-B51DA87B6994}"/>
              </a:ext>
            </a:extLst>
          </p:cNvPr>
          <p:cNvSpPr txBox="1">
            <a:spLocks noChangeArrowheads="1"/>
          </p:cNvSpPr>
          <p:nvPr/>
        </p:nvSpPr>
        <p:spPr bwMode="auto">
          <a:xfrm>
            <a:off x="0" y="5791200"/>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Arial" panose="020B0604020202020204" pitchFamily="34" charset="0"/>
              <a:buChar char="•"/>
            </a:pPr>
            <a:r>
              <a:rPr lang="en-US" altLang="zh-TW" sz="2000">
                <a:ea typeface="新細明體" panose="02020500000000000000" pitchFamily="18" charset="-120"/>
              </a:rPr>
              <a:t>A distributed system organized as middleware</a:t>
            </a:r>
          </a:p>
          <a:p>
            <a:pPr eaLnBrk="1" hangingPunct="1">
              <a:spcBef>
                <a:spcPct val="50000"/>
              </a:spcBef>
              <a:buFont typeface="Arial" panose="020B0604020202020204" pitchFamily="34" charset="0"/>
              <a:buChar char="•"/>
            </a:pPr>
            <a:r>
              <a:rPr lang="en-US" altLang="zh-TW" sz="2000">
                <a:ea typeface="新細明體" panose="02020500000000000000" pitchFamily="18" charset="-120"/>
              </a:rPr>
              <a:t>Note that the middleware layer extends over multiple machines</a:t>
            </a:r>
          </a:p>
        </p:txBody>
      </p:sp>
      <p:sp>
        <p:nvSpPr>
          <p:cNvPr id="6148" name="Text Box 5">
            <a:extLst>
              <a:ext uri="{FF2B5EF4-FFF2-40B4-BE49-F238E27FC236}">
                <a16:creationId xmlns:a16="http://schemas.microsoft.com/office/drawing/2014/main" id="{2700F3F1-CF33-4511-AC66-A7E8A518734F}"/>
              </a:ext>
            </a:extLst>
          </p:cNvPr>
          <p:cNvSpPr txBox="1">
            <a:spLocks noChangeArrowheads="1"/>
          </p:cNvSpPr>
          <p:nvPr/>
        </p:nvSpPr>
        <p:spPr bwMode="auto">
          <a:xfrm>
            <a:off x="1676400" y="3505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新細明體" panose="02020500000000000000" pitchFamily="18" charset="-120"/>
              </a:rPr>
              <a:t>1.1</a:t>
            </a:r>
          </a:p>
        </p:txBody>
      </p:sp>
      <p:pic>
        <p:nvPicPr>
          <p:cNvPr id="6149" name="Picture 6">
            <a:extLst>
              <a:ext uri="{FF2B5EF4-FFF2-40B4-BE49-F238E27FC236}">
                <a16:creationId xmlns:a16="http://schemas.microsoft.com/office/drawing/2014/main" id="{59175633-7D51-4FB0-973F-9882180C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71575" y="1390650"/>
            <a:ext cx="687228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a:extLst>
              <a:ext uri="{FF2B5EF4-FFF2-40B4-BE49-F238E27FC236}">
                <a16:creationId xmlns:a16="http://schemas.microsoft.com/office/drawing/2014/main" id="{77E9FA26-09B6-43CC-8B41-C47D8B9C6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23950" y="1377950"/>
            <a:ext cx="70294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Slide Number Placeholder 6">
            <a:extLst>
              <a:ext uri="{FF2B5EF4-FFF2-40B4-BE49-F238E27FC236}">
                <a16:creationId xmlns:a16="http://schemas.microsoft.com/office/drawing/2014/main" id="{152F2584-BFAA-4632-9F17-8F6242F304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EE9DB-D85D-469E-9733-20767EB35D69}" type="slidenum">
              <a:rPr lang="en-US" altLang="en-US"/>
              <a:pPr eaLnBrk="1" hangingPunct="1"/>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9F7BACA-AEB6-4A56-99C4-8CBE67BDFE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7A8553-C827-4FB7-9A48-E4DA68188A54}" type="slidenum">
              <a:rPr lang="en-US" altLang="en-US"/>
              <a:pPr eaLnBrk="1" hangingPunct="1"/>
              <a:t>12</a:t>
            </a:fld>
            <a:endParaRPr lang="en-US" altLang="en-US" dirty="0"/>
          </a:p>
        </p:txBody>
      </p:sp>
      <p:sp>
        <p:nvSpPr>
          <p:cNvPr id="8195" name="Rectangle 2">
            <a:extLst>
              <a:ext uri="{FF2B5EF4-FFF2-40B4-BE49-F238E27FC236}">
                <a16:creationId xmlns:a16="http://schemas.microsoft.com/office/drawing/2014/main" id="{A6C8E932-7746-4E36-B770-D835DA34D4E5}"/>
              </a:ext>
            </a:extLst>
          </p:cNvPr>
          <p:cNvSpPr>
            <a:spLocks noGrp="1" noChangeArrowheads="1"/>
          </p:cNvSpPr>
          <p:nvPr>
            <p:ph type="title"/>
          </p:nvPr>
        </p:nvSpPr>
        <p:spPr>
          <a:xfrm>
            <a:off x="457200" y="579166"/>
            <a:ext cx="8229600" cy="535531"/>
          </a:xfrm>
          <a:noFill/>
        </p:spPr>
        <p:txBody>
          <a:bodyPr anchorCtr="1">
            <a:spAutoFit/>
          </a:bodyPr>
          <a:lstStyle/>
          <a:p>
            <a:pPr eaLnBrk="1" hangingPunct="1"/>
            <a:r>
              <a:rPr lang="en-US" altLang="en-US" sz="3200" b="1" dirty="0"/>
              <a:t>Properties of Distributed Systems</a:t>
            </a:r>
          </a:p>
        </p:txBody>
      </p:sp>
      <p:graphicFrame>
        <p:nvGraphicFramePr>
          <p:cNvPr id="86032" name="Group 16">
            <a:extLst>
              <a:ext uri="{FF2B5EF4-FFF2-40B4-BE49-F238E27FC236}">
                <a16:creationId xmlns:a16="http://schemas.microsoft.com/office/drawing/2014/main" id="{17964A6F-11F9-4F7A-AEF3-A78BB44FC3F7}"/>
              </a:ext>
            </a:extLst>
          </p:cNvPr>
          <p:cNvGraphicFramePr>
            <a:graphicFrameLocks noGrp="1"/>
          </p:cNvGraphicFramePr>
          <p:nvPr>
            <p:ph type="tbl" idx="1"/>
            <p:extLst>
              <p:ext uri="{D42A27DB-BD31-4B8C-83A1-F6EECF244321}">
                <p14:modId xmlns:p14="http://schemas.microsoft.com/office/powerpoint/2010/main" val="313264201"/>
              </p:ext>
            </p:extLst>
          </p:nvPr>
        </p:nvGraphicFramePr>
        <p:xfrm>
          <a:off x="533400" y="1219200"/>
          <a:ext cx="8229600" cy="463109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631094">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Our definition of distributed systems has the following significant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coordinate their actions by exchanging messages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9" name="Text Box 17">
            <a:extLst>
              <a:ext uri="{FF2B5EF4-FFF2-40B4-BE49-F238E27FC236}">
                <a16:creationId xmlns:a16="http://schemas.microsoft.com/office/drawing/2014/main" id="{68AC0F7B-4A13-41FC-88E4-414B26506CA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dirty="0"/>
              <a:t>CHARACTERIZATION OF DISTRIBUTED SYSTEMS</a:t>
            </a:r>
          </a:p>
        </p:txBody>
      </p:sp>
      <p:sp>
        <p:nvSpPr>
          <p:cNvPr id="8200" name="Footer Placeholder 3">
            <a:extLst>
              <a:ext uri="{FF2B5EF4-FFF2-40B4-BE49-F238E27FC236}">
                <a16:creationId xmlns:a16="http://schemas.microsoft.com/office/drawing/2014/main" id="{61A14646-B086-40C5-B13D-3CA0EDF8F3CA}"/>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dirty="0" err="1">
                <a:solidFill>
                  <a:srgbClr val="000066"/>
                </a:solidFill>
              </a:rPr>
              <a:t>Couloris,Dollimore</a:t>
            </a:r>
            <a:r>
              <a:rPr lang="en-US" altLang="en-US" sz="1000" b="1" i="1" dirty="0">
                <a:solidFill>
                  <a:srgbClr val="000066"/>
                </a:solidFill>
              </a:rPr>
              <a:t> and </a:t>
            </a:r>
            <a:r>
              <a:rPr lang="en-US" altLang="en-US" sz="1000" b="1" i="1" dirty="0" err="1">
                <a:solidFill>
                  <a:srgbClr val="000066"/>
                </a:solidFill>
              </a:rPr>
              <a:t>Kindberg</a:t>
            </a:r>
            <a:r>
              <a:rPr lang="en-US" altLang="en-US" sz="1000" b="1" i="1" dirty="0">
                <a:solidFill>
                  <a:srgbClr val="000066"/>
                </a:solidFill>
              </a:rPr>
              <a:t>  Distributed Systems: Concepts &amp; Design  </a:t>
            </a:r>
            <a:r>
              <a:rPr lang="en-US" altLang="en-US" sz="1000" b="1" i="1" dirty="0" err="1">
                <a:solidFill>
                  <a:srgbClr val="000066"/>
                </a:solidFill>
              </a:rPr>
              <a:t>Edn</a:t>
            </a:r>
            <a:r>
              <a:rPr lang="en-US" altLang="en-US" sz="1000" b="1" i="1" dirty="0">
                <a:solidFill>
                  <a:srgbClr val="000066"/>
                </a:solidFill>
              </a:rPr>
              <a:t>. 4 , Pearson Education 2005</a:t>
            </a:r>
            <a:endParaRPr lang="en-GB" altLang="en-US" sz="1000" b="1" i="1" dirty="0">
              <a:solidFill>
                <a:srgbClr val="0000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835CB12-0DBF-439A-A4C7-B0DB39CAFB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C9E27A-CDA0-4659-B3C6-2F53DADE91E6}" type="slidenum">
              <a:rPr lang="en-US" altLang="en-US"/>
              <a:pPr eaLnBrk="1" hangingPunct="1"/>
              <a:t>13</a:t>
            </a:fld>
            <a:endParaRPr lang="en-US" altLang="en-US"/>
          </a:p>
        </p:txBody>
      </p:sp>
      <p:sp>
        <p:nvSpPr>
          <p:cNvPr id="9219" name="Rectangle 2">
            <a:extLst>
              <a:ext uri="{FF2B5EF4-FFF2-40B4-BE49-F238E27FC236}">
                <a16:creationId xmlns:a16="http://schemas.microsoft.com/office/drawing/2014/main" id="{61C27EC6-CB2D-468E-9318-3B676ED16941}"/>
              </a:ext>
            </a:extLst>
          </p:cNvPr>
          <p:cNvSpPr>
            <a:spLocks noGrp="1" noChangeArrowheads="1"/>
          </p:cNvSpPr>
          <p:nvPr>
            <p:ph type="title"/>
          </p:nvPr>
        </p:nvSpPr>
        <p:spPr>
          <a:xfrm>
            <a:off x="457200" y="579166"/>
            <a:ext cx="8229600" cy="535531"/>
          </a:xfrm>
          <a:noFill/>
        </p:spPr>
        <p:txBody>
          <a:bodyPr anchorCtr="1">
            <a:spAutoFit/>
          </a:bodyPr>
          <a:lstStyle/>
          <a:p>
            <a:pPr eaLnBrk="1" hangingPunct="1"/>
            <a:r>
              <a:rPr lang="en-US" altLang="en-US" sz="3200" b="1" dirty="0"/>
              <a:t>Properties Distributed Systems</a:t>
            </a:r>
          </a:p>
        </p:txBody>
      </p:sp>
      <p:graphicFrame>
        <p:nvGraphicFramePr>
          <p:cNvPr id="64522" name="Group 10">
            <a:extLst>
              <a:ext uri="{FF2B5EF4-FFF2-40B4-BE49-F238E27FC236}">
                <a16:creationId xmlns:a16="http://schemas.microsoft.com/office/drawing/2014/main" id="{62305C48-34E2-41AD-8D84-5E5213D187F2}"/>
              </a:ext>
            </a:extLst>
          </p:cNvPr>
          <p:cNvGraphicFramePr>
            <a:graphicFrameLocks noGrp="1"/>
          </p:cNvGraphicFramePr>
          <p:nvPr>
            <p:ph type="tbl" idx="1"/>
            <p:extLst>
              <p:ext uri="{D42A27DB-BD31-4B8C-83A1-F6EECF244321}">
                <p14:modId xmlns:p14="http://schemas.microsoft.com/office/powerpoint/2010/main" val="3987903316"/>
              </p:ext>
            </p:extLst>
          </p:nvPr>
        </p:nvGraphicFramePr>
        <p:xfrm>
          <a:off x="533400" y="1219200"/>
          <a:ext cx="8229600" cy="24939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93963">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FF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Each component of the system can fail independently, leaving the others still running. </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23" name="Text Box 11">
            <a:extLst>
              <a:ext uri="{FF2B5EF4-FFF2-40B4-BE49-F238E27FC236}">
                <a16:creationId xmlns:a16="http://schemas.microsoft.com/office/drawing/2014/main" id="{C7F9B652-EF92-44E0-898C-59E09E1591E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9224" name="Footer Placeholder 3">
            <a:extLst>
              <a:ext uri="{FF2B5EF4-FFF2-40B4-BE49-F238E27FC236}">
                <a16:creationId xmlns:a16="http://schemas.microsoft.com/office/drawing/2014/main" id="{D841C8A5-4783-4DC6-BC76-12C3EA1E8565}"/>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9" name="Picture 18438">
            <a:extLst>
              <a:ext uri="{FF2B5EF4-FFF2-40B4-BE49-F238E27FC236}">
                <a16:creationId xmlns:a16="http://schemas.microsoft.com/office/drawing/2014/main" id="{6D3D03A6-51B3-4F3F-A8E9-7C38101BCDBE}"/>
              </a:ext>
            </a:extLst>
          </p:cNvPr>
          <p:cNvPicPr>
            <a:picLocks noChangeAspect="1"/>
          </p:cNvPicPr>
          <p:nvPr/>
        </p:nvPicPr>
        <p:blipFill rotWithShape="1">
          <a:blip r:embed="rId2">
            <a:alphaModFix amt="35000"/>
          </a:blip>
          <a:srcRect l="11000" r="-1" b="-1"/>
          <a:stretch/>
        </p:blipFill>
        <p:spPr>
          <a:xfrm>
            <a:off x="20" y="10"/>
            <a:ext cx="9143980" cy="6857990"/>
          </a:xfrm>
          <a:prstGeom prst="rect">
            <a:avLst/>
          </a:prstGeom>
        </p:spPr>
      </p:pic>
      <p:sp>
        <p:nvSpPr>
          <p:cNvPr id="18434" name="Title 1">
            <a:extLst>
              <a:ext uri="{FF2B5EF4-FFF2-40B4-BE49-F238E27FC236}">
                <a16:creationId xmlns:a16="http://schemas.microsoft.com/office/drawing/2014/main" id="{8A1DD181-D85F-4B71-996F-3AC606C69554}"/>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Mobile and Ubiquitous Computing</a:t>
            </a:r>
          </a:p>
        </p:txBody>
      </p:sp>
      <p:sp>
        <p:nvSpPr>
          <p:cNvPr id="18436" name="Slide Number Placeholder 3">
            <a:extLst>
              <a:ext uri="{FF2B5EF4-FFF2-40B4-BE49-F238E27FC236}">
                <a16:creationId xmlns:a16="http://schemas.microsoft.com/office/drawing/2014/main" id="{9B5495E4-5F50-4026-965B-38B0864EE8A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512D0650-3509-477D-AB35-1151ED738A51}" type="slidenum">
              <a:rPr lang="en-US" altLang="en-US" sz="1000">
                <a:solidFill>
                  <a:srgbClr val="FFFFFF"/>
                </a:solidFill>
              </a:rPr>
              <a:pPr algn="r" eaLnBrk="1" hangingPunct="1">
                <a:spcAft>
                  <a:spcPts val="600"/>
                </a:spcAft>
              </a:pPr>
              <a:t>14</a:t>
            </a:fld>
            <a:endParaRPr lang="en-US" altLang="en-US" sz="1000">
              <a:solidFill>
                <a:srgbClr val="FFFFFF"/>
              </a:solidFill>
            </a:endParaRPr>
          </a:p>
        </p:txBody>
      </p:sp>
      <p:graphicFrame>
        <p:nvGraphicFramePr>
          <p:cNvPr id="18440" name="Content Placeholder 4">
            <a:extLst>
              <a:ext uri="{FF2B5EF4-FFF2-40B4-BE49-F238E27FC236}">
                <a16:creationId xmlns:a16="http://schemas.microsoft.com/office/drawing/2014/main" id="{0D42B957-9A24-4E07-AA02-D6B7F599E665}"/>
              </a:ext>
            </a:extLst>
          </p:cNvPr>
          <p:cNvGraphicFramePr>
            <a:graphicFrameLocks noGrp="1"/>
          </p:cNvGraphicFramePr>
          <p:nvPr>
            <p:ph idx="1"/>
            <p:extLst>
              <p:ext uri="{D42A27DB-BD31-4B8C-83A1-F6EECF244321}">
                <p14:modId xmlns:p14="http://schemas.microsoft.com/office/powerpoint/2010/main" val="1595133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A67B5B4-3A24-436E-B663-1B2EBFF8A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58" name="Title 1">
            <a:extLst>
              <a:ext uri="{FF2B5EF4-FFF2-40B4-BE49-F238E27FC236}">
                <a16:creationId xmlns:a16="http://schemas.microsoft.com/office/drawing/2014/main" id="{215F51A3-F5F2-47C9-9670-AFE071056D48}"/>
              </a:ext>
            </a:extLst>
          </p:cNvPr>
          <p:cNvSpPr>
            <a:spLocks noGrp="1"/>
          </p:cNvSpPr>
          <p:nvPr>
            <p:ph type="title"/>
          </p:nvPr>
        </p:nvSpPr>
        <p:spPr>
          <a:xfrm>
            <a:off x="624751" y="365125"/>
            <a:ext cx="7890527" cy="1325563"/>
          </a:xfrm>
        </p:spPr>
        <p:txBody>
          <a:bodyPr>
            <a:normAutofit/>
          </a:bodyPr>
          <a:lstStyle/>
          <a:p>
            <a:r>
              <a:rPr lang="en-US" altLang="en-US" sz="3600" b="1" dirty="0">
                <a:solidFill>
                  <a:srgbClr val="FFFFFF"/>
                </a:solidFill>
                <a:effectLst>
                  <a:outerShdw blurRad="38100" dist="38100" dir="2700000" algn="tl">
                    <a:srgbClr val="000000">
                      <a:alpha val="43137"/>
                    </a:srgbClr>
                  </a:outerShdw>
                </a:effectLst>
              </a:rPr>
              <a:t>Ubiquitous Computing</a:t>
            </a:r>
          </a:p>
        </p:txBody>
      </p:sp>
      <p:sp>
        <p:nvSpPr>
          <p:cNvPr id="19459" name="Content Placeholder 2">
            <a:extLst>
              <a:ext uri="{FF2B5EF4-FFF2-40B4-BE49-F238E27FC236}">
                <a16:creationId xmlns:a16="http://schemas.microsoft.com/office/drawing/2014/main" id="{15DDA3C1-31DD-4271-8075-DCAE0EBB7228}"/>
              </a:ext>
            </a:extLst>
          </p:cNvPr>
          <p:cNvSpPr>
            <a:spLocks noGrp="1"/>
          </p:cNvSpPr>
          <p:nvPr>
            <p:ph idx="1"/>
          </p:nvPr>
        </p:nvSpPr>
        <p:spPr>
          <a:xfrm>
            <a:off x="628650" y="1315616"/>
            <a:ext cx="8431374" cy="5477069"/>
          </a:xfrm>
        </p:spPr>
        <p:txBody>
          <a:bodyPr>
            <a:noAutofit/>
          </a:bodyPr>
          <a:lstStyle/>
          <a:p>
            <a:r>
              <a:rPr lang="en-US" altLang="en-US" sz="2800" dirty="0">
                <a:solidFill>
                  <a:srgbClr val="FFFFFF"/>
                </a:solidFill>
              </a:rPr>
              <a:t>Also known as “pervasive computing”</a:t>
            </a:r>
          </a:p>
          <a:p>
            <a:r>
              <a:rPr lang="en-US" altLang="en-US" sz="2800" dirty="0">
                <a:solidFill>
                  <a:srgbClr val="FFFFFF"/>
                </a:solidFill>
              </a:rPr>
              <a:t>Means “to be found everywhere”</a:t>
            </a:r>
          </a:p>
          <a:p>
            <a:r>
              <a:rPr lang="en-US" altLang="en-US" sz="2800" dirty="0">
                <a:solidFill>
                  <a:srgbClr val="FFFFFF"/>
                </a:solidFill>
              </a:rPr>
              <a:t>Ubiquitous computing is the </a:t>
            </a:r>
            <a:r>
              <a:rPr lang="en-US" altLang="en-US" sz="2800" dirty="0" smtClean="0">
                <a:solidFill>
                  <a:srgbClr val="FFFFFF"/>
                </a:solidFill>
              </a:rPr>
              <a:t>harnessing(ADD) </a:t>
            </a:r>
            <a:r>
              <a:rPr lang="en-US" altLang="en-US" sz="2800" dirty="0">
                <a:solidFill>
                  <a:srgbClr val="FFFFFF"/>
                </a:solidFill>
              </a:rPr>
              <a:t>of many small, cheap computational devices that are present in users’ physical environments, including the home, office and even natural setting.</a:t>
            </a:r>
          </a:p>
          <a:p>
            <a:r>
              <a:rPr lang="en-US" altLang="en-US" sz="2800" dirty="0">
                <a:solidFill>
                  <a:srgbClr val="FFFFFF"/>
                </a:solidFill>
              </a:rPr>
              <a:t>The term “ubiquitous” is intended to suggest that small computing devices will eventually become so pervasive in everyday objects that they are scarcely noticed. That is, the computational behavior will be transparently and intimately tied up with their physical function.</a:t>
            </a:r>
          </a:p>
          <a:p>
            <a:r>
              <a:rPr lang="en-US" altLang="en-US" sz="2800" dirty="0">
                <a:solidFill>
                  <a:srgbClr val="FFFFFF"/>
                </a:solidFill>
              </a:rPr>
              <a:t>The presence of computers everywhere only becomes useful when they can communicate with one another</a:t>
            </a:r>
            <a:r>
              <a:rPr lang="en-US" altLang="en-US" sz="2800" dirty="0" smtClean="0">
                <a:solidFill>
                  <a:srgbClr val="FFFFFF"/>
                </a:solidFill>
              </a:rPr>
              <a:t>.</a:t>
            </a:r>
            <a:endParaRPr lang="en-US" altLang="en-US" sz="2800" dirty="0">
              <a:solidFill>
                <a:srgbClr val="FFFFFF"/>
              </a:solidFill>
            </a:endParaRPr>
          </a:p>
        </p:txBody>
      </p:sp>
      <p:sp>
        <p:nvSpPr>
          <p:cNvPr id="19460" name="Slide Number Placeholder 3">
            <a:extLst>
              <a:ext uri="{FF2B5EF4-FFF2-40B4-BE49-F238E27FC236}">
                <a16:creationId xmlns:a16="http://schemas.microsoft.com/office/drawing/2014/main" id="{E1AE204A-27FF-4246-9DAF-FB7A159A91B4}"/>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EDE866E5-AA8E-4182-AA34-80743CD60B21}" type="slidenum">
              <a:rPr lang="en-US" altLang="en-US">
                <a:solidFill>
                  <a:srgbClr val="FFFFFF">
                    <a:alpha val="80000"/>
                  </a:srgbClr>
                </a:solidFill>
              </a:rPr>
              <a:pPr eaLnBrk="1" hangingPunct="1">
                <a:spcAft>
                  <a:spcPts val="600"/>
                </a:spcAft>
              </a:pPr>
              <a:t>15</a:t>
            </a:fld>
            <a:endParaRPr lang="en-US" altLang="en-US">
              <a:solidFill>
                <a:srgbClr val="FFFFFF">
                  <a:alpha val="80000"/>
                </a:srgbClr>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82AD8A-B72C-4AB4-8900-43EEDC11AB69}"/>
              </a:ext>
            </a:extLst>
          </p:cNvPr>
          <p:cNvPicPr>
            <a:picLocks noChangeAspect="1"/>
          </p:cNvPicPr>
          <p:nvPr/>
        </p:nvPicPr>
        <p:blipFill rotWithShape="1">
          <a:blip r:embed="rId2">
            <a:alphaModFix amt="35000"/>
          </a:blip>
          <a:srcRect l="4358" r="6640" b="-1"/>
          <a:stretch/>
        </p:blipFill>
        <p:spPr>
          <a:xfrm>
            <a:off x="20" y="10"/>
            <a:ext cx="9143980" cy="6857990"/>
          </a:xfrm>
          <a:prstGeom prst="rect">
            <a:avLst/>
          </a:prstGeom>
        </p:spPr>
      </p:pic>
      <p:sp>
        <p:nvSpPr>
          <p:cNvPr id="2" name="Title 1">
            <a:extLst>
              <a:ext uri="{FF2B5EF4-FFF2-40B4-BE49-F238E27FC236}">
                <a16:creationId xmlns:a16="http://schemas.microsoft.com/office/drawing/2014/main" id="{431B0C28-5DF6-469C-8D64-2834806271A7}"/>
              </a:ext>
            </a:extLst>
          </p:cNvPr>
          <p:cNvSpPr>
            <a:spLocks noGrp="1"/>
          </p:cNvSpPr>
          <p:nvPr>
            <p:ph type="title"/>
          </p:nvPr>
        </p:nvSpPr>
        <p:spPr>
          <a:xfrm>
            <a:off x="628650" y="365125"/>
            <a:ext cx="7886700" cy="1325563"/>
          </a:xfrm>
        </p:spPr>
        <p:txBody>
          <a:bodyPr>
            <a:normAutofit/>
          </a:bodyPr>
          <a:lstStyle/>
          <a:p>
            <a:r>
              <a:rPr lang="en-SG">
                <a:solidFill>
                  <a:srgbClr val="FFFFFF"/>
                </a:solidFill>
              </a:rPr>
              <a:t>Ubiquitous Computing Characteristics</a:t>
            </a:r>
          </a:p>
        </p:txBody>
      </p:sp>
      <p:graphicFrame>
        <p:nvGraphicFramePr>
          <p:cNvPr id="5" name="Content Placeholder 2">
            <a:extLst>
              <a:ext uri="{FF2B5EF4-FFF2-40B4-BE49-F238E27FC236}">
                <a16:creationId xmlns:a16="http://schemas.microsoft.com/office/drawing/2014/main" id="{B96E45DB-4240-4EFC-A639-CE153381EEA7}"/>
              </a:ext>
            </a:extLst>
          </p:cNvPr>
          <p:cNvGraphicFramePr>
            <a:graphicFrameLocks noGrp="1"/>
          </p:cNvGraphicFramePr>
          <p:nvPr>
            <p:ph idx="1"/>
            <p:extLst>
              <p:ext uri="{D42A27DB-BD31-4B8C-83A1-F6EECF244321}">
                <p14:modId xmlns:p14="http://schemas.microsoft.com/office/powerpoint/2010/main" val="9142116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9124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D22F854E-420F-487A-A9F0-1690A660C2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05" r="4043"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4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314" name="Picture 2" descr="Diagram, text&#10;&#10;Description automatically generated">
            <a:extLst>
              <a:ext uri="{FF2B5EF4-FFF2-40B4-BE49-F238E27FC236}">
                <a16:creationId xmlns:a16="http://schemas.microsoft.com/office/drawing/2014/main" id="{FC5B0D5B-9ECA-4620-A5E8-4358642DD3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0" r="6368"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4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093-1913-41E5-8269-81A90946545B}"/>
              </a:ext>
            </a:extLst>
          </p:cNvPr>
          <p:cNvSpPr>
            <a:spLocks noGrp="1"/>
          </p:cNvSpPr>
          <p:nvPr>
            <p:ph type="title"/>
          </p:nvPr>
        </p:nvSpPr>
        <p:spPr/>
        <p:txBody>
          <a:bodyPr/>
          <a:lstStyle/>
          <a:p>
            <a:r>
              <a:rPr lang="en-US" dirty="0">
                <a:solidFill>
                  <a:srgbClr val="FF0000"/>
                </a:solidFill>
              </a:rPr>
              <a:t>Centralized vs Parallel Computing</a:t>
            </a:r>
          </a:p>
        </p:txBody>
      </p:sp>
      <p:pic>
        <p:nvPicPr>
          <p:cNvPr id="6" name="Content Placeholder 5" descr="Computer with solid fill">
            <a:extLst>
              <a:ext uri="{FF2B5EF4-FFF2-40B4-BE49-F238E27FC236}">
                <a16:creationId xmlns:a16="http://schemas.microsoft.com/office/drawing/2014/main" id="{E4AD24A6-51E9-4253-B8E8-E2647F2779FD}"/>
              </a:ext>
            </a:extLst>
          </p:cNvPr>
          <p:cNvPicPr>
            <a:picLocks noGrp="1" noChangeAspect="1"/>
          </p:cNvPicPr>
          <p:nvPr>
            <p:ph idx="1"/>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68099" y="1837450"/>
            <a:ext cx="914400" cy="914400"/>
          </a:xfrm>
        </p:spPr>
      </p:pic>
      <p:sp>
        <p:nvSpPr>
          <p:cNvPr id="4" name="Slide Number Placeholder 3">
            <a:extLst>
              <a:ext uri="{FF2B5EF4-FFF2-40B4-BE49-F238E27FC236}">
                <a16:creationId xmlns:a16="http://schemas.microsoft.com/office/drawing/2014/main" id="{C84CD5CF-47E7-44FD-9AB8-8E45C8C51969}"/>
              </a:ext>
            </a:extLst>
          </p:cNvPr>
          <p:cNvSpPr>
            <a:spLocks noGrp="1"/>
          </p:cNvSpPr>
          <p:nvPr>
            <p:ph type="sldNum" sz="quarter" idx="12"/>
          </p:nvPr>
        </p:nvSpPr>
        <p:spPr/>
        <p:txBody>
          <a:bodyPr/>
          <a:lstStyle/>
          <a:p>
            <a:pPr algn="r"/>
            <a:fld id="{592C2637-5A8B-4A60-9E14-088FFD6A661C}" type="slidenum">
              <a:rPr lang="en-US" smtClean="0"/>
              <a:pPr algn="r"/>
              <a:t>19</a:t>
            </a:fld>
            <a:endParaRPr lang="en-US" dirty="0"/>
          </a:p>
        </p:txBody>
      </p:sp>
      <p:pic>
        <p:nvPicPr>
          <p:cNvPr id="7" name="Content Placeholder 5" descr="Computer with solid fill">
            <a:extLst>
              <a:ext uri="{FF2B5EF4-FFF2-40B4-BE49-F238E27FC236}">
                <a16:creationId xmlns:a16="http://schemas.microsoft.com/office/drawing/2014/main" id="{B17355BE-C4AA-4CE8-B5CD-0B230A38A41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68099" y="2695656"/>
            <a:ext cx="914400" cy="914400"/>
          </a:xfrm>
          <a:prstGeom prst="rect">
            <a:avLst/>
          </a:prstGeom>
        </p:spPr>
      </p:pic>
      <p:pic>
        <p:nvPicPr>
          <p:cNvPr id="8" name="Content Placeholder 5" descr="Computer with solid fill">
            <a:extLst>
              <a:ext uri="{FF2B5EF4-FFF2-40B4-BE49-F238E27FC236}">
                <a16:creationId xmlns:a16="http://schemas.microsoft.com/office/drawing/2014/main" id="{D6DAE3D8-8DAA-4769-8B02-792D6F8698F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68099" y="3530882"/>
            <a:ext cx="914400" cy="914400"/>
          </a:xfrm>
          <a:prstGeom prst="rect">
            <a:avLst/>
          </a:prstGeom>
        </p:spPr>
      </p:pic>
      <p:sp>
        <p:nvSpPr>
          <p:cNvPr id="24" name="TextBox 23">
            <a:extLst>
              <a:ext uri="{FF2B5EF4-FFF2-40B4-BE49-F238E27FC236}">
                <a16:creationId xmlns:a16="http://schemas.microsoft.com/office/drawing/2014/main" id="{28B2E689-BE5D-4A77-9AC4-B47A3279D4C8}"/>
              </a:ext>
            </a:extLst>
          </p:cNvPr>
          <p:cNvSpPr txBox="1"/>
          <p:nvPr/>
        </p:nvSpPr>
        <p:spPr>
          <a:xfrm>
            <a:off x="463492" y="4556489"/>
            <a:ext cx="4301455"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Computer resources are centralized in one physical system. All resources (processors , memory, and storage) are fully shared and tightly coupled within one integrated OS. Example: Data center and super computers. </a:t>
            </a:r>
            <a:endParaRPr lang="en-US" dirty="0"/>
          </a:p>
        </p:txBody>
      </p:sp>
      <p:grpSp>
        <p:nvGrpSpPr>
          <p:cNvPr id="34" name="Group 33">
            <a:extLst>
              <a:ext uri="{FF2B5EF4-FFF2-40B4-BE49-F238E27FC236}">
                <a16:creationId xmlns:a16="http://schemas.microsoft.com/office/drawing/2014/main" id="{B2D86752-B51D-4ED2-A281-63BDE0E08C5C}"/>
              </a:ext>
            </a:extLst>
          </p:cNvPr>
          <p:cNvGrpSpPr/>
          <p:nvPr/>
        </p:nvGrpSpPr>
        <p:grpSpPr>
          <a:xfrm>
            <a:off x="1606491" y="1889185"/>
            <a:ext cx="2453780" cy="2635271"/>
            <a:chOff x="1606491" y="1889185"/>
            <a:chExt cx="2453780" cy="2635271"/>
          </a:xfrm>
        </p:grpSpPr>
        <p:sp>
          <p:nvSpPr>
            <p:cNvPr id="9" name="Rectangle 8">
              <a:extLst>
                <a:ext uri="{FF2B5EF4-FFF2-40B4-BE49-F238E27FC236}">
                  <a16:creationId xmlns:a16="http://schemas.microsoft.com/office/drawing/2014/main" id="{A26E24F4-2474-49D6-AA36-FDE4B340B3FA}"/>
                </a:ext>
              </a:extLst>
            </p:cNvPr>
            <p:cNvSpPr/>
            <p:nvPr/>
          </p:nvSpPr>
          <p:spPr>
            <a:xfrm>
              <a:off x="3061981" y="1961885"/>
              <a:ext cx="998290" cy="2483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Mainframe Computer</a:t>
              </a:r>
            </a:p>
          </p:txBody>
        </p:sp>
        <p:cxnSp>
          <p:nvCxnSpPr>
            <p:cNvPr id="17" name="Straight Arrow Connector 16">
              <a:extLst>
                <a:ext uri="{FF2B5EF4-FFF2-40B4-BE49-F238E27FC236}">
                  <a16:creationId xmlns:a16="http://schemas.microsoft.com/office/drawing/2014/main" id="{6A2C524C-0087-42A4-8156-D10370AC58B8}"/>
                </a:ext>
              </a:extLst>
            </p:cNvPr>
            <p:cNvCxnSpPr>
              <a:cxnSpLocks/>
            </p:cNvCxnSpPr>
            <p:nvPr/>
          </p:nvCxnSpPr>
          <p:spPr>
            <a:xfrm>
              <a:off x="2445391" y="2280795"/>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775E0C-1CCF-425C-8515-7D1C231DA966}"/>
                </a:ext>
              </a:extLst>
            </p:cNvPr>
            <p:cNvCxnSpPr>
              <a:cxnSpLocks/>
              <a:endCxn id="9" idx="1"/>
            </p:cNvCxnSpPr>
            <p:nvPr/>
          </p:nvCxnSpPr>
          <p:spPr>
            <a:xfrm>
              <a:off x="2445391" y="3194940"/>
              <a:ext cx="616590" cy="8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B6A4F-BA0B-421F-919D-678EEACF429C}"/>
                </a:ext>
              </a:extLst>
            </p:cNvPr>
            <p:cNvCxnSpPr>
              <a:cxnSpLocks/>
            </p:cNvCxnSpPr>
            <p:nvPr/>
          </p:nvCxnSpPr>
          <p:spPr>
            <a:xfrm>
              <a:off x="2445391" y="4052139"/>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Monitor with solid fill">
              <a:extLst>
                <a:ext uri="{FF2B5EF4-FFF2-40B4-BE49-F238E27FC236}">
                  <a16:creationId xmlns:a16="http://schemas.microsoft.com/office/drawing/2014/main" id="{A22CAC9A-7EEB-4E45-BE57-4541A92BCD6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606491" y="1889185"/>
              <a:ext cx="914400" cy="914400"/>
            </a:xfrm>
            <a:prstGeom prst="rect">
              <a:avLst/>
            </a:prstGeom>
          </p:spPr>
        </p:pic>
        <p:pic>
          <p:nvPicPr>
            <p:cNvPr id="32" name="Graphic 31" descr="Monitor with solid fill">
              <a:extLst>
                <a:ext uri="{FF2B5EF4-FFF2-40B4-BE49-F238E27FC236}">
                  <a16:creationId xmlns:a16="http://schemas.microsoft.com/office/drawing/2014/main" id="{BF3F1B96-B59A-42EE-BD55-9D3F2123174B}"/>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606491" y="2735327"/>
              <a:ext cx="914400" cy="914400"/>
            </a:xfrm>
            <a:prstGeom prst="rect">
              <a:avLst/>
            </a:prstGeom>
          </p:spPr>
        </p:pic>
        <p:pic>
          <p:nvPicPr>
            <p:cNvPr id="33" name="Graphic 32" descr="Monitor with solid fill">
              <a:extLst>
                <a:ext uri="{FF2B5EF4-FFF2-40B4-BE49-F238E27FC236}">
                  <a16:creationId xmlns:a16="http://schemas.microsoft.com/office/drawing/2014/main" id="{0C03F1B1-EB1D-4278-A810-DB52D93113C3}"/>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614880" y="3610056"/>
              <a:ext cx="914400" cy="914400"/>
            </a:xfrm>
            <a:prstGeom prst="rect">
              <a:avLst/>
            </a:prstGeom>
          </p:spPr>
        </p:pic>
      </p:grpSp>
      <p:pic>
        <p:nvPicPr>
          <p:cNvPr id="36" name="Graphic 35" descr="Database with solid fill">
            <a:extLst>
              <a:ext uri="{FF2B5EF4-FFF2-40B4-BE49-F238E27FC236}">
                <a16:creationId xmlns:a16="http://schemas.microsoft.com/office/drawing/2014/main" id="{10BC87D0-DD1D-4B81-BC20-406139F9DCCF}"/>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600950" y="2650838"/>
            <a:ext cx="914400" cy="914400"/>
          </a:xfrm>
          <a:prstGeom prst="rect">
            <a:avLst/>
          </a:prstGeom>
        </p:spPr>
      </p:pic>
      <p:cxnSp>
        <p:nvCxnSpPr>
          <p:cNvPr id="38" name="Straight Arrow Connector 37">
            <a:extLst>
              <a:ext uri="{FF2B5EF4-FFF2-40B4-BE49-F238E27FC236}">
                <a16:creationId xmlns:a16="http://schemas.microsoft.com/office/drawing/2014/main" id="{810A68EE-CD93-4331-8F59-8F5D0320DB97}"/>
              </a:ext>
            </a:extLst>
          </p:cNvPr>
          <p:cNvCxnSpPr>
            <a:stCxn id="6" idx="3"/>
          </p:cNvCxnSpPr>
          <p:nvPr/>
        </p:nvCxnSpPr>
        <p:spPr>
          <a:xfrm>
            <a:off x="6782499" y="2294650"/>
            <a:ext cx="1019262" cy="691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9AAEFA-AD47-4CB9-B180-9D4017989223}"/>
              </a:ext>
            </a:extLst>
          </p:cNvPr>
          <p:cNvCxnSpPr>
            <a:stCxn id="8" idx="3"/>
          </p:cNvCxnSpPr>
          <p:nvPr/>
        </p:nvCxnSpPr>
        <p:spPr>
          <a:xfrm flipV="1">
            <a:off x="6782499" y="3199262"/>
            <a:ext cx="1052818" cy="788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4EF631-265C-46D1-AECE-DA9F0A1F8F17}"/>
              </a:ext>
            </a:extLst>
          </p:cNvPr>
          <p:cNvCxnSpPr>
            <a:stCxn id="7" idx="3"/>
          </p:cNvCxnSpPr>
          <p:nvPr/>
        </p:nvCxnSpPr>
        <p:spPr>
          <a:xfrm>
            <a:off x="6782499" y="3152856"/>
            <a:ext cx="10192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6B7138C-642F-431D-952D-856AF6C0A5F6}"/>
              </a:ext>
            </a:extLst>
          </p:cNvPr>
          <p:cNvSpPr txBox="1"/>
          <p:nvPr/>
        </p:nvSpPr>
        <p:spPr>
          <a:xfrm>
            <a:off x="4764947" y="4557756"/>
            <a:ext cx="4301455" cy="1754326"/>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Processors are tightly coupled with centralized shared memory/loosely coupled with distributed memory. Computer system capable of parallel computing is called parallel computer. Programs running in such computer are called parallel programs . </a:t>
            </a:r>
            <a:endParaRPr lang="en-US" dirty="0"/>
          </a:p>
        </p:txBody>
      </p:sp>
      <p:sp>
        <p:nvSpPr>
          <p:cNvPr id="44" name="TextBox 43">
            <a:extLst>
              <a:ext uri="{FF2B5EF4-FFF2-40B4-BE49-F238E27FC236}">
                <a16:creationId xmlns:a16="http://schemas.microsoft.com/office/drawing/2014/main" id="{DFD24F79-2E60-4960-9C14-AE24B9AB329E}"/>
              </a:ext>
            </a:extLst>
          </p:cNvPr>
          <p:cNvSpPr txBox="1"/>
          <p:nvPr/>
        </p:nvSpPr>
        <p:spPr>
          <a:xfrm>
            <a:off x="275200" y="1925318"/>
            <a:ext cx="1252009" cy="369332"/>
          </a:xfrm>
          <a:prstGeom prst="rect">
            <a:avLst/>
          </a:prstGeom>
          <a:noFill/>
        </p:spPr>
        <p:txBody>
          <a:bodyPr wrap="none" rtlCol="0">
            <a:spAutoFit/>
          </a:bodyPr>
          <a:lstStyle/>
          <a:p>
            <a:r>
              <a:rPr lang="en-US" b="1" dirty="0">
                <a:solidFill>
                  <a:srgbClr val="FF0000"/>
                </a:solidFill>
              </a:rPr>
              <a:t>Centralized</a:t>
            </a:r>
          </a:p>
        </p:txBody>
      </p:sp>
      <p:sp>
        <p:nvSpPr>
          <p:cNvPr id="45" name="TextBox 44">
            <a:extLst>
              <a:ext uri="{FF2B5EF4-FFF2-40B4-BE49-F238E27FC236}">
                <a16:creationId xmlns:a16="http://schemas.microsoft.com/office/drawing/2014/main" id="{A882CAC6-0B56-4CBB-B031-1CD794F9B42B}"/>
              </a:ext>
            </a:extLst>
          </p:cNvPr>
          <p:cNvSpPr txBox="1"/>
          <p:nvPr/>
        </p:nvSpPr>
        <p:spPr>
          <a:xfrm>
            <a:off x="7656349" y="1918746"/>
            <a:ext cx="891654" cy="369332"/>
          </a:xfrm>
          <a:prstGeom prst="rect">
            <a:avLst/>
          </a:prstGeom>
          <a:noFill/>
        </p:spPr>
        <p:txBody>
          <a:bodyPr wrap="none" rtlCol="0">
            <a:spAutoFit/>
          </a:bodyPr>
          <a:lstStyle/>
          <a:p>
            <a:r>
              <a:rPr lang="en-US" b="1" dirty="0">
                <a:solidFill>
                  <a:srgbClr val="FF0000"/>
                </a:solidFill>
              </a:rPr>
              <a:t>Parallel</a:t>
            </a:r>
          </a:p>
        </p:txBody>
      </p:sp>
    </p:spTree>
    <p:extLst>
      <p:ext uri="{BB962C8B-B14F-4D97-AF65-F5344CB8AC3E}">
        <p14:creationId xmlns:p14="http://schemas.microsoft.com/office/powerpoint/2010/main" val="29902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50A9F6-E52F-4EC4-AF1A-1F6C2BD2DFFC}"/>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A Brief History: Open Platform </a:t>
            </a:r>
          </a:p>
        </p:txBody>
      </p:sp>
      <p:graphicFrame>
        <p:nvGraphicFramePr>
          <p:cNvPr id="4101" name="Rectangle 3">
            <a:extLst>
              <a:ext uri="{FF2B5EF4-FFF2-40B4-BE49-F238E27FC236}">
                <a16:creationId xmlns:a16="http://schemas.microsoft.com/office/drawing/2014/main" id="{A675219B-2D43-44AC-8EA9-374563DCAC59}"/>
              </a:ext>
            </a:extLst>
          </p:cNvPr>
          <p:cNvGraphicFramePr>
            <a:graphicFrameLocks noGrp="1"/>
          </p:cNvGraphicFramePr>
          <p:nvPr>
            <p:ph idx="1"/>
            <p:extLst>
              <p:ext uri="{D42A27DB-BD31-4B8C-83A1-F6EECF244321}">
                <p14:modId xmlns:p14="http://schemas.microsoft.com/office/powerpoint/2010/main" val="12090615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A7FE-44D1-4BAD-9D1A-0C0D218564B9}"/>
              </a:ext>
            </a:extLst>
          </p:cNvPr>
          <p:cNvSpPr>
            <a:spLocks noGrp="1"/>
          </p:cNvSpPr>
          <p:nvPr>
            <p:ph type="title"/>
          </p:nvPr>
        </p:nvSpPr>
        <p:spPr/>
        <p:txBody>
          <a:bodyPr/>
          <a:lstStyle/>
          <a:p>
            <a:r>
              <a:rPr lang="en-US" dirty="0">
                <a:solidFill>
                  <a:srgbClr val="FF0000"/>
                </a:solidFill>
              </a:rPr>
              <a:t>Parallel vs Distributed Computing</a:t>
            </a:r>
            <a:endParaRPr lang="en-US" dirty="0"/>
          </a:p>
        </p:txBody>
      </p:sp>
      <p:sp>
        <p:nvSpPr>
          <p:cNvPr id="4" name="Slide Number Placeholder 3">
            <a:extLst>
              <a:ext uri="{FF2B5EF4-FFF2-40B4-BE49-F238E27FC236}">
                <a16:creationId xmlns:a16="http://schemas.microsoft.com/office/drawing/2014/main" id="{F976A81E-8615-4510-8BBF-A2B27D8A1A75}"/>
              </a:ext>
            </a:extLst>
          </p:cNvPr>
          <p:cNvSpPr>
            <a:spLocks noGrp="1"/>
          </p:cNvSpPr>
          <p:nvPr>
            <p:ph type="sldNum" sz="quarter" idx="12"/>
          </p:nvPr>
        </p:nvSpPr>
        <p:spPr/>
        <p:txBody>
          <a:bodyPr/>
          <a:lstStyle/>
          <a:p>
            <a:pPr algn="r"/>
            <a:fld id="{592C2637-5A8B-4A60-9E14-088FFD6A661C}" type="slidenum">
              <a:rPr lang="en-US" smtClean="0"/>
              <a:pPr algn="r"/>
              <a:t>20</a:t>
            </a:fld>
            <a:endParaRPr lang="en-US" dirty="0"/>
          </a:p>
        </p:txBody>
      </p:sp>
      <p:pic>
        <p:nvPicPr>
          <p:cNvPr id="1026" name="Picture 2" descr="What is the Difference Between Parallel and Distributed Computing -  Pediaa.Com">
            <a:extLst>
              <a:ext uri="{FF2B5EF4-FFF2-40B4-BE49-F238E27FC236}">
                <a16:creationId xmlns:a16="http://schemas.microsoft.com/office/drawing/2014/main" id="{AB2CA255-106F-442D-9E1D-8CB21640E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951" y="1471577"/>
            <a:ext cx="3399064" cy="54424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allel versus distributed computing - Distributed Computing in Java 9  [Book]">
            <a:extLst>
              <a:ext uri="{FF2B5EF4-FFF2-40B4-BE49-F238E27FC236}">
                <a16:creationId xmlns:a16="http://schemas.microsoft.com/office/drawing/2014/main" id="{0581BAC6-159A-4EAF-869D-767DF325F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15" y="2428984"/>
            <a:ext cx="5382984" cy="2347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0B835-1B9B-47BE-A27E-D398D177F6AA}"/>
              </a:ext>
            </a:extLst>
          </p:cNvPr>
          <p:cNvSpPr txBox="1"/>
          <p:nvPr/>
        </p:nvSpPr>
        <p:spPr>
          <a:xfrm rot="16200000">
            <a:off x="-856809" y="4619436"/>
            <a:ext cx="2090188" cy="369332"/>
          </a:xfrm>
          <a:prstGeom prst="rect">
            <a:avLst/>
          </a:prstGeom>
          <a:noFill/>
        </p:spPr>
        <p:txBody>
          <a:bodyPr wrap="none" rtlCol="0">
            <a:spAutoFit/>
          </a:bodyPr>
          <a:lstStyle/>
          <a:p>
            <a:r>
              <a:rPr lang="en-US" dirty="0"/>
              <a:t>https://pediaa.com/</a:t>
            </a:r>
          </a:p>
        </p:txBody>
      </p:sp>
    </p:spTree>
    <p:extLst>
      <p:ext uri="{BB962C8B-B14F-4D97-AF65-F5344CB8AC3E}">
        <p14:creationId xmlns:p14="http://schemas.microsoft.com/office/powerpoint/2010/main" val="15850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5" name="Picture 22534">
            <a:extLst>
              <a:ext uri="{FF2B5EF4-FFF2-40B4-BE49-F238E27FC236}">
                <a16:creationId xmlns:a16="http://schemas.microsoft.com/office/drawing/2014/main" id="{C7DBDDC2-6D6A-422F-BE82-F6072BD57658}"/>
              </a:ext>
            </a:extLst>
          </p:cNvPr>
          <p:cNvPicPr>
            <a:picLocks noChangeAspect="1"/>
          </p:cNvPicPr>
          <p:nvPr/>
        </p:nvPicPr>
        <p:blipFill rotWithShape="1">
          <a:blip r:embed="rId2">
            <a:alphaModFix amt="35000"/>
          </a:blip>
          <a:srcRect r="10999" b="-1"/>
          <a:stretch/>
        </p:blipFill>
        <p:spPr>
          <a:xfrm>
            <a:off x="20" y="10"/>
            <a:ext cx="9143980" cy="6857990"/>
          </a:xfrm>
          <a:prstGeom prst="rect">
            <a:avLst/>
          </a:prstGeom>
        </p:spPr>
      </p:pic>
      <p:sp>
        <p:nvSpPr>
          <p:cNvPr id="22530" name="Rectangle 2">
            <a:extLst>
              <a:ext uri="{FF2B5EF4-FFF2-40B4-BE49-F238E27FC236}">
                <a16:creationId xmlns:a16="http://schemas.microsoft.com/office/drawing/2014/main" id="{35781A9B-5735-4358-A0B9-755703B8C695}"/>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ja-JP" dirty="0">
                <a:solidFill>
                  <a:srgbClr val="FFFFFF"/>
                </a:solidFill>
                <a:ea typeface="ＭＳ Ｐゴシック" panose="020B0600070205080204" pitchFamily="34" charset="-128"/>
              </a:rPr>
              <a:t>System Models for Distributed System</a:t>
            </a:r>
          </a:p>
        </p:txBody>
      </p:sp>
      <p:sp>
        <p:nvSpPr>
          <p:cNvPr id="22531" name="Slide Number Placeholder 5">
            <a:extLst>
              <a:ext uri="{FF2B5EF4-FFF2-40B4-BE49-F238E27FC236}">
                <a16:creationId xmlns:a16="http://schemas.microsoft.com/office/drawing/2014/main" id="{3CF19B41-C511-4FD4-AE8F-02C4070C70D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DF32B6D9-001C-4D4B-BF1C-B96701605EB2}" type="slidenum">
              <a:rPr lang="en-US" altLang="ja-JP" sz="1000">
                <a:solidFill>
                  <a:srgbClr val="FFFFFF"/>
                </a:solidFill>
                <a:ea typeface="ＭＳ Ｐゴシック" panose="020B0600070205080204" pitchFamily="34" charset="-128"/>
              </a:rPr>
              <a:pPr algn="r" eaLnBrk="1" hangingPunct="1">
                <a:spcAft>
                  <a:spcPts val="600"/>
                </a:spcAft>
              </a:pPr>
              <a:t>21</a:t>
            </a:fld>
            <a:endParaRPr lang="en-US" altLang="ja-JP" sz="1000">
              <a:solidFill>
                <a:srgbClr val="FFFFFF"/>
              </a:solidFill>
              <a:ea typeface="ＭＳ Ｐゴシック" panose="020B0600070205080204" pitchFamily="34" charset="-128"/>
            </a:endParaRPr>
          </a:p>
        </p:txBody>
      </p:sp>
      <p:graphicFrame>
        <p:nvGraphicFramePr>
          <p:cNvPr id="22534" name="Rectangle 3">
            <a:extLst>
              <a:ext uri="{FF2B5EF4-FFF2-40B4-BE49-F238E27FC236}">
                <a16:creationId xmlns:a16="http://schemas.microsoft.com/office/drawing/2014/main" id="{3EC1254D-C8A6-4DA6-939C-E4E8C1E265D5}"/>
              </a:ext>
            </a:extLst>
          </p:cNvPr>
          <p:cNvGraphicFramePr>
            <a:graphicFrameLocks noGrp="1"/>
          </p:cNvGraphicFramePr>
          <p:nvPr>
            <p:ph sz="quarter" idx="1"/>
            <p:extLst>
              <p:ext uri="{D42A27DB-BD31-4B8C-83A1-F6EECF244321}">
                <p14:modId xmlns:p14="http://schemas.microsoft.com/office/powerpoint/2010/main" val="25109980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0945CB-0BFC-47BA-8DEF-C48541C01514}"/>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Minicomputer Model</a:t>
            </a:r>
          </a:p>
        </p:txBody>
      </p:sp>
      <p:sp>
        <p:nvSpPr>
          <p:cNvPr id="23555" name="Slide Number Placeholder 5">
            <a:extLst>
              <a:ext uri="{FF2B5EF4-FFF2-40B4-BE49-F238E27FC236}">
                <a16:creationId xmlns:a16="http://schemas.microsoft.com/office/drawing/2014/main" id="{2FDCC415-B184-44D0-8EF5-41B0820E559C}"/>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AE1B73-3466-4769-8AC0-667E0E4B8FC4}" type="slidenum">
              <a:rPr lang="en-US" altLang="ja-JP">
                <a:ea typeface="ＭＳ Ｐゴシック" panose="020B0600070205080204" pitchFamily="34" charset="-128"/>
              </a:rPr>
              <a:pPr eaLnBrk="1" hangingPunct="1"/>
              <a:t>22</a:t>
            </a:fld>
            <a:endParaRPr lang="en-US" altLang="ja-JP">
              <a:ea typeface="ＭＳ Ｐゴシック" panose="020B0600070205080204" pitchFamily="34" charset="-128"/>
            </a:endParaRPr>
          </a:p>
        </p:txBody>
      </p:sp>
      <p:sp>
        <p:nvSpPr>
          <p:cNvPr id="23556" name="Rectangle 3">
            <a:extLst>
              <a:ext uri="{FF2B5EF4-FFF2-40B4-BE49-F238E27FC236}">
                <a16:creationId xmlns:a16="http://schemas.microsoft.com/office/drawing/2014/main" id="{74370F11-FCA3-46B4-A804-E2ED9AAC8F27}"/>
              </a:ext>
            </a:extLst>
          </p:cNvPr>
          <p:cNvSpPr>
            <a:spLocks noGrp="1" noChangeArrowheads="1"/>
          </p:cNvSpPr>
          <p:nvPr>
            <p:ph sz="quarter" idx="1"/>
          </p:nvPr>
        </p:nvSpPr>
        <p:spPr>
          <a:xfrm>
            <a:off x="685800" y="4367213"/>
            <a:ext cx="7721600" cy="2044700"/>
          </a:xfrm>
        </p:spPr>
        <p:txBody>
          <a:bodyPr/>
          <a:lstStyle/>
          <a:p>
            <a:pPr eaLnBrk="1" hangingPunct="1">
              <a:lnSpc>
                <a:spcPct val="90000"/>
              </a:lnSpc>
            </a:pPr>
            <a:r>
              <a:rPr lang="en-US" altLang="en-US" sz="2000"/>
              <a:t>Extension of Time sharing system</a:t>
            </a:r>
          </a:p>
          <a:p>
            <a:pPr lvl="1" eaLnBrk="1" hangingPunct="1">
              <a:lnSpc>
                <a:spcPct val="90000"/>
              </a:lnSpc>
            </a:pPr>
            <a:r>
              <a:rPr lang="en-US" altLang="en-US" sz="2000"/>
              <a:t>User must log on his/her home minicomputer.</a:t>
            </a:r>
          </a:p>
          <a:p>
            <a:pPr lvl="1" eaLnBrk="1" hangingPunct="1">
              <a:lnSpc>
                <a:spcPct val="90000"/>
              </a:lnSpc>
            </a:pPr>
            <a:r>
              <a:rPr lang="en-US" altLang="en-US" sz="2000"/>
              <a:t>Thereafter, he/she can log on a remote machine by telnet.</a:t>
            </a:r>
          </a:p>
          <a:p>
            <a:pPr eaLnBrk="1" hangingPunct="1">
              <a:lnSpc>
                <a:spcPct val="90000"/>
              </a:lnSpc>
            </a:pPr>
            <a:r>
              <a:rPr lang="en-US" altLang="en-US" sz="2000"/>
              <a:t>Resource sharing</a:t>
            </a:r>
          </a:p>
          <a:p>
            <a:pPr lvl="1" eaLnBrk="1" hangingPunct="1">
              <a:lnSpc>
                <a:spcPct val="90000"/>
              </a:lnSpc>
            </a:pPr>
            <a:r>
              <a:rPr lang="en-US" altLang="en-US" sz="2000"/>
              <a:t>Database</a:t>
            </a:r>
          </a:p>
          <a:p>
            <a:pPr lvl="1" eaLnBrk="1" hangingPunct="1">
              <a:lnSpc>
                <a:spcPct val="90000"/>
              </a:lnSpc>
            </a:pPr>
            <a:r>
              <a:rPr lang="en-US" altLang="en-US" sz="2000"/>
              <a:t>High-performance devices</a:t>
            </a:r>
          </a:p>
        </p:txBody>
      </p:sp>
      <p:grpSp>
        <p:nvGrpSpPr>
          <p:cNvPr id="23557" name="Group 12">
            <a:extLst>
              <a:ext uri="{FF2B5EF4-FFF2-40B4-BE49-F238E27FC236}">
                <a16:creationId xmlns:a16="http://schemas.microsoft.com/office/drawing/2014/main" id="{BD34D536-832C-4C23-9D37-8DBB30920EE1}"/>
              </a:ext>
            </a:extLst>
          </p:cNvPr>
          <p:cNvGrpSpPr>
            <a:grpSpLocks/>
          </p:cNvGrpSpPr>
          <p:nvPr/>
        </p:nvGrpSpPr>
        <p:grpSpPr bwMode="auto">
          <a:xfrm>
            <a:off x="3924300" y="1866900"/>
            <a:ext cx="1435100" cy="812800"/>
            <a:chOff x="2472" y="1176"/>
            <a:chExt cx="904" cy="512"/>
          </a:xfrm>
        </p:grpSpPr>
        <p:sp>
          <p:nvSpPr>
            <p:cNvPr id="23578" name="Rectangle 4">
              <a:extLst>
                <a:ext uri="{FF2B5EF4-FFF2-40B4-BE49-F238E27FC236}">
                  <a16:creationId xmlns:a16="http://schemas.microsoft.com/office/drawing/2014/main" id="{96895EB5-84E5-4A85-B467-64C7BB9530C6}"/>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9" name="AutoShape 6">
              <a:extLst>
                <a:ext uri="{FF2B5EF4-FFF2-40B4-BE49-F238E27FC236}">
                  <a16:creationId xmlns:a16="http://schemas.microsoft.com/office/drawing/2014/main" id="{333F87E0-6830-4195-8784-BE5ADC279348}"/>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0" name="AutoShape 7">
              <a:extLst>
                <a:ext uri="{FF2B5EF4-FFF2-40B4-BE49-F238E27FC236}">
                  <a16:creationId xmlns:a16="http://schemas.microsoft.com/office/drawing/2014/main" id="{8AEB5342-939C-44E0-9BFC-E8D873CBA222}"/>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1" name="AutoShape 8">
              <a:extLst>
                <a:ext uri="{FF2B5EF4-FFF2-40B4-BE49-F238E27FC236}">
                  <a16:creationId xmlns:a16="http://schemas.microsoft.com/office/drawing/2014/main" id="{366B4977-3433-4CE7-B420-E2B61CECCB35}"/>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2" name="Line 9">
              <a:extLst>
                <a:ext uri="{FF2B5EF4-FFF2-40B4-BE49-F238E27FC236}">
                  <a16:creationId xmlns:a16="http://schemas.microsoft.com/office/drawing/2014/main" id="{44576D70-E9E1-475F-BEF5-E11B616964FF}"/>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3" name="Line 10">
              <a:extLst>
                <a:ext uri="{FF2B5EF4-FFF2-40B4-BE49-F238E27FC236}">
                  <a16:creationId xmlns:a16="http://schemas.microsoft.com/office/drawing/2014/main" id="{DF5A56A1-E37F-44DB-AC3E-AC330DBD026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4" name="Line 11">
              <a:extLst>
                <a:ext uri="{FF2B5EF4-FFF2-40B4-BE49-F238E27FC236}">
                  <a16:creationId xmlns:a16="http://schemas.microsoft.com/office/drawing/2014/main" id="{6990EACF-957C-4304-8189-D45EE8AC5011}"/>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8" name="Group 13">
            <a:extLst>
              <a:ext uri="{FF2B5EF4-FFF2-40B4-BE49-F238E27FC236}">
                <a16:creationId xmlns:a16="http://schemas.microsoft.com/office/drawing/2014/main" id="{F4C27D7C-F057-436C-9302-4DE40B8EABF8}"/>
              </a:ext>
            </a:extLst>
          </p:cNvPr>
          <p:cNvGrpSpPr>
            <a:grpSpLocks/>
          </p:cNvGrpSpPr>
          <p:nvPr/>
        </p:nvGrpSpPr>
        <p:grpSpPr bwMode="auto">
          <a:xfrm flipH="1">
            <a:off x="1879600" y="3263900"/>
            <a:ext cx="1435100" cy="812800"/>
            <a:chOff x="2472" y="1176"/>
            <a:chExt cx="904" cy="512"/>
          </a:xfrm>
        </p:grpSpPr>
        <p:sp>
          <p:nvSpPr>
            <p:cNvPr id="23571" name="Rectangle 14">
              <a:extLst>
                <a:ext uri="{FF2B5EF4-FFF2-40B4-BE49-F238E27FC236}">
                  <a16:creationId xmlns:a16="http://schemas.microsoft.com/office/drawing/2014/main" id="{BA496E43-4516-462A-B043-771B6A56F100}"/>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2" name="AutoShape 15">
              <a:extLst>
                <a:ext uri="{FF2B5EF4-FFF2-40B4-BE49-F238E27FC236}">
                  <a16:creationId xmlns:a16="http://schemas.microsoft.com/office/drawing/2014/main" id="{18C1CC57-69A9-4D6B-9356-C58DBAA887DD}"/>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3" name="AutoShape 16">
              <a:extLst>
                <a:ext uri="{FF2B5EF4-FFF2-40B4-BE49-F238E27FC236}">
                  <a16:creationId xmlns:a16="http://schemas.microsoft.com/office/drawing/2014/main" id="{E0C42CC9-0FF9-4247-B72D-06C0BB8B6615}"/>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4" name="AutoShape 17">
              <a:extLst>
                <a:ext uri="{FF2B5EF4-FFF2-40B4-BE49-F238E27FC236}">
                  <a16:creationId xmlns:a16="http://schemas.microsoft.com/office/drawing/2014/main" id="{D343AE54-C8A2-478D-91DD-16EB33F3F0B9}"/>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5" name="Line 18">
              <a:extLst>
                <a:ext uri="{FF2B5EF4-FFF2-40B4-BE49-F238E27FC236}">
                  <a16:creationId xmlns:a16="http://schemas.microsoft.com/office/drawing/2014/main" id="{F06DE612-0CD5-411F-A524-7E94E6BF36A4}"/>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6" name="Line 19">
              <a:extLst>
                <a:ext uri="{FF2B5EF4-FFF2-40B4-BE49-F238E27FC236}">
                  <a16:creationId xmlns:a16="http://schemas.microsoft.com/office/drawing/2014/main" id="{96AC19E2-7175-4455-9CD7-C00C8665487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7" name="Line 20">
              <a:extLst>
                <a:ext uri="{FF2B5EF4-FFF2-40B4-BE49-F238E27FC236}">
                  <a16:creationId xmlns:a16="http://schemas.microsoft.com/office/drawing/2014/main" id="{B1DA1AAD-3B42-49E3-AB80-0E0EDDA6E4D2}"/>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9" name="Group 21">
            <a:extLst>
              <a:ext uri="{FF2B5EF4-FFF2-40B4-BE49-F238E27FC236}">
                <a16:creationId xmlns:a16="http://schemas.microsoft.com/office/drawing/2014/main" id="{C42AF23B-FE14-4E92-8C29-255087518B51}"/>
              </a:ext>
            </a:extLst>
          </p:cNvPr>
          <p:cNvGrpSpPr>
            <a:grpSpLocks/>
          </p:cNvGrpSpPr>
          <p:nvPr/>
        </p:nvGrpSpPr>
        <p:grpSpPr bwMode="auto">
          <a:xfrm>
            <a:off x="5499100" y="3302000"/>
            <a:ext cx="1435100" cy="812800"/>
            <a:chOff x="2472" y="1176"/>
            <a:chExt cx="904" cy="512"/>
          </a:xfrm>
        </p:grpSpPr>
        <p:sp>
          <p:nvSpPr>
            <p:cNvPr id="23564" name="Rectangle 22">
              <a:extLst>
                <a:ext uri="{FF2B5EF4-FFF2-40B4-BE49-F238E27FC236}">
                  <a16:creationId xmlns:a16="http://schemas.microsoft.com/office/drawing/2014/main" id="{39400FEA-82ED-4CBD-B8C5-4AB9296D81AB}"/>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65" name="AutoShape 23">
              <a:extLst>
                <a:ext uri="{FF2B5EF4-FFF2-40B4-BE49-F238E27FC236}">
                  <a16:creationId xmlns:a16="http://schemas.microsoft.com/office/drawing/2014/main" id="{F1F2951E-8F04-4E0E-8DD6-AFCC30E1723E}"/>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6" name="AutoShape 24">
              <a:extLst>
                <a:ext uri="{FF2B5EF4-FFF2-40B4-BE49-F238E27FC236}">
                  <a16:creationId xmlns:a16="http://schemas.microsoft.com/office/drawing/2014/main" id="{87D830D3-3360-42B1-BDED-9971F50F77E0}"/>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7" name="AutoShape 25">
              <a:extLst>
                <a:ext uri="{FF2B5EF4-FFF2-40B4-BE49-F238E27FC236}">
                  <a16:creationId xmlns:a16="http://schemas.microsoft.com/office/drawing/2014/main" id="{E4E5681E-6C7F-4B45-9BF3-A3C5C18A1091}"/>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8" name="Line 26">
              <a:extLst>
                <a:ext uri="{FF2B5EF4-FFF2-40B4-BE49-F238E27FC236}">
                  <a16:creationId xmlns:a16="http://schemas.microsoft.com/office/drawing/2014/main" id="{95E3EB74-CE00-4D94-8964-03749494BDDD}"/>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9" name="Line 27">
              <a:extLst>
                <a:ext uri="{FF2B5EF4-FFF2-40B4-BE49-F238E27FC236}">
                  <a16:creationId xmlns:a16="http://schemas.microsoft.com/office/drawing/2014/main" id="{DFD582D6-EC28-4E2A-B6EC-6D5EAF8B4DAC}"/>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0" name="Line 28">
              <a:extLst>
                <a:ext uri="{FF2B5EF4-FFF2-40B4-BE49-F238E27FC236}">
                  <a16:creationId xmlns:a16="http://schemas.microsoft.com/office/drawing/2014/main" id="{EE51DFA3-779F-4CAD-B2EE-6CBCBE168E1C}"/>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sp>
        <p:nvSpPr>
          <p:cNvPr id="23560" name="Oval 29">
            <a:extLst>
              <a:ext uri="{FF2B5EF4-FFF2-40B4-BE49-F238E27FC236}">
                <a16:creationId xmlns:a16="http://schemas.microsoft.com/office/drawing/2014/main" id="{00140981-DD65-496C-B87A-2333A675B30E}"/>
              </a:ext>
            </a:extLst>
          </p:cNvPr>
          <p:cNvSpPr>
            <a:spLocks noChangeArrowheads="1"/>
          </p:cNvSpPr>
          <p:nvPr/>
        </p:nvSpPr>
        <p:spPr bwMode="auto">
          <a:xfrm>
            <a:off x="3695700" y="30607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ARPA</a:t>
            </a:r>
          </a:p>
          <a:p>
            <a:pPr algn="ctr" eaLnBrk="1" hangingPunct="1"/>
            <a:r>
              <a:rPr lang="en-US" altLang="en-US"/>
              <a:t>net</a:t>
            </a:r>
          </a:p>
        </p:txBody>
      </p:sp>
      <p:sp>
        <p:nvSpPr>
          <p:cNvPr id="23561" name="Line 30">
            <a:extLst>
              <a:ext uri="{FF2B5EF4-FFF2-40B4-BE49-F238E27FC236}">
                <a16:creationId xmlns:a16="http://schemas.microsoft.com/office/drawing/2014/main" id="{4DB5DD6B-1085-4D6B-966D-51050A506F0D}"/>
              </a:ext>
            </a:extLst>
          </p:cNvPr>
          <p:cNvSpPr>
            <a:spLocks noChangeShapeType="1"/>
          </p:cNvSpPr>
          <p:nvPr/>
        </p:nvSpPr>
        <p:spPr bwMode="auto">
          <a:xfrm flipV="1">
            <a:off x="3314700" y="3492500"/>
            <a:ext cx="3683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2" name="Line 31">
            <a:extLst>
              <a:ext uri="{FF2B5EF4-FFF2-40B4-BE49-F238E27FC236}">
                <a16:creationId xmlns:a16="http://schemas.microsoft.com/office/drawing/2014/main" id="{7C364B26-1B3D-4B52-B9F8-3ED6B374BB62}"/>
              </a:ext>
            </a:extLst>
          </p:cNvPr>
          <p:cNvSpPr>
            <a:spLocks noChangeShapeType="1"/>
          </p:cNvSpPr>
          <p:nvPr/>
        </p:nvSpPr>
        <p:spPr bwMode="auto">
          <a:xfrm>
            <a:off x="4394200" y="266700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3" name="Line 32">
            <a:extLst>
              <a:ext uri="{FF2B5EF4-FFF2-40B4-BE49-F238E27FC236}">
                <a16:creationId xmlns:a16="http://schemas.microsoft.com/office/drawing/2014/main" id="{96F50214-F1CB-4EB3-87AF-926515FF9269}"/>
              </a:ext>
            </a:extLst>
          </p:cNvPr>
          <p:cNvSpPr>
            <a:spLocks noChangeShapeType="1"/>
          </p:cNvSpPr>
          <p:nvPr/>
        </p:nvSpPr>
        <p:spPr bwMode="auto">
          <a:xfrm flipH="1" flipV="1">
            <a:off x="5092700" y="3505200"/>
            <a:ext cx="4064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C09AE1-B192-4B50-B73D-7C92B903C9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 Model</a:t>
            </a:r>
          </a:p>
        </p:txBody>
      </p:sp>
      <p:sp>
        <p:nvSpPr>
          <p:cNvPr id="24579" name="Slide Number Placeholder 5">
            <a:extLst>
              <a:ext uri="{FF2B5EF4-FFF2-40B4-BE49-F238E27FC236}">
                <a16:creationId xmlns:a16="http://schemas.microsoft.com/office/drawing/2014/main" id="{0707C0CD-9523-4717-A77B-A94C8A838AEA}"/>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65EF7-D53F-4DE9-AE9D-08A8215FB60D}" type="slidenum">
              <a:rPr lang="en-US" altLang="ja-JP">
                <a:ea typeface="ＭＳ Ｐゴシック" panose="020B0600070205080204" pitchFamily="34" charset="-128"/>
              </a:rPr>
              <a:pPr eaLnBrk="1" hangingPunct="1"/>
              <a:t>23</a:t>
            </a:fld>
            <a:endParaRPr lang="en-US" altLang="ja-JP">
              <a:ea typeface="ＭＳ Ｐゴシック" panose="020B0600070205080204" pitchFamily="34" charset="-128"/>
            </a:endParaRPr>
          </a:p>
        </p:txBody>
      </p:sp>
      <p:sp>
        <p:nvSpPr>
          <p:cNvPr id="24580" name="Rectangle 3">
            <a:extLst>
              <a:ext uri="{FF2B5EF4-FFF2-40B4-BE49-F238E27FC236}">
                <a16:creationId xmlns:a16="http://schemas.microsoft.com/office/drawing/2014/main" id="{5D8ED127-AF45-4764-9390-2EE2D4B97C55}"/>
              </a:ext>
            </a:extLst>
          </p:cNvPr>
          <p:cNvSpPr>
            <a:spLocks noGrp="1" noChangeArrowheads="1"/>
          </p:cNvSpPr>
          <p:nvPr>
            <p:ph sz="quarter" idx="1"/>
          </p:nvPr>
        </p:nvSpPr>
        <p:spPr>
          <a:xfrm>
            <a:off x="623888" y="3871913"/>
            <a:ext cx="7772400" cy="2692400"/>
          </a:xfrm>
        </p:spPr>
        <p:txBody>
          <a:bodyPr/>
          <a:lstStyle/>
          <a:p>
            <a:pPr eaLnBrk="1" hangingPunct="1">
              <a:lnSpc>
                <a:spcPct val="90000"/>
              </a:lnSpc>
            </a:pPr>
            <a:r>
              <a:rPr lang="en-US" altLang="en-US" sz="2000" dirty="0"/>
              <a:t>Process migration</a:t>
            </a:r>
          </a:p>
          <a:p>
            <a:pPr lvl="1" eaLnBrk="1" hangingPunct="1">
              <a:lnSpc>
                <a:spcPct val="90000"/>
              </a:lnSpc>
            </a:pPr>
            <a:r>
              <a:rPr lang="en-US" altLang="en-US" sz="2000" dirty="0"/>
              <a:t>Users first log on his/her personal workstation.</a:t>
            </a:r>
          </a:p>
          <a:p>
            <a:pPr lvl="1" eaLnBrk="1" hangingPunct="1">
              <a:lnSpc>
                <a:spcPct val="90000"/>
              </a:lnSpc>
            </a:pPr>
            <a:r>
              <a:rPr lang="en-US" altLang="en-US" sz="2000" dirty="0"/>
              <a:t>If there are idle remote workstations, a heavy job may migrate to one of them.</a:t>
            </a:r>
          </a:p>
          <a:p>
            <a:pPr eaLnBrk="1" hangingPunct="1">
              <a:lnSpc>
                <a:spcPct val="90000"/>
              </a:lnSpc>
            </a:pPr>
            <a:r>
              <a:rPr lang="en-US" altLang="en-US" sz="2000" dirty="0"/>
              <a:t>Problems:</a:t>
            </a:r>
          </a:p>
          <a:p>
            <a:pPr lvl="1" eaLnBrk="1" hangingPunct="1">
              <a:lnSpc>
                <a:spcPct val="90000"/>
              </a:lnSpc>
            </a:pPr>
            <a:r>
              <a:rPr lang="en-US" altLang="en-US" sz="2000" dirty="0"/>
              <a:t>How to find an idle workstation</a:t>
            </a:r>
          </a:p>
          <a:p>
            <a:pPr lvl="1" eaLnBrk="1" hangingPunct="1">
              <a:lnSpc>
                <a:spcPct val="90000"/>
              </a:lnSpc>
            </a:pPr>
            <a:r>
              <a:rPr lang="en-US" altLang="en-US" sz="2000" dirty="0"/>
              <a:t>How to migrate a job</a:t>
            </a:r>
          </a:p>
          <a:p>
            <a:pPr marL="342900" lvl="1" indent="0" eaLnBrk="1" hangingPunct="1">
              <a:lnSpc>
                <a:spcPct val="90000"/>
              </a:lnSpc>
              <a:buNone/>
            </a:pPr>
            <a:endParaRPr lang="en-US" altLang="en-US" sz="2000" dirty="0"/>
          </a:p>
        </p:txBody>
      </p:sp>
      <p:sp>
        <p:nvSpPr>
          <p:cNvPr id="24581" name="Oval 4">
            <a:extLst>
              <a:ext uri="{FF2B5EF4-FFF2-40B4-BE49-F238E27FC236}">
                <a16:creationId xmlns:a16="http://schemas.microsoft.com/office/drawing/2014/main" id="{24A2A1DD-F5EE-4EA9-A4C1-AEDAF239E430}"/>
              </a:ext>
            </a:extLst>
          </p:cNvPr>
          <p:cNvSpPr>
            <a:spLocks noChangeArrowheads="1"/>
          </p:cNvSpPr>
          <p:nvPr/>
        </p:nvSpPr>
        <p:spPr bwMode="auto">
          <a:xfrm>
            <a:off x="3708400" y="2578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4582" name="Rectangle 5">
            <a:extLst>
              <a:ext uri="{FF2B5EF4-FFF2-40B4-BE49-F238E27FC236}">
                <a16:creationId xmlns:a16="http://schemas.microsoft.com/office/drawing/2014/main" id="{4C11F8EA-2B1E-44F4-A856-15AF2A749C88}"/>
              </a:ext>
            </a:extLst>
          </p:cNvPr>
          <p:cNvSpPr>
            <a:spLocks noChangeArrowheads="1"/>
          </p:cNvSpPr>
          <p:nvPr/>
        </p:nvSpPr>
        <p:spPr bwMode="auto">
          <a:xfrm>
            <a:off x="3860800" y="1866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3" name="Rectangle 6">
            <a:extLst>
              <a:ext uri="{FF2B5EF4-FFF2-40B4-BE49-F238E27FC236}">
                <a16:creationId xmlns:a16="http://schemas.microsoft.com/office/drawing/2014/main" id="{D5D7D7AB-4C42-418F-BA0A-363FC0F7808F}"/>
              </a:ext>
            </a:extLst>
          </p:cNvPr>
          <p:cNvSpPr>
            <a:spLocks noChangeArrowheads="1"/>
          </p:cNvSpPr>
          <p:nvPr/>
        </p:nvSpPr>
        <p:spPr bwMode="auto">
          <a:xfrm>
            <a:off x="2209800" y="25781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4" name="Rectangle 7">
            <a:extLst>
              <a:ext uri="{FF2B5EF4-FFF2-40B4-BE49-F238E27FC236}">
                <a16:creationId xmlns:a16="http://schemas.microsoft.com/office/drawing/2014/main" id="{81144F80-FAEA-4921-AE63-A793CD6A41C0}"/>
              </a:ext>
            </a:extLst>
          </p:cNvPr>
          <p:cNvSpPr>
            <a:spLocks noChangeArrowheads="1"/>
          </p:cNvSpPr>
          <p:nvPr/>
        </p:nvSpPr>
        <p:spPr bwMode="auto">
          <a:xfrm>
            <a:off x="5549900" y="2565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5" name="Rectangle 8">
            <a:extLst>
              <a:ext uri="{FF2B5EF4-FFF2-40B4-BE49-F238E27FC236}">
                <a16:creationId xmlns:a16="http://schemas.microsoft.com/office/drawing/2014/main" id="{F128F6E0-2610-4CB1-829B-5F42213EA43E}"/>
              </a:ext>
            </a:extLst>
          </p:cNvPr>
          <p:cNvSpPr>
            <a:spLocks noChangeArrowheads="1"/>
          </p:cNvSpPr>
          <p:nvPr/>
        </p:nvSpPr>
        <p:spPr bwMode="auto">
          <a:xfrm>
            <a:off x="4813300" y="3517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6" name="Rectangle 9">
            <a:extLst>
              <a:ext uri="{FF2B5EF4-FFF2-40B4-BE49-F238E27FC236}">
                <a16:creationId xmlns:a16="http://schemas.microsoft.com/office/drawing/2014/main" id="{00D63457-E66F-4250-9014-6D312BCEE00A}"/>
              </a:ext>
            </a:extLst>
          </p:cNvPr>
          <p:cNvSpPr>
            <a:spLocks noChangeArrowheads="1"/>
          </p:cNvSpPr>
          <p:nvPr/>
        </p:nvSpPr>
        <p:spPr bwMode="auto">
          <a:xfrm>
            <a:off x="3009900" y="35433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7" name="Line 10">
            <a:extLst>
              <a:ext uri="{FF2B5EF4-FFF2-40B4-BE49-F238E27FC236}">
                <a16:creationId xmlns:a16="http://schemas.microsoft.com/office/drawing/2014/main" id="{54B99C6F-901C-4D8E-B73B-BEE46496F983}"/>
              </a:ext>
            </a:extLst>
          </p:cNvPr>
          <p:cNvSpPr>
            <a:spLocks noChangeShapeType="1"/>
          </p:cNvSpPr>
          <p:nvPr/>
        </p:nvSpPr>
        <p:spPr bwMode="auto">
          <a:xfrm>
            <a:off x="3327400" y="2730500"/>
            <a:ext cx="419100" cy="10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8" name="Line 12">
            <a:extLst>
              <a:ext uri="{FF2B5EF4-FFF2-40B4-BE49-F238E27FC236}">
                <a16:creationId xmlns:a16="http://schemas.microsoft.com/office/drawing/2014/main" id="{3C7FBC0A-8701-47E8-BD7E-259AD9759089}"/>
              </a:ext>
            </a:extLst>
          </p:cNvPr>
          <p:cNvSpPr>
            <a:spLocks noChangeShapeType="1"/>
          </p:cNvSpPr>
          <p:nvPr/>
        </p:nvSpPr>
        <p:spPr bwMode="auto">
          <a:xfrm flipV="1">
            <a:off x="3568700" y="3225800"/>
            <a:ext cx="3683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9" name="Line 13">
            <a:extLst>
              <a:ext uri="{FF2B5EF4-FFF2-40B4-BE49-F238E27FC236}">
                <a16:creationId xmlns:a16="http://schemas.microsoft.com/office/drawing/2014/main" id="{20001559-AEE9-4785-908E-3230FDD204BB}"/>
              </a:ext>
            </a:extLst>
          </p:cNvPr>
          <p:cNvSpPr>
            <a:spLocks noChangeShapeType="1"/>
          </p:cNvSpPr>
          <p:nvPr/>
        </p:nvSpPr>
        <p:spPr bwMode="auto">
          <a:xfrm flipH="1" flipV="1">
            <a:off x="4953000" y="3200400"/>
            <a:ext cx="482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0" name="Line 14">
            <a:extLst>
              <a:ext uri="{FF2B5EF4-FFF2-40B4-BE49-F238E27FC236}">
                <a16:creationId xmlns:a16="http://schemas.microsoft.com/office/drawing/2014/main" id="{BB6589E9-C268-4CE5-9A48-1C6898C060E4}"/>
              </a:ext>
            </a:extLst>
          </p:cNvPr>
          <p:cNvSpPr>
            <a:spLocks noChangeShapeType="1"/>
          </p:cNvSpPr>
          <p:nvPr/>
        </p:nvSpPr>
        <p:spPr bwMode="auto">
          <a:xfrm>
            <a:off x="4432300" y="2222500"/>
            <a:ext cx="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1" name="Line 15">
            <a:extLst>
              <a:ext uri="{FF2B5EF4-FFF2-40B4-BE49-F238E27FC236}">
                <a16:creationId xmlns:a16="http://schemas.microsoft.com/office/drawing/2014/main" id="{B53CAF46-1EDD-41A5-9728-02C52A27B25B}"/>
              </a:ext>
            </a:extLst>
          </p:cNvPr>
          <p:cNvSpPr>
            <a:spLocks noChangeShapeType="1"/>
          </p:cNvSpPr>
          <p:nvPr/>
        </p:nvSpPr>
        <p:spPr bwMode="auto">
          <a:xfrm flipH="1">
            <a:off x="5041900" y="2730500"/>
            <a:ext cx="508000" cy="63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9E47C20-0B90-442A-A6C8-8D7B1FDA4D53}"/>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Workstation-Server Model</a:t>
            </a:r>
          </a:p>
        </p:txBody>
      </p:sp>
      <p:sp>
        <p:nvSpPr>
          <p:cNvPr id="25603" name="Slide Number Placeholder 5">
            <a:extLst>
              <a:ext uri="{FF2B5EF4-FFF2-40B4-BE49-F238E27FC236}">
                <a16:creationId xmlns:a16="http://schemas.microsoft.com/office/drawing/2014/main" id="{A94BEB6F-EBB0-47C3-BF5C-78297EA43FD6}"/>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027F91-843B-462A-8A8B-932BF41FE6E9}" type="slidenum">
              <a:rPr lang="en-US" altLang="ja-JP">
                <a:ea typeface="ＭＳ Ｐゴシック" panose="020B0600070205080204" pitchFamily="34" charset="-128"/>
              </a:rPr>
              <a:pPr eaLnBrk="1" hangingPunct="1"/>
              <a:t>24</a:t>
            </a:fld>
            <a:endParaRPr lang="en-US" altLang="ja-JP">
              <a:ea typeface="ＭＳ Ｐゴシック" panose="020B0600070205080204" pitchFamily="34" charset="-128"/>
            </a:endParaRPr>
          </a:p>
        </p:txBody>
      </p:sp>
      <p:sp>
        <p:nvSpPr>
          <p:cNvPr id="25604" name="Rectangle 3">
            <a:extLst>
              <a:ext uri="{FF2B5EF4-FFF2-40B4-BE49-F238E27FC236}">
                <a16:creationId xmlns:a16="http://schemas.microsoft.com/office/drawing/2014/main" id="{CAB4BD21-A593-46FD-98E6-ACE11533AAA0}"/>
              </a:ext>
            </a:extLst>
          </p:cNvPr>
          <p:cNvSpPr>
            <a:spLocks noGrp="1" noChangeArrowheads="1"/>
          </p:cNvSpPr>
          <p:nvPr>
            <p:ph sz="quarter" idx="1"/>
          </p:nvPr>
        </p:nvSpPr>
        <p:spPr>
          <a:xfrm>
            <a:off x="3111500" y="1839913"/>
            <a:ext cx="6032500" cy="4724400"/>
          </a:xfrm>
        </p:spPr>
        <p:txBody>
          <a:bodyPr/>
          <a:lstStyle/>
          <a:p>
            <a:pPr eaLnBrk="1" hangingPunct="1">
              <a:lnSpc>
                <a:spcPct val="90000"/>
              </a:lnSpc>
            </a:pPr>
            <a:r>
              <a:rPr lang="en-US" altLang="en-US" sz="1800"/>
              <a:t>Client workstations</a:t>
            </a:r>
          </a:p>
          <a:p>
            <a:pPr lvl="1" eaLnBrk="1" hangingPunct="1">
              <a:lnSpc>
                <a:spcPct val="90000"/>
              </a:lnSpc>
            </a:pPr>
            <a:r>
              <a:rPr lang="en-US" altLang="en-US" sz="1800"/>
              <a:t>Diskless</a:t>
            </a:r>
          </a:p>
          <a:p>
            <a:pPr lvl="1" eaLnBrk="1" hangingPunct="1">
              <a:lnSpc>
                <a:spcPct val="90000"/>
              </a:lnSpc>
            </a:pPr>
            <a:r>
              <a:rPr lang="en-US" altLang="en-US" sz="1800"/>
              <a:t>Graphic/interactive applications processed in local</a:t>
            </a:r>
          </a:p>
          <a:p>
            <a:pPr lvl="1" eaLnBrk="1" hangingPunct="1">
              <a:lnSpc>
                <a:spcPct val="90000"/>
              </a:lnSpc>
            </a:pPr>
            <a:r>
              <a:rPr lang="en-US" altLang="en-US" sz="1800"/>
              <a:t>All file, print, http and even cycle computation requests are sent to servers.</a:t>
            </a:r>
          </a:p>
          <a:p>
            <a:pPr eaLnBrk="1" hangingPunct="1">
              <a:lnSpc>
                <a:spcPct val="90000"/>
              </a:lnSpc>
            </a:pPr>
            <a:r>
              <a:rPr lang="en-US" altLang="en-US" sz="1800"/>
              <a:t>Server minicomputers</a:t>
            </a:r>
          </a:p>
          <a:p>
            <a:pPr lvl="1" eaLnBrk="1" hangingPunct="1">
              <a:lnSpc>
                <a:spcPct val="90000"/>
              </a:lnSpc>
            </a:pPr>
            <a:r>
              <a:rPr lang="en-US" altLang="en-US" sz="1800"/>
              <a:t>Each minicomputer is dedicated to one or more different types of services.</a:t>
            </a:r>
          </a:p>
          <a:p>
            <a:pPr eaLnBrk="1" hangingPunct="1">
              <a:lnSpc>
                <a:spcPct val="90000"/>
              </a:lnSpc>
            </a:pPr>
            <a:r>
              <a:rPr lang="en-US" altLang="en-US" sz="1800"/>
              <a:t>Client-Server model of communication</a:t>
            </a:r>
          </a:p>
          <a:p>
            <a:pPr lvl="1" eaLnBrk="1" hangingPunct="1">
              <a:lnSpc>
                <a:spcPct val="90000"/>
              </a:lnSpc>
            </a:pPr>
            <a:r>
              <a:rPr lang="en-US" altLang="en-US" sz="1800"/>
              <a:t>RPC (Remote Procedure Call)</a:t>
            </a:r>
          </a:p>
          <a:p>
            <a:pPr lvl="1" eaLnBrk="1" hangingPunct="1">
              <a:lnSpc>
                <a:spcPct val="90000"/>
              </a:lnSpc>
            </a:pPr>
            <a:r>
              <a:rPr lang="en-US" altLang="en-US" sz="1800"/>
              <a:t>RMI (Remote Method Invocation)</a:t>
            </a:r>
          </a:p>
          <a:p>
            <a:pPr lvl="2" eaLnBrk="1" hangingPunct="1">
              <a:lnSpc>
                <a:spcPct val="90000"/>
              </a:lnSpc>
            </a:pPr>
            <a:r>
              <a:rPr lang="en-US" altLang="en-US" sz="1800"/>
              <a:t>A Client process calls a server process</a:t>
            </a:r>
            <a:r>
              <a:rPr lang="en-US" altLang="en-US" sz="1800">
                <a:latin typeface="Times New Roman" panose="02020603050405020304" pitchFamily="18" charset="0"/>
              </a:rPr>
              <a:t>’</a:t>
            </a:r>
            <a:r>
              <a:rPr lang="en-US" altLang="en-US" sz="1800"/>
              <a:t> function.</a:t>
            </a:r>
          </a:p>
          <a:p>
            <a:pPr lvl="2" eaLnBrk="1" hangingPunct="1">
              <a:lnSpc>
                <a:spcPct val="90000"/>
              </a:lnSpc>
            </a:pPr>
            <a:r>
              <a:rPr lang="en-US" altLang="en-US" sz="1800"/>
              <a:t>No process migration invoked</a:t>
            </a:r>
          </a:p>
          <a:p>
            <a:pPr lvl="2" eaLnBrk="1" hangingPunct="1">
              <a:lnSpc>
                <a:spcPct val="90000"/>
              </a:lnSpc>
            </a:pPr>
            <a:r>
              <a:rPr lang="en-US" altLang="en-US" sz="1800"/>
              <a:t>Example: NSF</a:t>
            </a:r>
          </a:p>
        </p:txBody>
      </p:sp>
      <p:sp>
        <p:nvSpPr>
          <p:cNvPr id="25605" name="Oval 5">
            <a:extLst>
              <a:ext uri="{FF2B5EF4-FFF2-40B4-BE49-F238E27FC236}">
                <a16:creationId xmlns:a16="http://schemas.microsoft.com/office/drawing/2014/main" id="{159E0B42-D572-4871-A2B4-B07B8F122F18}"/>
              </a:ext>
            </a:extLst>
          </p:cNvPr>
          <p:cNvSpPr>
            <a:spLocks noChangeArrowheads="1"/>
          </p:cNvSpPr>
          <p:nvPr/>
        </p:nvSpPr>
        <p:spPr bwMode="auto">
          <a:xfrm>
            <a:off x="10541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5606" name="Rectangle 6">
            <a:extLst>
              <a:ext uri="{FF2B5EF4-FFF2-40B4-BE49-F238E27FC236}">
                <a16:creationId xmlns:a16="http://schemas.microsoft.com/office/drawing/2014/main" id="{A36F67A6-45EE-4E4F-BDB7-4B3A0ECE2638}"/>
              </a:ext>
            </a:extLst>
          </p:cNvPr>
          <p:cNvSpPr>
            <a:spLocks noChangeArrowheads="1"/>
          </p:cNvSpPr>
          <p:nvPr/>
        </p:nvSpPr>
        <p:spPr bwMode="auto">
          <a:xfrm>
            <a:off x="1295400" y="2171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7" name="Rectangle 7">
            <a:extLst>
              <a:ext uri="{FF2B5EF4-FFF2-40B4-BE49-F238E27FC236}">
                <a16:creationId xmlns:a16="http://schemas.microsoft.com/office/drawing/2014/main" id="{EAF2EE12-A66A-4AC6-A6BF-16621C4FD59A}"/>
              </a:ext>
            </a:extLst>
          </p:cNvPr>
          <p:cNvSpPr>
            <a:spLocks noChangeArrowheads="1"/>
          </p:cNvSpPr>
          <p:nvPr/>
        </p:nvSpPr>
        <p:spPr bwMode="auto">
          <a:xfrm>
            <a:off x="165100" y="2971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8" name="Rectangle 8">
            <a:extLst>
              <a:ext uri="{FF2B5EF4-FFF2-40B4-BE49-F238E27FC236}">
                <a16:creationId xmlns:a16="http://schemas.microsoft.com/office/drawing/2014/main" id="{53487A7A-1B16-48C7-A164-B6F48CDC26BB}"/>
              </a:ext>
            </a:extLst>
          </p:cNvPr>
          <p:cNvSpPr>
            <a:spLocks noChangeArrowheads="1"/>
          </p:cNvSpPr>
          <p:nvPr/>
        </p:nvSpPr>
        <p:spPr bwMode="auto">
          <a:xfrm>
            <a:off x="2209800" y="2946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9" name="Rectangle 11">
            <a:extLst>
              <a:ext uri="{FF2B5EF4-FFF2-40B4-BE49-F238E27FC236}">
                <a16:creationId xmlns:a16="http://schemas.microsoft.com/office/drawing/2014/main" id="{3F02C682-D5DE-4080-9267-0E8609CC02A5}"/>
              </a:ext>
            </a:extLst>
          </p:cNvPr>
          <p:cNvSpPr>
            <a:spLocks noChangeArrowheads="1"/>
          </p:cNvSpPr>
          <p:nvPr/>
        </p:nvSpPr>
        <p:spPr bwMode="auto">
          <a:xfrm>
            <a:off x="190500" y="48133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file server</a:t>
            </a:r>
          </a:p>
        </p:txBody>
      </p:sp>
      <p:sp>
        <p:nvSpPr>
          <p:cNvPr id="25610" name="Rectangle 18">
            <a:extLst>
              <a:ext uri="{FF2B5EF4-FFF2-40B4-BE49-F238E27FC236}">
                <a16:creationId xmlns:a16="http://schemas.microsoft.com/office/drawing/2014/main" id="{F729BD48-BBF9-4AA0-B7E4-5EC902FD5DDD}"/>
              </a:ext>
            </a:extLst>
          </p:cNvPr>
          <p:cNvSpPr>
            <a:spLocks noChangeArrowheads="1"/>
          </p:cNvSpPr>
          <p:nvPr/>
        </p:nvSpPr>
        <p:spPr bwMode="auto">
          <a:xfrm>
            <a:off x="12827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http server</a:t>
            </a:r>
          </a:p>
        </p:txBody>
      </p:sp>
      <p:sp>
        <p:nvSpPr>
          <p:cNvPr id="25611" name="Rectangle 19">
            <a:extLst>
              <a:ext uri="{FF2B5EF4-FFF2-40B4-BE49-F238E27FC236}">
                <a16:creationId xmlns:a16="http://schemas.microsoft.com/office/drawing/2014/main" id="{2708FC34-3399-4650-B353-4D88CF8D3E65}"/>
              </a:ext>
            </a:extLst>
          </p:cNvPr>
          <p:cNvSpPr>
            <a:spLocks noChangeArrowheads="1"/>
          </p:cNvSpPr>
          <p:nvPr/>
        </p:nvSpPr>
        <p:spPr bwMode="auto">
          <a:xfrm>
            <a:off x="24003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cycle server</a:t>
            </a:r>
          </a:p>
        </p:txBody>
      </p:sp>
      <p:sp>
        <p:nvSpPr>
          <p:cNvPr id="25612" name="Line 20">
            <a:extLst>
              <a:ext uri="{FF2B5EF4-FFF2-40B4-BE49-F238E27FC236}">
                <a16:creationId xmlns:a16="http://schemas.microsoft.com/office/drawing/2014/main" id="{EB914F27-57BD-4797-8798-09D28B96D54F}"/>
              </a:ext>
            </a:extLst>
          </p:cNvPr>
          <p:cNvSpPr>
            <a:spLocks noChangeShapeType="1"/>
          </p:cNvSpPr>
          <p:nvPr/>
        </p:nvSpPr>
        <p:spPr bwMode="auto">
          <a:xfrm flipH="1">
            <a:off x="812800" y="4279900"/>
            <a:ext cx="5969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3" name="Line 21">
            <a:extLst>
              <a:ext uri="{FF2B5EF4-FFF2-40B4-BE49-F238E27FC236}">
                <a16:creationId xmlns:a16="http://schemas.microsoft.com/office/drawing/2014/main" id="{49E4AAF8-E87C-4CB3-A820-C03D5DCA5C7F}"/>
              </a:ext>
            </a:extLst>
          </p:cNvPr>
          <p:cNvSpPr>
            <a:spLocks noChangeShapeType="1"/>
          </p:cNvSpPr>
          <p:nvPr/>
        </p:nvSpPr>
        <p:spPr bwMode="auto">
          <a:xfrm>
            <a:off x="1752600" y="4318000"/>
            <a:ext cx="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4" name="Line 22">
            <a:extLst>
              <a:ext uri="{FF2B5EF4-FFF2-40B4-BE49-F238E27FC236}">
                <a16:creationId xmlns:a16="http://schemas.microsoft.com/office/drawing/2014/main" id="{B2D48F0D-218C-46A3-89F1-CB58D1243B0B}"/>
              </a:ext>
            </a:extLst>
          </p:cNvPr>
          <p:cNvSpPr>
            <a:spLocks noChangeShapeType="1"/>
          </p:cNvSpPr>
          <p:nvPr/>
        </p:nvSpPr>
        <p:spPr bwMode="auto">
          <a:xfrm>
            <a:off x="2247900" y="4229100"/>
            <a:ext cx="520700" cy="596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5" name="Line 23">
            <a:extLst>
              <a:ext uri="{FF2B5EF4-FFF2-40B4-BE49-F238E27FC236}">
                <a16:creationId xmlns:a16="http://schemas.microsoft.com/office/drawing/2014/main" id="{34D68A5A-1DE5-482F-B9DC-B10459A39111}"/>
              </a:ext>
            </a:extLst>
          </p:cNvPr>
          <p:cNvSpPr>
            <a:spLocks noChangeShapeType="1"/>
          </p:cNvSpPr>
          <p:nvPr/>
        </p:nvSpPr>
        <p:spPr bwMode="auto">
          <a:xfrm>
            <a:off x="1828800" y="2514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6" name="Line 24">
            <a:extLst>
              <a:ext uri="{FF2B5EF4-FFF2-40B4-BE49-F238E27FC236}">
                <a16:creationId xmlns:a16="http://schemas.microsoft.com/office/drawing/2014/main" id="{A3D4F4EB-5F6A-40A6-AA50-5A8F74679A87}"/>
              </a:ext>
            </a:extLst>
          </p:cNvPr>
          <p:cNvSpPr>
            <a:spLocks noChangeShapeType="1"/>
          </p:cNvSpPr>
          <p:nvPr/>
        </p:nvSpPr>
        <p:spPr bwMode="auto">
          <a:xfrm>
            <a:off x="736600" y="3340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7" name="Line 25">
            <a:extLst>
              <a:ext uri="{FF2B5EF4-FFF2-40B4-BE49-F238E27FC236}">
                <a16:creationId xmlns:a16="http://schemas.microsoft.com/office/drawing/2014/main" id="{20CAD3C6-8F23-4EC2-9FA3-C9B64AB8728D}"/>
              </a:ext>
            </a:extLst>
          </p:cNvPr>
          <p:cNvSpPr>
            <a:spLocks noChangeShapeType="1"/>
          </p:cNvSpPr>
          <p:nvPr/>
        </p:nvSpPr>
        <p:spPr bwMode="auto">
          <a:xfrm flipH="1">
            <a:off x="2222500" y="3302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E7261-D07B-475C-BD18-5384583486BC}"/>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Processor-Pool Model</a:t>
            </a:r>
          </a:p>
        </p:txBody>
      </p:sp>
      <p:sp>
        <p:nvSpPr>
          <p:cNvPr id="26627" name="Slide Number Placeholder 5">
            <a:extLst>
              <a:ext uri="{FF2B5EF4-FFF2-40B4-BE49-F238E27FC236}">
                <a16:creationId xmlns:a16="http://schemas.microsoft.com/office/drawing/2014/main" id="{F9A3858A-A45D-487B-A6F1-77DCED7F2D54}"/>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BB6C4C-BBC2-4231-A3C7-9AAF5B6DDF14}" type="slidenum">
              <a:rPr lang="en-US" altLang="ja-JP">
                <a:ea typeface="ＭＳ Ｐゴシック" panose="020B0600070205080204" pitchFamily="34" charset="-128"/>
              </a:rPr>
              <a:pPr eaLnBrk="1" hangingPunct="1"/>
              <a:t>25</a:t>
            </a:fld>
            <a:endParaRPr lang="en-US" altLang="ja-JP">
              <a:ea typeface="ＭＳ Ｐゴシック" panose="020B0600070205080204" pitchFamily="34" charset="-128"/>
            </a:endParaRPr>
          </a:p>
        </p:txBody>
      </p:sp>
      <p:sp>
        <p:nvSpPr>
          <p:cNvPr id="26628" name="Rectangle 3">
            <a:extLst>
              <a:ext uri="{FF2B5EF4-FFF2-40B4-BE49-F238E27FC236}">
                <a16:creationId xmlns:a16="http://schemas.microsoft.com/office/drawing/2014/main" id="{49D00250-3C68-411B-B926-B72AD41099C7}"/>
              </a:ext>
            </a:extLst>
          </p:cNvPr>
          <p:cNvSpPr>
            <a:spLocks noGrp="1" noChangeArrowheads="1"/>
          </p:cNvSpPr>
          <p:nvPr>
            <p:ph sz="quarter" idx="1"/>
          </p:nvPr>
        </p:nvSpPr>
        <p:spPr>
          <a:xfrm>
            <a:off x="4192588" y="2017713"/>
            <a:ext cx="4762500" cy="4152900"/>
          </a:xfrm>
        </p:spPr>
        <p:txBody>
          <a:bodyPr/>
          <a:lstStyle/>
          <a:p>
            <a:pPr eaLnBrk="1" hangingPunct="1"/>
            <a:r>
              <a:rPr lang="en-US" altLang="en-US" sz="2000"/>
              <a:t>Clients:</a:t>
            </a:r>
          </a:p>
          <a:p>
            <a:pPr lvl="1" eaLnBrk="1" hangingPunct="1"/>
            <a:r>
              <a:rPr lang="en-US" altLang="en-US" sz="2000"/>
              <a:t>They log in one of terminals (diskless workstations or X terminals)</a:t>
            </a:r>
          </a:p>
          <a:p>
            <a:pPr lvl="1" eaLnBrk="1" hangingPunct="1"/>
            <a:r>
              <a:rPr lang="en-US" altLang="en-US" sz="2000"/>
              <a:t>All services are dispatched to servers.</a:t>
            </a:r>
          </a:p>
          <a:p>
            <a:pPr eaLnBrk="1" hangingPunct="1"/>
            <a:r>
              <a:rPr lang="en-US" altLang="en-US" sz="2000"/>
              <a:t>Servers:</a:t>
            </a:r>
          </a:p>
          <a:p>
            <a:pPr lvl="1" eaLnBrk="1" hangingPunct="1"/>
            <a:r>
              <a:rPr lang="en-US" altLang="en-US" sz="2000"/>
              <a:t>Necessary number of processors are allocated to each user from the pool.</a:t>
            </a:r>
          </a:p>
          <a:p>
            <a:pPr eaLnBrk="1" hangingPunct="1"/>
            <a:r>
              <a:rPr lang="en-US" altLang="en-US" sz="2000"/>
              <a:t>Better utilization but less interactivity</a:t>
            </a:r>
          </a:p>
        </p:txBody>
      </p:sp>
      <p:sp>
        <p:nvSpPr>
          <p:cNvPr id="26629" name="Rectangle 5">
            <a:extLst>
              <a:ext uri="{FF2B5EF4-FFF2-40B4-BE49-F238E27FC236}">
                <a16:creationId xmlns:a16="http://schemas.microsoft.com/office/drawing/2014/main" id="{C2D7E41D-FB36-4CA7-BE11-F165646686DF}"/>
              </a:ext>
            </a:extLst>
          </p:cNvPr>
          <p:cNvSpPr>
            <a:spLocks noChangeArrowheads="1"/>
          </p:cNvSpPr>
          <p:nvPr/>
        </p:nvSpPr>
        <p:spPr bwMode="auto">
          <a:xfrm>
            <a:off x="1651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1</a:t>
            </a:r>
          </a:p>
        </p:txBody>
      </p:sp>
      <p:sp>
        <p:nvSpPr>
          <p:cNvPr id="26630" name="AutoShape 6">
            <a:extLst>
              <a:ext uri="{FF2B5EF4-FFF2-40B4-BE49-F238E27FC236}">
                <a16:creationId xmlns:a16="http://schemas.microsoft.com/office/drawing/2014/main" id="{00EC216F-B2B5-4CA5-8D08-5F413711EE7E}"/>
              </a:ext>
            </a:extLst>
          </p:cNvPr>
          <p:cNvSpPr>
            <a:spLocks noChangeArrowheads="1"/>
          </p:cNvSpPr>
          <p:nvPr/>
        </p:nvSpPr>
        <p:spPr bwMode="auto">
          <a:xfrm>
            <a:off x="2768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1" name="AutoShape 7">
            <a:extLst>
              <a:ext uri="{FF2B5EF4-FFF2-40B4-BE49-F238E27FC236}">
                <a16:creationId xmlns:a16="http://schemas.microsoft.com/office/drawing/2014/main" id="{1FCC257C-BCDE-4752-A227-FE6AE4F81C25}"/>
              </a:ext>
            </a:extLst>
          </p:cNvPr>
          <p:cNvSpPr>
            <a:spLocks noChangeArrowheads="1"/>
          </p:cNvSpPr>
          <p:nvPr/>
        </p:nvSpPr>
        <p:spPr bwMode="auto">
          <a:xfrm>
            <a:off x="3149600" y="35814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2" name="AutoShape 8">
            <a:extLst>
              <a:ext uri="{FF2B5EF4-FFF2-40B4-BE49-F238E27FC236}">
                <a16:creationId xmlns:a16="http://schemas.microsoft.com/office/drawing/2014/main" id="{93F3F77E-5BFD-41AE-AB8C-CBD35DC69800}"/>
              </a:ext>
            </a:extLst>
          </p:cNvPr>
          <p:cNvSpPr>
            <a:spLocks noChangeArrowheads="1"/>
          </p:cNvSpPr>
          <p:nvPr/>
        </p:nvSpPr>
        <p:spPr bwMode="auto">
          <a:xfrm>
            <a:off x="1587500" y="2654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3" name="Oval 12">
            <a:extLst>
              <a:ext uri="{FF2B5EF4-FFF2-40B4-BE49-F238E27FC236}">
                <a16:creationId xmlns:a16="http://schemas.microsoft.com/office/drawing/2014/main" id="{FDF49ED3-6B58-4ECD-A3A6-43AC34AE0805}"/>
              </a:ext>
            </a:extLst>
          </p:cNvPr>
          <p:cNvSpPr>
            <a:spLocks noChangeArrowheads="1"/>
          </p:cNvSpPr>
          <p:nvPr/>
        </p:nvSpPr>
        <p:spPr bwMode="auto">
          <a:xfrm>
            <a:off x="13462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6634" name="Rectangle 13">
            <a:extLst>
              <a:ext uri="{FF2B5EF4-FFF2-40B4-BE49-F238E27FC236}">
                <a16:creationId xmlns:a16="http://schemas.microsoft.com/office/drawing/2014/main" id="{2FA0D513-7D84-470B-B279-ADFECA8A6033}"/>
              </a:ext>
            </a:extLst>
          </p:cNvPr>
          <p:cNvSpPr>
            <a:spLocks noChangeArrowheads="1"/>
          </p:cNvSpPr>
          <p:nvPr/>
        </p:nvSpPr>
        <p:spPr bwMode="auto">
          <a:xfrm>
            <a:off x="30988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N</a:t>
            </a:r>
          </a:p>
        </p:txBody>
      </p:sp>
      <p:sp>
        <p:nvSpPr>
          <p:cNvPr id="26635" name="Rectangle 14">
            <a:extLst>
              <a:ext uri="{FF2B5EF4-FFF2-40B4-BE49-F238E27FC236}">
                <a16:creationId xmlns:a16="http://schemas.microsoft.com/office/drawing/2014/main" id="{51C13F93-92A9-4A02-9261-A2680034E88E}"/>
              </a:ext>
            </a:extLst>
          </p:cNvPr>
          <p:cNvSpPr>
            <a:spLocks noChangeArrowheads="1"/>
          </p:cNvSpPr>
          <p:nvPr/>
        </p:nvSpPr>
        <p:spPr bwMode="auto">
          <a:xfrm>
            <a:off x="11049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6" name="Rectangle 15">
            <a:extLst>
              <a:ext uri="{FF2B5EF4-FFF2-40B4-BE49-F238E27FC236}">
                <a16:creationId xmlns:a16="http://schemas.microsoft.com/office/drawing/2014/main" id="{551A5792-8B14-4BB3-BC7F-61EF39923F2C}"/>
              </a:ext>
            </a:extLst>
          </p:cNvPr>
          <p:cNvSpPr>
            <a:spLocks noChangeArrowheads="1"/>
          </p:cNvSpPr>
          <p:nvPr/>
        </p:nvSpPr>
        <p:spPr bwMode="auto">
          <a:xfrm>
            <a:off x="16383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7" name="Rectangle 16">
            <a:extLst>
              <a:ext uri="{FF2B5EF4-FFF2-40B4-BE49-F238E27FC236}">
                <a16:creationId xmlns:a16="http://schemas.microsoft.com/office/drawing/2014/main" id="{1817198D-ABB7-4CA5-9130-812080EC8425}"/>
              </a:ext>
            </a:extLst>
          </p:cNvPr>
          <p:cNvSpPr>
            <a:spLocks noChangeArrowheads="1"/>
          </p:cNvSpPr>
          <p:nvPr/>
        </p:nvSpPr>
        <p:spPr bwMode="auto">
          <a:xfrm>
            <a:off x="21844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8" name="Line 17">
            <a:extLst>
              <a:ext uri="{FF2B5EF4-FFF2-40B4-BE49-F238E27FC236}">
                <a16:creationId xmlns:a16="http://schemas.microsoft.com/office/drawing/2014/main" id="{73E83F7B-1CC3-4A50-BF2E-D333572B8CCE}"/>
              </a:ext>
            </a:extLst>
          </p:cNvPr>
          <p:cNvSpPr>
            <a:spLocks noChangeShapeType="1"/>
          </p:cNvSpPr>
          <p:nvPr/>
        </p:nvSpPr>
        <p:spPr bwMode="auto">
          <a:xfrm>
            <a:off x="2717800" y="52959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39" name="AutoShape 18">
            <a:extLst>
              <a:ext uri="{FF2B5EF4-FFF2-40B4-BE49-F238E27FC236}">
                <a16:creationId xmlns:a16="http://schemas.microsoft.com/office/drawing/2014/main" id="{F779E9E1-BF90-4F76-A450-8CB3EAD8FDBC}"/>
              </a:ext>
            </a:extLst>
          </p:cNvPr>
          <p:cNvSpPr>
            <a:spLocks noChangeArrowheads="1"/>
          </p:cNvSpPr>
          <p:nvPr/>
        </p:nvSpPr>
        <p:spPr bwMode="auto">
          <a:xfrm>
            <a:off x="990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0" name="AutoShape 19">
            <a:extLst>
              <a:ext uri="{FF2B5EF4-FFF2-40B4-BE49-F238E27FC236}">
                <a16:creationId xmlns:a16="http://schemas.microsoft.com/office/drawing/2014/main" id="{B6F4C980-5218-48D6-BF8E-8FD12A6C928C}"/>
              </a:ext>
            </a:extLst>
          </p:cNvPr>
          <p:cNvSpPr>
            <a:spLocks noChangeArrowheads="1"/>
          </p:cNvSpPr>
          <p:nvPr/>
        </p:nvSpPr>
        <p:spPr bwMode="auto">
          <a:xfrm>
            <a:off x="596900" y="36449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1" name="AutoShape 20">
            <a:extLst>
              <a:ext uri="{FF2B5EF4-FFF2-40B4-BE49-F238E27FC236}">
                <a16:creationId xmlns:a16="http://schemas.microsoft.com/office/drawing/2014/main" id="{44F81C96-51D1-4B7C-811E-B38ACD788AF5}"/>
              </a:ext>
            </a:extLst>
          </p:cNvPr>
          <p:cNvSpPr>
            <a:spLocks noChangeArrowheads="1"/>
          </p:cNvSpPr>
          <p:nvPr/>
        </p:nvSpPr>
        <p:spPr bwMode="auto">
          <a:xfrm>
            <a:off x="2209800" y="26416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2" name="Line 21">
            <a:extLst>
              <a:ext uri="{FF2B5EF4-FFF2-40B4-BE49-F238E27FC236}">
                <a16:creationId xmlns:a16="http://schemas.microsoft.com/office/drawing/2014/main" id="{8BC59953-0D69-4BD6-9D73-4BC219386030}"/>
              </a:ext>
            </a:extLst>
          </p:cNvPr>
          <p:cNvSpPr>
            <a:spLocks noChangeShapeType="1"/>
          </p:cNvSpPr>
          <p:nvPr/>
        </p:nvSpPr>
        <p:spPr bwMode="auto">
          <a:xfrm flipH="1">
            <a:off x="584200" y="4279900"/>
            <a:ext cx="11430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3" name="Line 22">
            <a:extLst>
              <a:ext uri="{FF2B5EF4-FFF2-40B4-BE49-F238E27FC236}">
                <a16:creationId xmlns:a16="http://schemas.microsoft.com/office/drawing/2014/main" id="{5918B206-FA77-4441-9230-FEDAB1BE2564}"/>
              </a:ext>
            </a:extLst>
          </p:cNvPr>
          <p:cNvSpPr>
            <a:spLocks noChangeShapeType="1"/>
          </p:cNvSpPr>
          <p:nvPr/>
        </p:nvSpPr>
        <p:spPr bwMode="auto">
          <a:xfrm flipH="1">
            <a:off x="1333500" y="4305300"/>
            <a:ext cx="50800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4" name="Line 23">
            <a:extLst>
              <a:ext uri="{FF2B5EF4-FFF2-40B4-BE49-F238E27FC236}">
                <a16:creationId xmlns:a16="http://schemas.microsoft.com/office/drawing/2014/main" id="{038F88A2-8EEC-4BD1-9AE3-C8D3C092630D}"/>
              </a:ext>
            </a:extLst>
          </p:cNvPr>
          <p:cNvSpPr>
            <a:spLocks noChangeShapeType="1"/>
          </p:cNvSpPr>
          <p:nvPr/>
        </p:nvSpPr>
        <p:spPr bwMode="auto">
          <a:xfrm flipH="1">
            <a:off x="1841500" y="4330700"/>
            <a:ext cx="127000" cy="482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5" name="Line 24">
            <a:extLst>
              <a:ext uri="{FF2B5EF4-FFF2-40B4-BE49-F238E27FC236}">
                <a16:creationId xmlns:a16="http://schemas.microsoft.com/office/drawing/2014/main" id="{20741432-500E-4FE4-800A-2F4594DCD58C}"/>
              </a:ext>
            </a:extLst>
          </p:cNvPr>
          <p:cNvSpPr>
            <a:spLocks noChangeShapeType="1"/>
          </p:cNvSpPr>
          <p:nvPr/>
        </p:nvSpPr>
        <p:spPr bwMode="auto">
          <a:xfrm>
            <a:off x="2209800" y="4318000"/>
            <a:ext cx="177800" cy="495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6" name="Line 25">
            <a:extLst>
              <a:ext uri="{FF2B5EF4-FFF2-40B4-BE49-F238E27FC236}">
                <a16:creationId xmlns:a16="http://schemas.microsoft.com/office/drawing/2014/main" id="{88A65906-DE9D-4F01-A9F4-DD6B2172F6D4}"/>
              </a:ext>
            </a:extLst>
          </p:cNvPr>
          <p:cNvSpPr>
            <a:spLocks noChangeShapeType="1"/>
          </p:cNvSpPr>
          <p:nvPr/>
        </p:nvSpPr>
        <p:spPr bwMode="auto">
          <a:xfrm>
            <a:off x="2387600" y="4267200"/>
            <a:ext cx="10668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7" name="Line 26">
            <a:extLst>
              <a:ext uri="{FF2B5EF4-FFF2-40B4-BE49-F238E27FC236}">
                <a16:creationId xmlns:a16="http://schemas.microsoft.com/office/drawing/2014/main" id="{B0C0649E-EDC7-4FDD-B22A-5F500E8992D4}"/>
              </a:ext>
            </a:extLst>
          </p:cNvPr>
          <p:cNvSpPr>
            <a:spLocks noChangeShapeType="1"/>
          </p:cNvSpPr>
          <p:nvPr/>
        </p:nvSpPr>
        <p:spPr bwMode="auto">
          <a:xfrm>
            <a:off x="1752600" y="2844800"/>
            <a:ext cx="1905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8" name="Line 27">
            <a:extLst>
              <a:ext uri="{FF2B5EF4-FFF2-40B4-BE49-F238E27FC236}">
                <a16:creationId xmlns:a16="http://schemas.microsoft.com/office/drawing/2014/main" id="{3484E87B-E742-4CCD-89D1-A045ADDA3733}"/>
              </a:ext>
            </a:extLst>
          </p:cNvPr>
          <p:cNvSpPr>
            <a:spLocks noChangeShapeType="1"/>
          </p:cNvSpPr>
          <p:nvPr/>
        </p:nvSpPr>
        <p:spPr bwMode="auto">
          <a:xfrm flipH="1">
            <a:off x="2133600" y="2819400"/>
            <a:ext cx="203200" cy="774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9" name="Line 28">
            <a:extLst>
              <a:ext uri="{FF2B5EF4-FFF2-40B4-BE49-F238E27FC236}">
                <a16:creationId xmlns:a16="http://schemas.microsoft.com/office/drawing/2014/main" id="{E2DB5DF0-F80C-4F7B-BA52-46F6E294A8C0}"/>
              </a:ext>
            </a:extLst>
          </p:cNvPr>
          <p:cNvSpPr>
            <a:spLocks noChangeShapeType="1"/>
          </p:cNvSpPr>
          <p:nvPr/>
        </p:nvSpPr>
        <p:spPr bwMode="auto">
          <a:xfrm>
            <a:off x="1143000" y="3352800"/>
            <a:ext cx="3683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0" name="Line 29">
            <a:extLst>
              <a:ext uri="{FF2B5EF4-FFF2-40B4-BE49-F238E27FC236}">
                <a16:creationId xmlns:a16="http://schemas.microsoft.com/office/drawing/2014/main" id="{2699AB24-BFC2-4058-9C19-226D4FA60D48}"/>
              </a:ext>
            </a:extLst>
          </p:cNvPr>
          <p:cNvSpPr>
            <a:spLocks noChangeShapeType="1"/>
          </p:cNvSpPr>
          <p:nvPr/>
        </p:nvSpPr>
        <p:spPr bwMode="auto">
          <a:xfrm>
            <a:off x="723900" y="3835400"/>
            <a:ext cx="6350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1" name="Line 30">
            <a:extLst>
              <a:ext uri="{FF2B5EF4-FFF2-40B4-BE49-F238E27FC236}">
                <a16:creationId xmlns:a16="http://schemas.microsoft.com/office/drawing/2014/main" id="{9919E5CC-3A55-4C3A-A4C5-2755D429A84D}"/>
              </a:ext>
            </a:extLst>
          </p:cNvPr>
          <p:cNvSpPr>
            <a:spLocks noChangeShapeType="1"/>
          </p:cNvSpPr>
          <p:nvPr/>
        </p:nvSpPr>
        <p:spPr bwMode="auto">
          <a:xfrm flipH="1">
            <a:off x="2501900" y="3352800"/>
            <a:ext cx="4318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2" name="Line 31">
            <a:extLst>
              <a:ext uri="{FF2B5EF4-FFF2-40B4-BE49-F238E27FC236}">
                <a16:creationId xmlns:a16="http://schemas.microsoft.com/office/drawing/2014/main" id="{B5586269-CE31-417A-A30C-D2A87DB4BD8A}"/>
              </a:ext>
            </a:extLst>
          </p:cNvPr>
          <p:cNvSpPr>
            <a:spLocks noChangeShapeType="1"/>
          </p:cNvSpPr>
          <p:nvPr/>
        </p:nvSpPr>
        <p:spPr bwMode="auto">
          <a:xfrm flipH="1">
            <a:off x="2743200" y="3771900"/>
            <a:ext cx="5969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F33754-0BA5-4982-A9F0-6907C4C50D70}"/>
              </a:ext>
            </a:extLst>
          </p:cNvPr>
          <p:cNvSpPr>
            <a:spLocks noGrp="1" noChangeArrowheads="1"/>
          </p:cNvSpPr>
          <p:nvPr>
            <p:ph type="title"/>
          </p:nvPr>
        </p:nvSpPr>
        <p:spPr/>
        <p:txBody>
          <a:bodyPr/>
          <a:lstStyle/>
          <a:p>
            <a:pPr eaLnBrk="1" hangingPunct="1"/>
            <a:r>
              <a:rPr lang="en-US" altLang="ja-JP" b="1" dirty="0">
                <a:solidFill>
                  <a:schemeClr val="accent1"/>
                </a:solidFill>
                <a:ea typeface="ＭＳ Ｐゴシック" panose="020B0600070205080204" pitchFamily="34" charset="-128"/>
              </a:rPr>
              <a:t>Cluster Model</a:t>
            </a:r>
          </a:p>
        </p:txBody>
      </p:sp>
      <p:sp>
        <p:nvSpPr>
          <p:cNvPr id="27651" name="Slide Number Placeholder 5">
            <a:extLst>
              <a:ext uri="{FF2B5EF4-FFF2-40B4-BE49-F238E27FC236}">
                <a16:creationId xmlns:a16="http://schemas.microsoft.com/office/drawing/2014/main" id="{AD450983-4DF2-4219-AAD0-5263299270BE}"/>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F1853-44E9-488C-B763-548D79A0645E}" type="slidenum">
              <a:rPr lang="en-US" altLang="ja-JP">
                <a:ea typeface="ＭＳ Ｐゴシック" panose="020B0600070205080204" pitchFamily="34" charset="-128"/>
              </a:rPr>
              <a:pPr eaLnBrk="1" hangingPunct="1"/>
              <a:t>26</a:t>
            </a:fld>
            <a:endParaRPr lang="en-US" altLang="ja-JP">
              <a:ea typeface="ＭＳ Ｐゴシック" panose="020B0600070205080204" pitchFamily="34" charset="-128"/>
            </a:endParaRPr>
          </a:p>
        </p:txBody>
      </p:sp>
      <p:sp>
        <p:nvSpPr>
          <p:cNvPr id="27652" name="Rectangle 3">
            <a:extLst>
              <a:ext uri="{FF2B5EF4-FFF2-40B4-BE49-F238E27FC236}">
                <a16:creationId xmlns:a16="http://schemas.microsoft.com/office/drawing/2014/main" id="{8BEF06C0-0918-4A50-86B3-0DBB8AD50523}"/>
              </a:ext>
            </a:extLst>
          </p:cNvPr>
          <p:cNvSpPr>
            <a:spLocks noGrp="1" noChangeArrowheads="1"/>
          </p:cNvSpPr>
          <p:nvPr>
            <p:ph sz="quarter" idx="1"/>
          </p:nvPr>
        </p:nvSpPr>
        <p:spPr>
          <a:xfrm>
            <a:off x="5145088" y="2017713"/>
            <a:ext cx="3810000" cy="4114800"/>
          </a:xfrm>
        </p:spPr>
        <p:txBody>
          <a:bodyPr/>
          <a:lstStyle/>
          <a:p>
            <a:pPr eaLnBrk="1" hangingPunct="1"/>
            <a:r>
              <a:rPr lang="en-US" altLang="en-US" sz="2000"/>
              <a:t>Client</a:t>
            </a:r>
          </a:p>
          <a:p>
            <a:pPr lvl="1" eaLnBrk="1" hangingPunct="1"/>
            <a:r>
              <a:rPr lang="en-US" altLang="en-US" sz="2000"/>
              <a:t>Takes a client-server model</a:t>
            </a:r>
          </a:p>
          <a:p>
            <a:pPr eaLnBrk="1" hangingPunct="1"/>
            <a:r>
              <a:rPr lang="en-US" altLang="en-US" sz="2000"/>
              <a:t>Server</a:t>
            </a:r>
          </a:p>
          <a:p>
            <a:pPr lvl="1" eaLnBrk="1" hangingPunct="1"/>
            <a:r>
              <a:rPr lang="en-US" altLang="en-US" sz="2000"/>
              <a:t>Consists of many PC/workstations connected to a high-speed network.</a:t>
            </a:r>
          </a:p>
          <a:p>
            <a:pPr lvl="1" eaLnBrk="1" hangingPunct="1"/>
            <a:r>
              <a:rPr lang="en-US" altLang="en-US" sz="2000"/>
              <a:t>Puts more focus on performance: serves for requests in parallel.</a:t>
            </a:r>
          </a:p>
          <a:p>
            <a:pPr eaLnBrk="1" hangingPunct="1">
              <a:buFont typeface="Wingdings" panose="05000000000000000000" pitchFamily="2" charset="2"/>
              <a:buNone/>
            </a:pPr>
            <a:endParaRPr lang="en-US" altLang="en-US" sz="2000"/>
          </a:p>
        </p:txBody>
      </p:sp>
      <p:sp>
        <p:nvSpPr>
          <p:cNvPr id="27653" name="Oval 4">
            <a:extLst>
              <a:ext uri="{FF2B5EF4-FFF2-40B4-BE49-F238E27FC236}">
                <a16:creationId xmlns:a16="http://schemas.microsoft.com/office/drawing/2014/main" id="{8094DF49-2040-47D8-9015-CEFF5C1D0AB1}"/>
              </a:ext>
            </a:extLst>
          </p:cNvPr>
          <p:cNvSpPr>
            <a:spLocks noChangeArrowheads="1"/>
          </p:cNvSpPr>
          <p:nvPr/>
        </p:nvSpPr>
        <p:spPr bwMode="auto">
          <a:xfrm>
            <a:off x="1676400" y="3340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7654" name="Rectangle 5">
            <a:extLst>
              <a:ext uri="{FF2B5EF4-FFF2-40B4-BE49-F238E27FC236}">
                <a16:creationId xmlns:a16="http://schemas.microsoft.com/office/drawing/2014/main" id="{D1365400-6D2E-475A-8299-A389A5088895}"/>
              </a:ext>
            </a:extLst>
          </p:cNvPr>
          <p:cNvSpPr>
            <a:spLocks noChangeArrowheads="1"/>
          </p:cNvSpPr>
          <p:nvPr/>
        </p:nvSpPr>
        <p:spPr bwMode="auto">
          <a:xfrm>
            <a:off x="1917700" y="1917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5" name="Rectangle 6">
            <a:extLst>
              <a:ext uri="{FF2B5EF4-FFF2-40B4-BE49-F238E27FC236}">
                <a16:creationId xmlns:a16="http://schemas.microsoft.com/office/drawing/2014/main" id="{1001ED78-5002-44FB-90C8-4DCFD30AE0AA}"/>
              </a:ext>
            </a:extLst>
          </p:cNvPr>
          <p:cNvSpPr>
            <a:spLocks noChangeArrowheads="1"/>
          </p:cNvSpPr>
          <p:nvPr/>
        </p:nvSpPr>
        <p:spPr bwMode="auto">
          <a:xfrm>
            <a:off x="787400" y="2717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6" name="Rectangle 7">
            <a:extLst>
              <a:ext uri="{FF2B5EF4-FFF2-40B4-BE49-F238E27FC236}">
                <a16:creationId xmlns:a16="http://schemas.microsoft.com/office/drawing/2014/main" id="{3801124D-A847-41C0-9473-607001079332}"/>
              </a:ext>
            </a:extLst>
          </p:cNvPr>
          <p:cNvSpPr>
            <a:spLocks noChangeArrowheads="1"/>
          </p:cNvSpPr>
          <p:nvPr/>
        </p:nvSpPr>
        <p:spPr bwMode="auto">
          <a:xfrm>
            <a:off x="2832100" y="2692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7" name="Line 14">
            <a:extLst>
              <a:ext uri="{FF2B5EF4-FFF2-40B4-BE49-F238E27FC236}">
                <a16:creationId xmlns:a16="http://schemas.microsoft.com/office/drawing/2014/main" id="{D255E229-1A6F-4284-A077-6CAEDCEF1CAF}"/>
              </a:ext>
            </a:extLst>
          </p:cNvPr>
          <p:cNvSpPr>
            <a:spLocks noChangeShapeType="1"/>
          </p:cNvSpPr>
          <p:nvPr/>
        </p:nvSpPr>
        <p:spPr bwMode="auto">
          <a:xfrm>
            <a:off x="2451100" y="2260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8" name="Line 15">
            <a:extLst>
              <a:ext uri="{FF2B5EF4-FFF2-40B4-BE49-F238E27FC236}">
                <a16:creationId xmlns:a16="http://schemas.microsoft.com/office/drawing/2014/main" id="{F6878A2F-3112-429F-97D9-0296FFFEBAC5}"/>
              </a:ext>
            </a:extLst>
          </p:cNvPr>
          <p:cNvSpPr>
            <a:spLocks noChangeShapeType="1"/>
          </p:cNvSpPr>
          <p:nvPr/>
        </p:nvSpPr>
        <p:spPr bwMode="auto">
          <a:xfrm>
            <a:off x="1358900" y="3086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9" name="Line 16">
            <a:extLst>
              <a:ext uri="{FF2B5EF4-FFF2-40B4-BE49-F238E27FC236}">
                <a16:creationId xmlns:a16="http://schemas.microsoft.com/office/drawing/2014/main" id="{2097FA2D-D299-4A3E-AC46-90FA6B0B8696}"/>
              </a:ext>
            </a:extLst>
          </p:cNvPr>
          <p:cNvSpPr>
            <a:spLocks noChangeShapeType="1"/>
          </p:cNvSpPr>
          <p:nvPr/>
        </p:nvSpPr>
        <p:spPr bwMode="auto">
          <a:xfrm flipH="1">
            <a:off x="2844800" y="3048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0" name="Rectangle 17">
            <a:extLst>
              <a:ext uri="{FF2B5EF4-FFF2-40B4-BE49-F238E27FC236}">
                <a16:creationId xmlns:a16="http://schemas.microsoft.com/office/drawing/2014/main" id="{8DAB6DF6-7E48-44E3-8C9A-B1DC4D9C0189}"/>
              </a:ext>
            </a:extLst>
          </p:cNvPr>
          <p:cNvSpPr>
            <a:spLocks noChangeArrowheads="1"/>
          </p:cNvSpPr>
          <p:nvPr/>
        </p:nvSpPr>
        <p:spPr bwMode="auto">
          <a:xfrm>
            <a:off x="2108200" y="4483100"/>
            <a:ext cx="6350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Master</a:t>
            </a:r>
          </a:p>
          <a:p>
            <a:pPr algn="ctr" eaLnBrk="1" hangingPunct="1"/>
            <a:r>
              <a:rPr lang="en-US" altLang="en-US"/>
              <a:t>node</a:t>
            </a:r>
          </a:p>
        </p:txBody>
      </p:sp>
      <p:sp>
        <p:nvSpPr>
          <p:cNvPr id="27661" name="Rectangle 19">
            <a:extLst>
              <a:ext uri="{FF2B5EF4-FFF2-40B4-BE49-F238E27FC236}">
                <a16:creationId xmlns:a16="http://schemas.microsoft.com/office/drawing/2014/main" id="{F91C4797-BC6D-4C0F-9CBB-8E4015192638}"/>
              </a:ext>
            </a:extLst>
          </p:cNvPr>
          <p:cNvSpPr>
            <a:spLocks noChangeArrowheads="1"/>
          </p:cNvSpPr>
          <p:nvPr/>
        </p:nvSpPr>
        <p:spPr bwMode="auto">
          <a:xfrm>
            <a:off x="28194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1</a:t>
            </a:r>
          </a:p>
        </p:txBody>
      </p:sp>
      <p:sp>
        <p:nvSpPr>
          <p:cNvPr id="27662" name="Line 22">
            <a:extLst>
              <a:ext uri="{FF2B5EF4-FFF2-40B4-BE49-F238E27FC236}">
                <a16:creationId xmlns:a16="http://schemas.microsoft.com/office/drawing/2014/main" id="{146C2288-A45D-46C6-886D-AA02C5B9550E}"/>
              </a:ext>
            </a:extLst>
          </p:cNvPr>
          <p:cNvSpPr>
            <a:spLocks noChangeShapeType="1"/>
          </p:cNvSpPr>
          <p:nvPr/>
        </p:nvSpPr>
        <p:spPr bwMode="auto">
          <a:xfrm>
            <a:off x="4229100" y="50165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3" name="Rectangle 23">
            <a:extLst>
              <a:ext uri="{FF2B5EF4-FFF2-40B4-BE49-F238E27FC236}">
                <a16:creationId xmlns:a16="http://schemas.microsoft.com/office/drawing/2014/main" id="{66FA29CE-449F-45F9-99C6-CCB1240BB432}"/>
              </a:ext>
            </a:extLst>
          </p:cNvPr>
          <p:cNvSpPr>
            <a:spLocks noChangeArrowheads="1"/>
          </p:cNvSpPr>
          <p:nvPr/>
        </p:nvSpPr>
        <p:spPr bwMode="auto">
          <a:xfrm>
            <a:off x="4572000" y="44704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N</a:t>
            </a:r>
          </a:p>
        </p:txBody>
      </p:sp>
      <p:sp>
        <p:nvSpPr>
          <p:cNvPr id="27664" name="Rectangle 24">
            <a:extLst>
              <a:ext uri="{FF2B5EF4-FFF2-40B4-BE49-F238E27FC236}">
                <a16:creationId xmlns:a16="http://schemas.microsoft.com/office/drawing/2014/main" id="{1D2A61D8-BAC8-4421-906A-FDC6E394AE92}"/>
              </a:ext>
            </a:extLst>
          </p:cNvPr>
          <p:cNvSpPr>
            <a:spLocks noChangeArrowheads="1"/>
          </p:cNvSpPr>
          <p:nvPr/>
        </p:nvSpPr>
        <p:spPr bwMode="auto">
          <a:xfrm>
            <a:off x="35179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2</a:t>
            </a:r>
          </a:p>
        </p:txBody>
      </p:sp>
      <p:sp>
        <p:nvSpPr>
          <p:cNvPr id="27665" name="Line 25">
            <a:extLst>
              <a:ext uri="{FF2B5EF4-FFF2-40B4-BE49-F238E27FC236}">
                <a16:creationId xmlns:a16="http://schemas.microsoft.com/office/drawing/2014/main" id="{128B24AD-F2AA-40B0-A241-74C06A48F537}"/>
              </a:ext>
            </a:extLst>
          </p:cNvPr>
          <p:cNvSpPr>
            <a:spLocks noChangeShapeType="1"/>
          </p:cNvSpPr>
          <p:nvPr/>
        </p:nvSpPr>
        <p:spPr bwMode="auto">
          <a:xfrm>
            <a:off x="2374900" y="4076700"/>
            <a:ext cx="0" cy="419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6" name="Oval 26">
            <a:extLst>
              <a:ext uri="{FF2B5EF4-FFF2-40B4-BE49-F238E27FC236}">
                <a16:creationId xmlns:a16="http://schemas.microsoft.com/office/drawing/2014/main" id="{93FD9790-6E60-4D0D-8C61-AA8C1DFA34F5}"/>
              </a:ext>
            </a:extLst>
          </p:cNvPr>
          <p:cNvSpPr>
            <a:spLocks noChangeArrowheads="1"/>
          </p:cNvSpPr>
          <p:nvPr/>
        </p:nvSpPr>
        <p:spPr bwMode="auto">
          <a:xfrm>
            <a:off x="1930400" y="5803900"/>
            <a:ext cx="3492500" cy="342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1Gbps SAN</a:t>
            </a:r>
          </a:p>
        </p:txBody>
      </p:sp>
      <p:sp>
        <p:nvSpPr>
          <p:cNvPr id="27667" name="Line 27">
            <a:extLst>
              <a:ext uri="{FF2B5EF4-FFF2-40B4-BE49-F238E27FC236}">
                <a16:creationId xmlns:a16="http://schemas.microsoft.com/office/drawing/2014/main" id="{991FF9D2-7CCF-4D8A-A739-B2C6189A7A26}"/>
              </a:ext>
            </a:extLst>
          </p:cNvPr>
          <p:cNvSpPr>
            <a:spLocks noChangeShapeType="1"/>
          </p:cNvSpPr>
          <p:nvPr/>
        </p:nvSpPr>
        <p:spPr bwMode="auto">
          <a:xfrm>
            <a:off x="2425700" y="5486400"/>
            <a:ext cx="3429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8" name="Line 28">
            <a:extLst>
              <a:ext uri="{FF2B5EF4-FFF2-40B4-BE49-F238E27FC236}">
                <a16:creationId xmlns:a16="http://schemas.microsoft.com/office/drawing/2014/main" id="{F79F9B18-F8B3-403C-BEF7-2797B28A9CC7}"/>
              </a:ext>
            </a:extLst>
          </p:cNvPr>
          <p:cNvSpPr>
            <a:spLocks noChangeShapeType="1"/>
          </p:cNvSpPr>
          <p:nvPr/>
        </p:nvSpPr>
        <p:spPr bwMode="auto">
          <a:xfrm>
            <a:off x="3136900" y="5486400"/>
            <a:ext cx="101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9" name="Line 29">
            <a:extLst>
              <a:ext uri="{FF2B5EF4-FFF2-40B4-BE49-F238E27FC236}">
                <a16:creationId xmlns:a16="http://schemas.microsoft.com/office/drawing/2014/main" id="{48134EE2-9744-45AC-959E-92D45F8A2CBB}"/>
              </a:ext>
            </a:extLst>
          </p:cNvPr>
          <p:cNvSpPr>
            <a:spLocks noChangeShapeType="1"/>
          </p:cNvSpPr>
          <p:nvPr/>
        </p:nvSpPr>
        <p:spPr bwMode="auto">
          <a:xfrm flipH="1">
            <a:off x="3771900" y="5486400"/>
            <a:ext cx="508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0" name="Line 30">
            <a:extLst>
              <a:ext uri="{FF2B5EF4-FFF2-40B4-BE49-F238E27FC236}">
                <a16:creationId xmlns:a16="http://schemas.microsoft.com/office/drawing/2014/main" id="{90F44BA8-F99B-4093-A78F-26EBBC8A3D8F}"/>
              </a:ext>
            </a:extLst>
          </p:cNvPr>
          <p:cNvSpPr>
            <a:spLocks noChangeShapeType="1"/>
          </p:cNvSpPr>
          <p:nvPr/>
        </p:nvSpPr>
        <p:spPr bwMode="auto">
          <a:xfrm flipH="1">
            <a:off x="4572000" y="5486400"/>
            <a:ext cx="3175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1" name="Text Box 31">
            <a:extLst>
              <a:ext uri="{FF2B5EF4-FFF2-40B4-BE49-F238E27FC236}">
                <a16:creationId xmlns:a16="http://schemas.microsoft.com/office/drawing/2014/main" id="{914EC167-FFCC-41A9-9AB2-ACBFDFEB2979}"/>
              </a:ext>
            </a:extLst>
          </p:cNvPr>
          <p:cNvSpPr txBox="1">
            <a:spLocks noChangeArrowheads="1"/>
          </p:cNvSpPr>
          <p:nvPr/>
        </p:nvSpPr>
        <p:spPr bwMode="auto">
          <a:xfrm>
            <a:off x="2524125" y="4183063"/>
            <a:ext cx="127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server1</a:t>
            </a:r>
          </a:p>
        </p:txBody>
      </p:sp>
      <p:sp>
        <p:nvSpPr>
          <p:cNvPr id="27672" name="Text Box 32">
            <a:extLst>
              <a:ext uri="{FF2B5EF4-FFF2-40B4-BE49-F238E27FC236}">
                <a16:creationId xmlns:a16="http://schemas.microsoft.com/office/drawing/2014/main" id="{A8F1888B-5152-4F40-9DEE-69968C153DBD}"/>
              </a:ext>
            </a:extLst>
          </p:cNvPr>
          <p:cNvSpPr txBox="1">
            <a:spLocks noChangeArrowheads="1"/>
          </p:cNvSpPr>
          <p:nvPr/>
        </p:nvSpPr>
        <p:spPr bwMode="auto">
          <a:xfrm>
            <a:off x="3300413" y="3802063"/>
            <a:ext cx="1271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server2</a:t>
            </a:r>
          </a:p>
        </p:txBody>
      </p:sp>
      <p:sp>
        <p:nvSpPr>
          <p:cNvPr id="27673" name="Text Box 33">
            <a:extLst>
              <a:ext uri="{FF2B5EF4-FFF2-40B4-BE49-F238E27FC236}">
                <a16:creationId xmlns:a16="http://schemas.microsoft.com/office/drawing/2014/main" id="{9E70B4BB-7F93-4B40-9B97-0719604E711C}"/>
              </a:ext>
            </a:extLst>
          </p:cNvPr>
          <p:cNvSpPr txBox="1">
            <a:spLocks noChangeArrowheads="1"/>
          </p:cNvSpPr>
          <p:nvPr/>
        </p:nvSpPr>
        <p:spPr bwMode="auto">
          <a:xfrm>
            <a:off x="4252913" y="4170363"/>
            <a:ext cx="135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 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71E3013-B3C3-4051-9733-F55B250F0EC5}"/>
              </a:ext>
            </a:extLst>
          </p:cNvPr>
          <p:cNvSpPr>
            <a:spLocks noGrp="1" noChangeArrowheads="1"/>
          </p:cNvSpPr>
          <p:nvPr>
            <p:ph type="title"/>
          </p:nvPr>
        </p:nvSpPr>
        <p:spPr>
          <a:xfrm>
            <a:off x="628650" y="787842"/>
            <a:ext cx="7886700" cy="480131"/>
          </a:xfrm>
          <a:noFill/>
        </p:spPr>
        <p:txBody>
          <a:bodyPr anchorCtr="1">
            <a:spAutoFit/>
          </a:bodyPr>
          <a:lstStyle/>
          <a:p>
            <a:pPr eaLnBrk="1" hangingPunct="1"/>
            <a:r>
              <a:rPr lang="en-US" altLang="en-US" sz="2800" b="1" dirty="0">
                <a:solidFill>
                  <a:srgbClr val="669900"/>
                </a:solidFill>
                <a:ea typeface="宋体" panose="02010600030101010101" pitchFamily="2" charset="-122"/>
              </a:rPr>
              <a:t>Cluster Computing</a:t>
            </a:r>
          </a:p>
        </p:txBody>
      </p:sp>
      <p:graphicFrame>
        <p:nvGraphicFramePr>
          <p:cNvPr id="90127" name="Group 15">
            <a:extLst>
              <a:ext uri="{FF2B5EF4-FFF2-40B4-BE49-F238E27FC236}">
                <a16:creationId xmlns:a16="http://schemas.microsoft.com/office/drawing/2014/main" id="{FB600E83-31DB-4760-9DD6-4E348FE2D694}"/>
              </a:ext>
            </a:extLst>
          </p:cNvPr>
          <p:cNvGraphicFramePr>
            <a:graphicFrameLocks noGrp="1"/>
          </p:cNvGraphicFramePr>
          <p:nvPr>
            <p:ph sz="half" idx="1"/>
            <p:extLst>
              <p:ext uri="{D42A27DB-BD31-4B8C-83A1-F6EECF244321}">
                <p14:modId xmlns:p14="http://schemas.microsoft.com/office/powerpoint/2010/main" val="3164471171"/>
              </p:ext>
            </p:extLst>
          </p:nvPr>
        </p:nvGraphicFramePr>
        <p:xfrm>
          <a:off x="628650" y="1825625"/>
          <a:ext cx="3886200" cy="5016500"/>
        </p:xfrm>
        <a:graphic>
          <a:graphicData uri="http://schemas.openxmlformats.org/drawingml/2006/table">
            <a:tbl>
              <a:tblPr rtl="1"/>
              <a:tblGrid>
                <a:gridCol w="3886200">
                  <a:extLst>
                    <a:ext uri="{9D8B030D-6E8A-4147-A177-3AD203B41FA5}">
                      <a16:colId xmlns:a16="http://schemas.microsoft.com/office/drawing/2014/main" val="20000"/>
                    </a:ext>
                  </a:extLst>
                </a:gridCol>
              </a:tblGrid>
              <a:tr h="5016500">
                <a:tc>
                  <a:txBody>
                    <a:bodyPr/>
                    <a:lstStyle/>
                    <a:p>
                      <a:pPr marL="571500" marR="0" lvl="0" indent="0" algn="just"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altLang="zh-CN" sz="2000" b="0" i="0" u="none" strike="noStrike" cap="none" normalizeH="0" baseline="0" dirty="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74" name="Slide Number Placeholder 4">
            <a:extLst>
              <a:ext uri="{FF2B5EF4-FFF2-40B4-BE49-F238E27FC236}">
                <a16:creationId xmlns:a16="http://schemas.microsoft.com/office/drawing/2014/main" id="{FB4FDB1A-587A-4E85-89C4-F3C3C3C6E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18C40C-9EE8-4AB8-BB45-088FBF9432E9}" type="slidenum">
              <a:rPr lang="en-US" altLang="en-US"/>
              <a:pPr eaLnBrk="1" hangingPunct="1"/>
              <a:t>27</a:t>
            </a:fld>
            <a:endParaRPr lang="en-US" altLang="en-US"/>
          </a:p>
        </p:txBody>
      </p:sp>
      <p:sp>
        <p:nvSpPr>
          <p:cNvPr id="28679" name="Text Box 16">
            <a:extLst>
              <a:ext uri="{FF2B5EF4-FFF2-40B4-BE49-F238E27FC236}">
                <a16:creationId xmlns:a16="http://schemas.microsoft.com/office/drawing/2014/main" id="{9579BCE3-1113-47A4-8892-565DA94C193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28680" name="Footer Placeholder 3">
            <a:extLst>
              <a:ext uri="{FF2B5EF4-FFF2-40B4-BE49-F238E27FC236}">
                <a16:creationId xmlns:a16="http://schemas.microsoft.com/office/drawing/2014/main" id="{9625F175-C99B-4575-8BD6-3DCDEB59C356}"/>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
        <p:nvSpPr>
          <p:cNvPr id="5" name="Content Placeholder 4">
            <a:extLst>
              <a:ext uri="{FF2B5EF4-FFF2-40B4-BE49-F238E27FC236}">
                <a16:creationId xmlns:a16="http://schemas.microsoft.com/office/drawing/2014/main" id="{3CCAF5C2-B992-4014-A191-2B1C454EA9BA}"/>
              </a:ext>
            </a:extLst>
          </p:cNvPr>
          <p:cNvSpPr>
            <a:spLocks noGrp="1"/>
          </p:cNvSpPr>
          <p:nvPr>
            <p:ph sz="half" idx="2"/>
          </p:nvPr>
        </p:nvSpPr>
        <p:spPr/>
        <p:txBody>
          <a:bodyPr/>
          <a:lstStyle/>
          <a:p>
            <a:endParaRPr lang="en-SG"/>
          </a:p>
        </p:txBody>
      </p:sp>
      <p:pic>
        <p:nvPicPr>
          <p:cNvPr id="24578" name="Picture 2" descr="distributed.net Faq-O-Matic">
            <a:extLst>
              <a:ext uri="{FF2B5EF4-FFF2-40B4-BE49-F238E27FC236}">
                <a16:creationId xmlns:a16="http://schemas.microsoft.com/office/drawing/2014/main" id="{C80F62AC-19EF-41F1-90A4-187A15C65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99" y="1820863"/>
            <a:ext cx="412721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A1D679-1241-4E54-A195-DEB722C848F6}"/>
              </a:ext>
            </a:extLst>
          </p:cNvPr>
          <p:cNvSpPr>
            <a:spLocks noGrp="1"/>
          </p:cNvSpPr>
          <p:nvPr>
            <p:ph type="title"/>
          </p:nvPr>
        </p:nvSpPr>
        <p:spPr/>
        <p:txBody>
          <a:bodyPr/>
          <a:lstStyle/>
          <a:p>
            <a:r>
              <a:rPr lang="en-SG" dirty="0" err="1"/>
              <a:t>Cont</a:t>
            </a:r>
            <a:r>
              <a:rPr lang="en-SG" dirty="0"/>
              <a:t>…</a:t>
            </a:r>
          </a:p>
        </p:txBody>
      </p:sp>
      <p:sp>
        <p:nvSpPr>
          <p:cNvPr id="6" name="Content Placeholder 5">
            <a:extLst>
              <a:ext uri="{FF2B5EF4-FFF2-40B4-BE49-F238E27FC236}">
                <a16:creationId xmlns:a16="http://schemas.microsoft.com/office/drawing/2014/main" id="{E704442A-5C1C-F448-2A3B-3772B0B4A42A}"/>
              </a:ext>
            </a:extLst>
          </p:cNvPr>
          <p:cNvSpPr>
            <a:spLocks noGrp="1"/>
          </p:cNvSpPr>
          <p:nvPr>
            <p:ph idx="1"/>
          </p:nvPr>
        </p:nvSpPr>
        <p:spPr>
          <a:xfrm>
            <a:off x="628650" y="1455576"/>
            <a:ext cx="7703588" cy="5309117"/>
          </a:xfrm>
        </p:spPr>
        <p:txBody>
          <a:bodyPr>
            <a:noAutofit/>
          </a:bodyPr>
          <a:lstStyle/>
          <a:p>
            <a:r>
              <a:rPr lang="en-SG" sz="2400" dirty="0"/>
              <a:t>Cluster computing  acted as a low-cost alternative to the use of mainframes and supercomputers. </a:t>
            </a:r>
          </a:p>
          <a:p>
            <a:r>
              <a:rPr lang="en-SG" sz="2400" dirty="0"/>
              <a:t> The low cost machines could  be clustered together and then be  connected by a high-bandwidth network and controlled by specific software tools that manage them as a single system. </a:t>
            </a:r>
          </a:p>
          <a:p>
            <a:r>
              <a:rPr lang="en-SG" sz="2400" dirty="0"/>
              <a:t>Starting in the 1980s, clusters become the standard technology for parallel and high-performance computing.</a:t>
            </a:r>
          </a:p>
          <a:p>
            <a:r>
              <a:rPr lang="en-SG" sz="2400" dirty="0"/>
              <a:t>One of the attractive features of clusters was that the computational power of commodity machines could be leveraged to solve problems that were previously manageable only on expensive supercomputers.</a:t>
            </a:r>
          </a:p>
          <a:p>
            <a:r>
              <a:rPr lang="en-SG" sz="2400" dirty="0"/>
              <a:t> Moreover, clusters could be easily extended if more computational power was required</a:t>
            </a:r>
          </a:p>
        </p:txBody>
      </p:sp>
    </p:spTree>
    <p:extLst>
      <p:ext uri="{BB962C8B-B14F-4D97-AF65-F5344CB8AC3E}">
        <p14:creationId xmlns:p14="http://schemas.microsoft.com/office/powerpoint/2010/main" val="93135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56DB58E-B4EE-45AB-ABBA-817538CFF0E1}"/>
              </a:ext>
            </a:extLst>
          </p:cNvPr>
          <p:cNvSpPr>
            <a:spLocks noGrp="1" noChangeArrowheads="1"/>
          </p:cNvSpPr>
          <p:nvPr>
            <p:ph type="title"/>
          </p:nvPr>
        </p:nvSpPr>
        <p:spPr>
          <a:xfrm>
            <a:off x="628650" y="19889"/>
            <a:ext cx="7886700" cy="1325563"/>
          </a:xfrm>
          <a:noFill/>
        </p:spPr>
        <p:txBody>
          <a:bodyPr anchorCtr="1">
            <a:spAutoFit/>
          </a:bodyPr>
          <a:lstStyle/>
          <a:p>
            <a:pPr eaLnBrk="1" hangingPunct="1"/>
            <a:r>
              <a:rPr lang="en-US" altLang="en-US" sz="2800" b="1" dirty="0">
                <a:solidFill>
                  <a:srgbClr val="669900"/>
                </a:solidFill>
                <a:ea typeface="宋体" panose="02010600030101010101" pitchFamily="2" charset="-122"/>
              </a:rPr>
              <a:t>Grid Computing</a:t>
            </a:r>
          </a:p>
        </p:txBody>
      </p:sp>
      <p:graphicFrame>
        <p:nvGraphicFramePr>
          <p:cNvPr id="87052" name="Group 12">
            <a:extLst>
              <a:ext uri="{FF2B5EF4-FFF2-40B4-BE49-F238E27FC236}">
                <a16:creationId xmlns:a16="http://schemas.microsoft.com/office/drawing/2014/main" id="{72F74F26-76A8-4BE6-B923-869EECDCF3D0}"/>
              </a:ext>
            </a:extLst>
          </p:cNvPr>
          <p:cNvGraphicFramePr>
            <a:graphicFrameLocks noGrp="1"/>
          </p:cNvGraphicFramePr>
          <p:nvPr>
            <p:ph idx="1"/>
            <p:extLst>
              <p:ext uri="{D42A27DB-BD31-4B8C-83A1-F6EECF244321}">
                <p14:modId xmlns:p14="http://schemas.microsoft.com/office/powerpoint/2010/main" val="3383824328"/>
              </p:ext>
            </p:extLst>
          </p:nvPr>
        </p:nvGraphicFramePr>
        <p:xfrm>
          <a:off x="391886" y="1035698"/>
          <a:ext cx="8123464" cy="5756987"/>
        </p:xfrm>
        <a:graphic>
          <a:graphicData uri="http://schemas.openxmlformats.org/drawingml/2006/table">
            <a:tbl>
              <a:tblPr rtl="1"/>
              <a:tblGrid>
                <a:gridCol w="8123464">
                  <a:extLst>
                    <a:ext uri="{9D8B030D-6E8A-4147-A177-3AD203B41FA5}">
                      <a16:colId xmlns:a16="http://schemas.microsoft.com/office/drawing/2014/main" val="20000"/>
                    </a:ext>
                  </a:extLst>
                </a:gridCol>
              </a:tblGrid>
              <a:tr h="5756987">
                <a:tc>
                  <a:txBody>
                    <a:bodyPr/>
                    <a:lstStyle/>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2300" dirty="0"/>
                        <a:t>Grid computing appeared in the early 1990s as an evolution of cluster computing.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2300" dirty="0"/>
                        <a:t>In an analogy to the power grid, grid computing proposed a new approach to access large computational power, huge storage facilities, and a variety of services.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2300" dirty="0"/>
                        <a:t>Users can “consume” resources in the same way as they use other utilities such as power, gas, and water.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2300" dirty="0"/>
                        <a:t>Grids initially developed as aggregations of geographically </a:t>
                      </a:r>
                      <a:r>
                        <a:rPr lang="en-SG" sz="2300" dirty="0">
                          <a:solidFill>
                            <a:schemeClr val="accent6"/>
                          </a:solidFill>
                        </a:rPr>
                        <a:t>dispersed</a:t>
                      </a:r>
                      <a:r>
                        <a:rPr lang="en-SG" sz="2300" dirty="0"/>
                        <a:t> clusters by means of Internet connections.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2300" dirty="0"/>
                        <a:t>These clusters belonged to different organizations, and arrangements were made among them to share the computational power.</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2300" dirty="0"/>
                        <a:t> Different from a “large cluster,” a computing grid was a dynamic aggregation of heterogeneous computing nodes, and its scale was nationwide or even worldwide. </a:t>
                      </a:r>
                      <a:r>
                        <a:rPr lang="en-SG" sz="2300" dirty="0" err="1"/>
                        <a:t>rld</a:t>
                      </a:r>
                      <a:r>
                        <a:rPr lang="en-SG" sz="2300" dirty="0"/>
                        <a:t>.</a:t>
                      </a:r>
                      <a:endParaRPr kumimoji="0" lang="en-US" sz="2300" b="0" i="0" u="none" strike="noStrike" cap="none" normalizeH="0" baseline="0" dirty="0">
                        <a:ln>
                          <a:noFill/>
                        </a:ln>
                        <a:solidFill>
                          <a:schemeClr val="tx1"/>
                        </a:solidFill>
                        <a:effectLst/>
                        <a:latin typeface="Arial" charset="0"/>
                        <a:cs typeface="Arial" charset="0"/>
                      </a:endParaRPr>
                    </a:p>
                  </a:txBody>
                  <a:tcPr marT="45717" marB="4571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698" name="Slide Number Placeholder 4">
            <a:extLst>
              <a:ext uri="{FF2B5EF4-FFF2-40B4-BE49-F238E27FC236}">
                <a16:creationId xmlns:a16="http://schemas.microsoft.com/office/drawing/2014/main" id="{A9FC2F70-DBED-4B59-9A30-F98053B8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88D10B-DE0F-487B-AC77-48A73C3C8C04}" type="slidenum">
              <a:rPr lang="en-US" altLang="en-US"/>
              <a:pPr eaLnBrk="1" hangingPunct="1"/>
              <a:t>29</a:t>
            </a:fld>
            <a:endParaRPr lang="en-US" altLang="en-US"/>
          </a:p>
        </p:txBody>
      </p:sp>
      <p:sp>
        <p:nvSpPr>
          <p:cNvPr id="29703" name="Text Box 13">
            <a:extLst>
              <a:ext uri="{FF2B5EF4-FFF2-40B4-BE49-F238E27FC236}">
                <a16:creationId xmlns:a16="http://schemas.microsoft.com/office/drawing/2014/main" id="{E096092F-90C0-4F9F-8A7F-C2814CBDF538}"/>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5126" descr="Shape&#10;&#10;Description automatically generated with medium confidence">
            <a:extLst>
              <a:ext uri="{FF2B5EF4-FFF2-40B4-BE49-F238E27FC236}">
                <a16:creationId xmlns:a16="http://schemas.microsoft.com/office/drawing/2014/main" id="{E01202A3-E26E-4162-ADC5-88D9E4D3F91E}"/>
              </a:ext>
            </a:extLst>
          </p:cNvPr>
          <p:cNvPicPr>
            <a:picLocks noChangeAspect="1"/>
          </p:cNvPicPr>
          <p:nvPr/>
        </p:nvPicPr>
        <p:blipFill rotWithShape="1">
          <a:blip r:embed="rId3">
            <a:alphaModFix amt="35000"/>
          </a:blip>
          <a:srcRect r="11334"/>
          <a:stretch/>
        </p:blipFill>
        <p:spPr>
          <a:xfrm>
            <a:off x="20" y="10"/>
            <a:ext cx="9143980" cy="6857990"/>
          </a:xfrm>
          <a:prstGeom prst="rect">
            <a:avLst/>
          </a:prstGeom>
        </p:spPr>
      </p:pic>
      <p:sp>
        <p:nvSpPr>
          <p:cNvPr id="5122" name="Rectangle 2">
            <a:extLst>
              <a:ext uri="{FF2B5EF4-FFF2-40B4-BE49-F238E27FC236}">
                <a16:creationId xmlns:a16="http://schemas.microsoft.com/office/drawing/2014/main" id="{ECFC05E4-F7EF-4AC7-802F-E6466C09E894}"/>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solidFill>
                  <a:srgbClr val="FFFFFF"/>
                </a:solidFill>
              </a:rPr>
              <a:t>What is Client/Server (C/S) Computing</a:t>
            </a:r>
          </a:p>
        </p:txBody>
      </p:sp>
      <p:graphicFrame>
        <p:nvGraphicFramePr>
          <p:cNvPr id="5125" name="Rectangle 3">
            <a:extLst>
              <a:ext uri="{FF2B5EF4-FFF2-40B4-BE49-F238E27FC236}">
                <a16:creationId xmlns:a16="http://schemas.microsoft.com/office/drawing/2014/main" id="{6E18BAE3-D531-4DD4-9131-6EC4E692F38E}"/>
              </a:ext>
            </a:extLst>
          </p:cNvPr>
          <p:cNvGraphicFramePr>
            <a:graphicFrameLocks noGrp="1"/>
          </p:cNvGraphicFramePr>
          <p:nvPr>
            <p:ph idx="1"/>
            <p:extLst>
              <p:ext uri="{D42A27DB-BD31-4B8C-83A1-F6EECF244321}">
                <p14:modId xmlns:p14="http://schemas.microsoft.com/office/powerpoint/2010/main" val="126710521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FE2-ECA1-B289-C5B0-E06B8CE94580}"/>
              </a:ext>
            </a:extLst>
          </p:cNvPr>
          <p:cNvSpPr>
            <a:spLocks noGrp="1"/>
          </p:cNvSpPr>
          <p:nvPr>
            <p:ph type="title"/>
          </p:nvPr>
        </p:nvSpPr>
        <p:spPr/>
        <p:txBody>
          <a:bodyPr/>
          <a:lstStyle/>
          <a:p>
            <a:r>
              <a:rPr lang="en-SG" dirty="0"/>
              <a:t>Reasons behind Grid Computing</a:t>
            </a:r>
          </a:p>
        </p:txBody>
      </p:sp>
      <p:sp>
        <p:nvSpPr>
          <p:cNvPr id="3" name="Content Placeholder 2">
            <a:extLst>
              <a:ext uri="{FF2B5EF4-FFF2-40B4-BE49-F238E27FC236}">
                <a16:creationId xmlns:a16="http://schemas.microsoft.com/office/drawing/2014/main" id="{5D12D43E-730D-3B63-0158-940DEA7943F7}"/>
              </a:ext>
            </a:extLst>
          </p:cNvPr>
          <p:cNvSpPr>
            <a:spLocks noGrp="1"/>
          </p:cNvSpPr>
          <p:nvPr>
            <p:ph idx="1"/>
          </p:nvPr>
        </p:nvSpPr>
        <p:spPr/>
        <p:txBody>
          <a:bodyPr/>
          <a:lstStyle/>
          <a:p>
            <a:pPr marL="0" indent="0">
              <a:buNone/>
            </a:pPr>
            <a:r>
              <a:rPr lang="en-SG" sz="2400" dirty="0"/>
              <a:t>The reason behind grid computing were: </a:t>
            </a:r>
          </a:p>
          <a:p>
            <a:pPr marL="457200" indent="-457200">
              <a:buAutoNum type="alphaLcParenBoth"/>
            </a:pPr>
            <a:r>
              <a:rPr lang="en-SG" sz="2400" dirty="0"/>
              <a:t>clusters became quite common resources;</a:t>
            </a:r>
          </a:p>
          <a:p>
            <a:pPr marL="457200" indent="-457200">
              <a:buAutoNum type="alphaLcParenBoth"/>
            </a:pPr>
            <a:r>
              <a:rPr lang="en-SG" sz="2400" dirty="0"/>
              <a:t>they were often underutilized; </a:t>
            </a:r>
          </a:p>
          <a:p>
            <a:pPr marL="457200" indent="-457200">
              <a:buAutoNum type="alphaLcParenBoth"/>
            </a:pPr>
            <a:r>
              <a:rPr lang="en-SG" sz="2400" dirty="0"/>
              <a:t>new problems were requiring computational power that went beyond the capability of single clusters; and </a:t>
            </a:r>
          </a:p>
          <a:p>
            <a:pPr marL="457200" indent="-457200">
              <a:buAutoNum type="alphaLcParenBoth"/>
            </a:pPr>
            <a:r>
              <a:rPr lang="en-SG" sz="2400" dirty="0"/>
              <a:t>the improvements in networking and the diffusion of the Internet made possible long-distance, high-bandwidth connectivity. </a:t>
            </a:r>
          </a:p>
          <a:p>
            <a:pPr marL="0" indent="0">
              <a:buNone/>
            </a:pPr>
            <a:r>
              <a:rPr lang="en-SG" sz="2400" dirty="0"/>
              <a:t>All these elements led to the development of grids, which now serve a multitude of users across the world.</a:t>
            </a:r>
            <a:endParaRPr lang="en-SG" dirty="0"/>
          </a:p>
        </p:txBody>
      </p:sp>
    </p:spTree>
    <p:extLst>
      <p:ext uri="{BB962C8B-B14F-4D97-AF65-F5344CB8AC3E}">
        <p14:creationId xmlns:p14="http://schemas.microsoft.com/office/powerpoint/2010/main" val="105236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FDC7-E73E-4302-B9AB-78FF175F6667}"/>
              </a:ext>
            </a:extLst>
          </p:cNvPr>
          <p:cNvSpPr>
            <a:spLocks noGrp="1"/>
          </p:cNvSpPr>
          <p:nvPr>
            <p:ph type="title"/>
          </p:nvPr>
        </p:nvSpPr>
        <p:spPr/>
        <p:txBody>
          <a:bodyPr/>
          <a:lstStyle/>
          <a:p>
            <a:r>
              <a:rPr lang="en-SG" dirty="0"/>
              <a:t>Difference between Cluster and Grid Computing</a:t>
            </a:r>
          </a:p>
        </p:txBody>
      </p:sp>
      <p:graphicFrame>
        <p:nvGraphicFramePr>
          <p:cNvPr id="5" name="Table 5">
            <a:extLst>
              <a:ext uri="{FF2B5EF4-FFF2-40B4-BE49-F238E27FC236}">
                <a16:creationId xmlns:a16="http://schemas.microsoft.com/office/drawing/2014/main" id="{A48B12AE-373D-4511-BE7A-6CC690CD8AE3}"/>
              </a:ext>
            </a:extLst>
          </p:cNvPr>
          <p:cNvGraphicFramePr>
            <a:graphicFrameLocks noGrp="1"/>
          </p:cNvGraphicFramePr>
          <p:nvPr>
            <p:ph type="tbl" idx="1"/>
            <p:extLst>
              <p:ext uri="{D42A27DB-BD31-4B8C-83A1-F6EECF244321}">
                <p14:modId xmlns:p14="http://schemas.microsoft.com/office/powerpoint/2010/main" val="2706479692"/>
              </p:ext>
            </p:extLst>
          </p:nvPr>
        </p:nvGraphicFramePr>
        <p:xfrm>
          <a:off x="0" y="1417640"/>
          <a:ext cx="9144000" cy="5440363"/>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542992148"/>
                    </a:ext>
                  </a:extLst>
                </a:gridCol>
                <a:gridCol w="4572000">
                  <a:extLst>
                    <a:ext uri="{9D8B030D-6E8A-4147-A177-3AD203B41FA5}">
                      <a16:colId xmlns:a16="http://schemas.microsoft.com/office/drawing/2014/main" val="1305001391"/>
                    </a:ext>
                  </a:extLst>
                </a:gridCol>
              </a:tblGrid>
              <a:tr h="508836">
                <a:tc>
                  <a:txBody>
                    <a:bodyPr/>
                    <a:lstStyle/>
                    <a:p>
                      <a:pPr algn="ctr"/>
                      <a:r>
                        <a:rPr lang="en-SG" sz="1600" dirty="0"/>
                        <a:t>Cluster Computing</a:t>
                      </a:r>
                    </a:p>
                  </a:txBody>
                  <a:tcPr/>
                </a:tc>
                <a:tc>
                  <a:txBody>
                    <a:bodyPr/>
                    <a:lstStyle/>
                    <a:p>
                      <a:pPr algn="ctr"/>
                      <a:r>
                        <a:rPr lang="en-SG" sz="1600" dirty="0"/>
                        <a:t>Grid Computing</a:t>
                      </a:r>
                    </a:p>
                  </a:txBody>
                  <a:tcPr/>
                </a:tc>
                <a:extLst>
                  <a:ext uri="{0D108BD9-81ED-4DB2-BD59-A6C34878D82A}">
                    <a16:rowId xmlns:a16="http://schemas.microsoft.com/office/drawing/2014/main" val="3228951179"/>
                  </a:ext>
                </a:extLst>
              </a:tr>
              <a:tr h="972366">
                <a:tc>
                  <a:txBody>
                    <a:bodyPr/>
                    <a:lstStyle/>
                    <a:p>
                      <a:r>
                        <a:rPr lang="en-SG" sz="1600" b="0" i="0" kern="1200" dirty="0">
                          <a:solidFill>
                            <a:schemeClr val="dk1"/>
                          </a:solidFill>
                          <a:effectLst/>
                          <a:latin typeface="+mn-lt"/>
                          <a:ea typeface="+mn-ea"/>
                          <a:cs typeface="+mn-cs"/>
                        </a:rPr>
                        <a:t>Nodes must be homogeneous i.e. they should have same type of hardware and operating system.</a:t>
                      </a:r>
                      <a:endParaRPr lang="en-SG" sz="1600" dirty="0"/>
                    </a:p>
                  </a:txBody>
                  <a:tcPr/>
                </a:tc>
                <a:tc>
                  <a:txBody>
                    <a:bodyPr/>
                    <a:lstStyle/>
                    <a:p>
                      <a:r>
                        <a:rPr lang="en-SG" sz="1600" b="0" i="0" kern="1200" dirty="0">
                          <a:solidFill>
                            <a:schemeClr val="dk1"/>
                          </a:solidFill>
                          <a:effectLst/>
                          <a:latin typeface="+mn-lt"/>
                          <a:ea typeface="+mn-ea"/>
                          <a:cs typeface="+mn-cs"/>
                        </a:rPr>
                        <a:t>Nodes may have different Operating systems and </a:t>
                      </a:r>
                      <a:r>
                        <a:rPr lang="en-SG" sz="1600" b="0" i="0" kern="1200" dirty="0" smtClean="0">
                          <a:solidFill>
                            <a:schemeClr val="dk1"/>
                          </a:solidFill>
                          <a:effectLst/>
                          <a:latin typeface="+mn-lt"/>
                          <a:ea typeface="+mn-ea"/>
                          <a:cs typeface="+mn-cs"/>
                        </a:rPr>
                        <a:t>hardware's. </a:t>
                      </a:r>
                      <a:r>
                        <a:rPr lang="en-SG" sz="1600" b="0" i="0" kern="1200" dirty="0">
                          <a:solidFill>
                            <a:schemeClr val="dk1"/>
                          </a:solidFill>
                          <a:effectLst/>
                          <a:latin typeface="+mn-lt"/>
                          <a:ea typeface="+mn-ea"/>
                          <a:cs typeface="+mn-cs"/>
                        </a:rPr>
                        <a:t>Machines can be homogeneous or heterogeneous.</a:t>
                      </a:r>
                      <a:endParaRPr lang="en-SG" sz="1600" dirty="0"/>
                    </a:p>
                  </a:txBody>
                  <a:tcPr/>
                </a:tc>
                <a:extLst>
                  <a:ext uri="{0D108BD9-81ED-4DB2-BD59-A6C34878D82A}">
                    <a16:rowId xmlns:a16="http://schemas.microsoft.com/office/drawing/2014/main" val="1102378021"/>
                  </a:ext>
                </a:extLst>
              </a:tr>
              <a:tr h="690065">
                <a:tc>
                  <a:txBody>
                    <a:bodyPr/>
                    <a:lstStyle/>
                    <a:p>
                      <a:r>
                        <a:rPr lang="en-SG" sz="1600" b="0" i="0" kern="1200" dirty="0">
                          <a:solidFill>
                            <a:schemeClr val="dk1"/>
                          </a:solidFill>
                          <a:effectLst/>
                          <a:latin typeface="+mn-lt"/>
                          <a:ea typeface="+mn-ea"/>
                          <a:cs typeface="+mn-cs"/>
                        </a:rPr>
                        <a:t>Computers in a cluster are dedicated to the same work and perform no other task.</a:t>
                      </a:r>
                      <a:endParaRPr lang="en-SG" sz="1600" dirty="0"/>
                    </a:p>
                  </a:txBody>
                  <a:tcPr/>
                </a:tc>
                <a:tc>
                  <a:txBody>
                    <a:bodyPr/>
                    <a:lstStyle/>
                    <a:p>
                      <a:r>
                        <a:rPr lang="en-SG" sz="1600" b="0" i="0" kern="1200" dirty="0">
                          <a:solidFill>
                            <a:schemeClr val="dk1"/>
                          </a:solidFill>
                          <a:effectLst/>
                          <a:latin typeface="+mn-lt"/>
                          <a:ea typeface="+mn-ea"/>
                          <a:cs typeface="+mn-cs"/>
                        </a:rPr>
                        <a:t>Computers in a grid contribute their unused processing resources to the grid computing network.</a:t>
                      </a:r>
                      <a:endParaRPr lang="en-SG" sz="1600" dirty="0"/>
                    </a:p>
                  </a:txBody>
                  <a:tcPr/>
                </a:tc>
                <a:extLst>
                  <a:ext uri="{0D108BD9-81ED-4DB2-BD59-A6C34878D82A}">
                    <a16:rowId xmlns:a16="http://schemas.microsoft.com/office/drawing/2014/main" val="2382310494"/>
                  </a:ext>
                </a:extLst>
              </a:tr>
              <a:tr h="690065">
                <a:tc>
                  <a:txBody>
                    <a:bodyPr/>
                    <a:lstStyle/>
                    <a:p>
                      <a:r>
                        <a:rPr lang="en-SG" sz="1600" b="0" i="0" kern="1200" dirty="0">
                          <a:solidFill>
                            <a:schemeClr val="dk1"/>
                          </a:solidFill>
                          <a:effectLst/>
                          <a:latin typeface="+mn-lt"/>
                          <a:ea typeface="+mn-ea"/>
                          <a:cs typeface="+mn-cs"/>
                        </a:rPr>
                        <a:t>Computers are located close to each other.</a:t>
                      </a:r>
                      <a:endParaRPr lang="en-SG" sz="1600" dirty="0"/>
                    </a:p>
                  </a:txBody>
                  <a:tcPr/>
                </a:tc>
                <a:tc>
                  <a:txBody>
                    <a:bodyPr/>
                    <a:lstStyle/>
                    <a:p>
                      <a:r>
                        <a:rPr lang="en-SG" sz="1600" b="0" i="0" kern="1200" dirty="0">
                          <a:solidFill>
                            <a:schemeClr val="dk1"/>
                          </a:solidFill>
                          <a:effectLst/>
                          <a:latin typeface="+mn-lt"/>
                          <a:ea typeface="+mn-ea"/>
                          <a:cs typeface="+mn-cs"/>
                        </a:rPr>
                        <a:t>Computers may be located at a huge distance from one another.</a:t>
                      </a:r>
                      <a:endParaRPr lang="en-SG" sz="1600" dirty="0"/>
                    </a:p>
                  </a:txBody>
                  <a:tcPr/>
                </a:tc>
                <a:extLst>
                  <a:ext uri="{0D108BD9-81ED-4DB2-BD59-A6C34878D82A}">
                    <a16:rowId xmlns:a16="http://schemas.microsoft.com/office/drawing/2014/main" val="712670082"/>
                  </a:ext>
                </a:extLst>
              </a:tr>
              <a:tr h="690065">
                <a:tc>
                  <a:txBody>
                    <a:bodyPr/>
                    <a:lstStyle/>
                    <a:p>
                      <a:r>
                        <a:rPr lang="en-SG" sz="1600" b="0" i="0" kern="1200" dirty="0">
                          <a:solidFill>
                            <a:schemeClr val="dk1"/>
                          </a:solidFill>
                          <a:effectLst/>
                          <a:latin typeface="+mn-lt"/>
                          <a:ea typeface="+mn-ea"/>
                          <a:cs typeface="+mn-cs"/>
                        </a:rPr>
                        <a:t>Computers are connected by a high speed local area network bus.</a:t>
                      </a:r>
                      <a:endParaRPr lang="en-SG" sz="1600" dirty="0"/>
                    </a:p>
                  </a:txBody>
                  <a:tcPr/>
                </a:tc>
                <a:tc>
                  <a:txBody>
                    <a:bodyPr/>
                    <a:lstStyle/>
                    <a:p>
                      <a:r>
                        <a:rPr lang="en-SG" sz="1600" b="0" i="0" kern="1200" dirty="0">
                          <a:solidFill>
                            <a:schemeClr val="dk1"/>
                          </a:solidFill>
                          <a:effectLst/>
                          <a:latin typeface="+mn-lt"/>
                          <a:ea typeface="+mn-ea"/>
                          <a:cs typeface="+mn-cs"/>
                        </a:rPr>
                        <a:t>Computers are connected using a low speed bus or the internet.</a:t>
                      </a:r>
                      <a:endParaRPr lang="en-SG" sz="1600" dirty="0"/>
                    </a:p>
                  </a:txBody>
                  <a:tcPr/>
                </a:tc>
                <a:extLst>
                  <a:ext uri="{0D108BD9-81ED-4DB2-BD59-A6C34878D82A}">
                    <a16:rowId xmlns:a16="http://schemas.microsoft.com/office/drawing/2014/main" val="148401168"/>
                  </a:ext>
                </a:extLst>
              </a:tr>
              <a:tr h="690065">
                <a:tc>
                  <a:txBody>
                    <a:bodyPr/>
                    <a:lstStyle/>
                    <a:p>
                      <a:r>
                        <a:rPr lang="en-SG" sz="1600" b="0" i="0" kern="1200" dirty="0">
                          <a:solidFill>
                            <a:schemeClr val="dk1"/>
                          </a:solidFill>
                          <a:effectLst/>
                          <a:latin typeface="+mn-lt"/>
                          <a:ea typeface="+mn-ea"/>
                          <a:cs typeface="+mn-cs"/>
                        </a:rPr>
                        <a:t>Computers are connected in a centralized network topology.</a:t>
                      </a:r>
                      <a:endParaRPr lang="en-SG" sz="1600" dirty="0"/>
                    </a:p>
                  </a:txBody>
                  <a:tcPr/>
                </a:tc>
                <a:tc>
                  <a:txBody>
                    <a:bodyPr/>
                    <a:lstStyle/>
                    <a:p>
                      <a:r>
                        <a:rPr lang="en-SG" sz="1600" b="0" i="0" kern="1200" dirty="0">
                          <a:solidFill>
                            <a:schemeClr val="dk1"/>
                          </a:solidFill>
                          <a:effectLst/>
                          <a:latin typeface="+mn-lt"/>
                          <a:ea typeface="+mn-ea"/>
                          <a:cs typeface="+mn-cs"/>
                        </a:rPr>
                        <a:t>Computers are connected in a distributed or de-centralized network topology.</a:t>
                      </a:r>
                      <a:endParaRPr lang="en-SG" sz="1600" dirty="0"/>
                    </a:p>
                  </a:txBody>
                  <a:tcPr/>
                </a:tc>
                <a:extLst>
                  <a:ext uri="{0D108BD9-81ED-4DB2-BD59-A6C34878D82A}">
                    <a16:rowId xmlns:a16="http://schemas.microsoft.com/office/drawing/2014/main" val="64402897"/>
                  </a:ext>
                </a:extLst>
              </a:tr>
              <a:tr h="690065">
                <a:tc>
                  <a:txBody>
                    <a:bodyPr/>
                    <a:lstStyle/>
                    <a:p>
                      <a:r>
                        <a:rPr lang="en-SG" sz="1600" b="0" i="0" kern="1200" dirty="0">
                          <a:solidFill>
                            <a:schemeClr val="dk1"/>
                          </a:solidFill>
                          <a:effectLst/>
                          <a:latin typeface="+mn-lt"/>
                          <a:ea typeface="+mn-ea"/>
                          <a:cs typeface="+mn-cs"/>
                        </a:rPr>
                        <a:t>Scheduling is controlled by a central server.</a:t>
                      </a:r>
                      <a:endParaRPr lang="en-SG" sz="1600" dirty="0"/>
                    </a:p>
                  </a:txBody>
                  <a:tcPr/>
                </a:tc>
                <a:tc>
                  <a:txBody>
                    <a:bodyPr/>
                    <a:lstStyle/>
                    <a:p>
                      <a:r>
                        <a:rPr lang="en-SG" sz="1600" b="0" i="0" kern="1200" dirty="0">
                          <a:solidFill>
                            <a:schemeClr val="dk1"/>
                          </a:solidFill>
                          <a:effectLst/>
                          <a:latin typeface="+mn-lt"/>
                          <a:ea typeface="+mn-ea"/>
                          <a:cs typeface="+mn-cs"/>
                        </a:rPr>
                        <a:t>It may have servers, but mostly each node behaves independently.</a:t>
                      </a:r>
                      <a:endParaRPr lang="en-SG" sz="1600" dirty="0"/>
                    </a:p>
                  </a:txBody>
                  <a:tcPr/>
                </a:tc>
                <a:extLst>
                  <a:ext uri="{0D108BD9-81ED-4DB2-BD59-A6C34878D82A}">
                    <a16:rowId xmlns:a16="http://schemas.microsoft.com/office/drawing/2014/main" val="4285516677"/>
                  </a:ext>
                </a:extLst>
              </a:tr>
              <a:tr h="508836">
                <a:tc>
                  <a:txBody>
                    <a:bodyPr/>
                    <a:lstStyle/>
                    <a:p>
                      <a:r>
                        <a:rPr lang="en-SG" sz="1600" b="0" i="0" kern="1200" dirty="0">
                          <a:solidFill>
                            <a:schemeClr val="dk1"/>
                          </a:solidFill>
                          <a:effectLst/>
                          <a:latin typeface="+mn-lt"/>
                          <a:ea typeface="+mn-ea"/>
                          <a:cs typeface="+mn-cs"/>
                        </a:rPr>
                        <a:t>Whole system has a centralized resource manager.</a:t>
                      </a:r>
                      <a:endParaRPr lang="en-SG" sz="1600" dirty="0"/>
                    </a:p>
                  </a:txBody>
                  <a:tcPr/>
                </a:tc>
                <a:tc>
                  <a:txBody>
                    <a:bodyPr/>
                    <a:lstStyle/>
                    <a:p>
                      <a:r>
                        <a:rPr lang="en-SG" sz="1600" b="0" i="0" kern="1200" dirty="0">
                          <a:solidFill>
                            <a:schemeClr val="dk1"/>
                          </a:solidFill>
                          <a:effectLst/>
                          <a:latin typeface="+mn-lt"/>
                          <a:ea typeface="+mn-ea"/>
                          <a:cs typeface="+mn-cs"/>
                        </a:rPr>
                        <a:t>Every node manages it’s resources independently.</a:t>
                      </a:r>
                      <a:endParaRPr lang="en-SG" sz="1600" dirty="0"/>
                    </a:p>
                  </a:txBody>
                  <a:tcPr/>
                </a:tc>
                <a:extLst>
                  <a:ext uri="{0D108BD9-81ED-4DB2-BD59-A6C34878D82A}">
                    <a16:rowId xmlns:a16="http://schemas.microsoft.com/office/drawing/2014/main" val="3423664645"/>
                  </a:ext>
                </a:extLst>
              </a:tr>
            </a:tbl>
          </a:graphicData>
        </a:graphic>
      </p:graphicFrame>
    </p:spTree>
    <p:extLst>
      <p:ext uri="{BB962C8B-B14F-4D97-AF65-F5344CB8AC3E}">
        <p14:creationId xmlns:p14="http://schemas.microsoft.com/office/powerpoint/2010/main" val="2533267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27" name="Picture 30726">
            <a:extLst>
              <a:ext uri="{FF2B5EF4-FFF2-40B4-BE49-F238E27FC236}">
                <a16:creationId xmlns:a16="http://schemas.microsoft.com/office/drawing/2014/main" id="{724AA955-047A-4E99-9F82-451474441475}"/>
              </a:ext>
            </a:extLst>
          </p:cNvPr>
          <p:cNvPicPr>
            <a:picLocks noChangeAspect="1"/>
          </p:cNvPicPr>
          <p:nvPr/>
        </p:nvPicPr>
        <p:blipFill rotWithShape="1">
          <a:blip r:embed="rId3">
            <a:alphaModFix amt="35000"/>
          </a:blip>
          <a:srcRect l="18000"/>
          <a:stretch/>
        </p:blipFill>
        <p:spPr>
          <a:xfrm>
            <a:off x="20" y="10"/>
            <a:ext cx="9143980" cy="6857990"/>
          </a:xfrm>
          <a:prstGeom prst="rect">
            <a:avLst/>
          </a:prstGeom>
        </p:spPr>
      </p:pic>
      <p:sp>
        <p:nvSpPr>
          <p:cNvPr id="30722" name="Title 1">
            <a:extLst>
              <a:ext uri="{FF2B5EF4-FFF2-40B4-BE49-F238E27FC236}">
                <a16:creationId xmlns:a16="http://schemas.microsoft.com/office/drawing/2014/main" id="{9DE961EE-6807-4890-A3EB-F2E7FFCF6D9F}"/>
              </a:ext>
            </a:extLst>
          </p:cNvPr>
          <p:cNvSpPr>
            <a:spLocks noGrp="1"/>
          </p:cNvSpPr>
          <p:nvPr>
            <p:ph type="title"/>
          </p:nvPr>
        </p:nvSpPr>
        <p:spPr>
          <a:xfrm>
            <a:off x="628650" y="365125"/>
            <a:ext cx="7886700" cy="1325563"/>
          </a:xfrm>
        </p:spPr>
        <p:txBody>
          <a:bodyPr>
            <a:normAutofit/>
          </a:bodyPr>
          <a:lstStyle/>
          <a:p>
            <a:r>
              <a:rPr lang="en-US" altLang="en-US" dirty="0">
                <a:solidFill>
                  <a:srgbClr val="FFFFFF"/>
                </a:solidFill>
              </a:rPr>
              <a:t>Goal of a Distributed System</a:t>
            </a:r>
          </a:p>
        </p:txBody>
      </p:sp>
      <p:sp>
        <p:nvSpPr>
          <p:cNvPr id="30724" name="Slide Number Placeholder 3">
            <a:extLst>
              <a:ext uri="{FF2B5EF4-FFF2-40B4-BE49-F238E27FC236}">
                <a16:creationId xmlns:a16="http://schemas.microsoft.com/office/drawing/2014/main" id="{EA02A3F3-670F-4495-ADA5-CAFCE5687C5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2CE472AC-A0C5-4984-8545-229B323FF046}" type="slidenum">
              <a:rPr lang="en-US" altLang="en-US" sz="1000">
                <a:solidFill>
                  <a:srgbClr val="FFFFFF"/>
                </a:solidFill>
              </a:rPr>
              <a:pPr algn="r" eaLnBrk="1" hangingPunct="1">
                <a:spcAft>
                  <a:spcPts val="600"/>
                </a:spcAft>
              </a:pPr>
              <a:t>32</a:t>
            </a:fld>
            <a:endParaRPr lang="en-US" altLang="en-US" sz="1000" dirty="0">
              <a:solidFill>
                <a:srgbClr val="FFFFFF"/>
              </a:solidFill>
            </a:endParaRPr>
          </a:p>
        </p:txBody>
      </p:sp>
      <p:graphicFrame>
        <p:nvGraphicFramePr>
          <p:cNvPr id="30728" name="Content Placeholder 2">
            <a:extLst>
              <a:ext uri="{FF2B5EF4-FFF2-40B4-BE49-F238E27FC236}">
                <a16:creationId xmlns:a16="http://schemas.microsoft.com/office/drawing/2014/main" id="{E6BC77C3-D5AA-403E-80D6-2135F8938169}"/>
              </a:ext>
            </a:extLst>
          </p:cNvPr>
          <p:cNvGraphicFramePr>
            <a:graphicFrameLocks noGrp="1"/>
          </p:cNvGraphicFramePr>
          <p:nvPr>
            <p:ph sz="quarter" idx="1"/>
            <p:extLst>
              <p:ext uri="{D42A27DB-BD31-4B8C-83A1-F6EECF244321}">
                <p14:modId xmlns:p14="http://schemas.microsoft.com/office/powerpoint/2010/main" val="20759084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FDE7495-8D6E-4D45-A01A-B77E7EF9D5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CD3BC-9C7B-4FA9-9F65-C9148426F25B}" type="slidenum">
              <a:rPr lang="en-US" altLang="en-US"/>
              <a:pPr eaLnBrk="1" hangingPunct="1"/>
              <a:t>33</a:t>
            </a:fld>
            <a:endParaRPr lang="en-US" altLang="en-US" dirty="0"/>
          </a:p>
        </p:txBody>
      </p:sp>
      <p:sp>
        <p:nvSpPr>
          <p:cNvPr id="31747" name="Rectangle 2">
            <a:extLst>
              <a:ext uri="{FF2B5EF4-FFF2-40B4-BE49-F238E27FC236}">
                <a16:creationId xmlns:a16="http://schemas.microsoft.com/office/drawing/2014/main" id="{28593C00-F13A-4A95-BFE4-E9A865630A2B}"/>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dirty="0">
                <a:solidFill>
                  <a:srgbClr val="669900"/>
                </a:solidFill>
                <a:ea typeface="宋体" panose="02010600030101010101" pitchFamily="2" charset="-122"/>
              </a:rPr>
              <a:t>Design Challenges of Distributed Systems</a:t>
            </a:r>
          </a:p>
        </p:txBody>
      </p:sp>
      <p:graphicFrame>
        <p:nvGraphicFramePr>
          <p:cNvPr id="12355" name="Group 67">
            <a:extLst>
              <a:ext uri="{FF2B5EF4-FFF2-40B4-BE49-F238E27FC236}">
                <a16:creationId xmlns:a16="http://schemas.microsoft.com/office/drawing/2014/main" id="{EBA94723-96D2-4646-A0DD-F356ED370F8D}"/>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The system should only be used in the way intended.</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1" name="Text Box 68">
            <a:extLst>
              <a:ext uri="{FF2B5EF4-FFF2-40B4-BE49-F238E27FC236}">
                <a16:creationId xmlns:a16="http://schemas.microsoft.com/office/drawing/2014/main" id="{FD0D6FD2-87F9-44A2-9F3E-8477287624F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dirty="0"/>
              <a:t>CHARACTERIZATION OF DISTRIBUTED SYSTEMS</a:t>
            </a:r>
          </a:p>
        </p:txBody>
      </p:sp>
      <p:sp>
        <p:nvSpPr>
          <p:cNvPr id="31752" name="Footer Placeholder 3">
            <a:extLst>
              <a:ext uri="{FF2B5EF4-FFF2-40B4-BE49-F238E27FC236}">
                <a16:creationId xmlns:a16="http://schemas.microsoft.com/office/drawing/2014/main" id="{3D1F5EA8-A4FC-46FF-AED5-E221C8B95EF1}"/>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dirty="0" err="1">
                <a:solidFill>
                  <a:srgbClr val="000066"/>
                </a:solidFill>
              </a:rPr>
              <a:t>Couloris,Dollimore</a:t>
            </a:r>
            <a:r>
              <a:rPr lang="en-US" altLang="en-US" sz="1000" b="1" i="1" dirty="0">
                <a:solidFill>
                  <a:srgbClr val="000066"/>
                </a:solidFill>
              </a:rPr>
              <a:t> and </a:t>
            </a:r>
            <a:r>
              <a:rPr lang="en-US" altLang="en-US" sz="1000" b="1" i="1" dirty="0" err="1">
                <a:solidFill>
                  <a:srgbClr val="000066"/>
                </a:solidFill>
              </a:rPr>
              <a:t>Kindberg</a:t>
            </a:r>
            <a:r>
              <a:rPr lang="en-US" altLang="en-US" sz="1000" b="1" i="1" dirty="0">
                <a:solidFill>
                  <a:srgbClr val="000066"/>
                </a:solidFill>
              </a:rPr>
              <a:t>  Distributed Systems: Concepts &amp; Design  </a:t>
            </a:r>
            <a:r>
              <a:rPr lang="en-US" altLang="en-US" sz="1000" b="1" i="1" dirty="0" err="1">
                <a:solidFill>
                  <a:srgbClr val="000066"/>
                </a:solidFill>
              </a:rPr>
              <a:t>Edn</a:t>
            </a:r>
            <a:r>
              <a:rPr lang="en-US" altLang="en-US" sz="1000" b="1" i="1" dirty="0">
                <a:solidFill>
                  <a:srgbClr val="000066"/>
                </a:solidFill>
              </a:rPr>
              <a:t>. 4 , Pearson Education 2005</a:t>
            </a:r>
            <a:endParaRPr lang="en-GB" altLang="en-US" sz="1000" b="1" i="1" dirty="0">
              <a:solidFill>
                <a:srgbClr val="000066"/>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59036A0-D5E5-42AD-A920-44C887947A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7190F-8A4E-4B82-9FBA-552189256A9A}" type="slidenum">
              <a:rPr lang="en-US" altLang="en-US"/>
              <a:pPr eaLnBrk="1" hangingPunct="1"/>
              <a:t>34</a:t>
            </a:fld>
            <a:endParaRPr lang="en-US" altLang="en-US"/>
          </a:p>
        </p:txBody>
      </p:sp>
      <p:sp>
        <p:nvSpPr>
          <p:cNvPr id="32771" name="Rectangle 2">
            <a:extLst>
              <a:ext uri="{FF2B5EF4-FFF2-40B4-BE49-F238E27FC236}">
                <a16:creationId xmlns:a16="http://schemas.microsoft.com/office/drawing/2014/main" id="{ED8175FC-A58A-44D3-BC50-D52BAFA690A4}"/>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62481" name="Group 17">
            <a:extLst>
              <a:ext uri="{FF2B5EF4-FFF2-40B4-BE49-F238E27FC236}">
                <a16:creationId xmlns:a16="http://schemas.microsoft.com/office/drawing/2014/main" id="{2280ACE6-B7D2-4AAA-95AD-C854B59C79CC}"/>
              </a:ext>
            </a:extLst>
          </p:cNvPr>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5" name="Text Box 18">
            <a:extLst>
              <a:ext uri="{FF2B5EF4-FFF2-40B4-BE49-F238E27FC236}">
                <a16:creationId xmlns:a16="http://schemas.microsoft.com/office/drawing/2014/main" id="{98E98D10-1E8A-422E-B0FA-170613E1073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2776" name="Footer Placeholder 3">
            <a:extLst>
              <a:ext uri="{FF2B5EF4-FFF2-40B4-BE49-F238E27FC236}">
                <a16:creationId xmlns:a16="http://schemas.microsoft.com/office/drawing/2014/main" id="{58FFC97D-17EC-4DDA-860A-E46B38C1F83F}"/>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D1FEFC6-DE3B-456B-95C9-1B0876EFF0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9E9F4-E3C0-46B8-97FD-FF69C8F52EA4}" type="slidenum">
              <a:rPr lang="en-US" altLang="en-US"/>
              <a:pPr eaLnBrk="1" hangingPunct="1"/>
              <a:t>35</a:t>
            </a:fld>
            <a:endParaRPr lang="en-US" altLang="en-US"/>
          </a:p>
        </p:txBody>
      </p:sp>
      <p:sp>
        <p:nvSpPr>
          <p:cNvPr id="33795" name="Rectangle 2">
            <a:extLst>
              <a:ext uri="{FF2B5EF4-FFF2-40B4-BE49-F238E27FC236}">
                <a16:creationId xmlns:a16="http://schemas.microsoft.com/office/drawing/2014/main" id="{E3C76E09-B525-41F2-9246-35871043A47D}"/>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93194" name="Group 10">
            <a:extLst>
              <a:ext uri="{FF2B5EF4-FFF2-40B4-BE49-F238E27FC236}">
                <a16:creationId xmlns:a16="http://schemas.microsoft.com/office/drawing/2014/main" id="{18F4FAA2-FA9F-4E69-B644-E95529D6ED3F}"/>
              </a:ext>
            </a:extLst>
          </p:cNvPr>
          <p:cNvGraphicFramePr>
            <a:graphicFrameLocks noGrp="1"/>
          </p:cNvGraphicFramePr>
          <p:nvPr>
            <p:ph type="tbl" idx="1"/>
          </p:nvPr>
        </p:nvGraphicFramePr>
        <p:xfrm>
          <a:off x="533400" y="1219200"/>
          <a:ext cx="8229600" cy="132280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32238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Distribution should be hidden from the user as much as possible.</a:t>
                      </a:r>
                    </a:p>
                  </a:txBody>
                  <a:tcPr marT="45705" marB="4570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799" name="Text Box 11">
            <a:extLst>
              <a:ext uri="{FF2B5EF4-FFF2-40B4-BE49-F238E27FC236}">
                <a16:creationId xmlns:a16="http://schemas.microsoft.com/office/drawing/2014/main" id="{080D17B1-C522-4587-8653-5A32DA45CA6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3800" name="Footer Placeholder 3">
            <a:extLst>
              <a:ext uri="{FF2B5EF4-FFF2-40B4-BE49-F238E27FC236}">
                <a16:creationId xmlns:a16="http://schemas.microsoft.com/office/drawing/2014/main" id="{5790B2A8-3C14-4045-9000-81CCB5A7ADB9}"/>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8E0D1E0-5A63-4438-8467-26A53D85DC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35E5-56D6-4003-8586-6DF49A432E29}" type="slidenum">
              <a:rPr lang="en-US" altLang="en-US"/>
              <a:pPr eaLnBrk="1" hangingPunct="1"/>
              <a:t>36</a:t>
            </a:fld>
            <a:endParaRPr lang="en-US" altLang="en-US"/>
          </a:p>
        </p:txBody>
      </p:sp>
      <p:sp>
        <p:nvSpPr>
          <p:cNvPr id="34819" name="Rectangle 2">
            <a:extLst>
              <a:ext uri="{FF2B5EF4-FFF2-40B4-BE49-F238E27FC236}">
                <a16:creationId xmlns:a16="http://schemas.microsoft.com/office/drawing/2014/main" id="{1DD06935-5491-4D8F-AD0C-2D3C1D13292E}"/>
              </a:ext>
            </a:extLst>
          </p:cNvPr>
          <p:cNvSpPr>
            <a:spLocks noGrp="1" noChangeArrowheads="1"/>
          </p:cNvSpPr>
          <p:nvPr>
            <p:ph type="title"/>
          </p:nvPr>
        </p:nvSpPr>
        <p:spPr>
          <a:xfrm>
            <a:off x="457200" y="579166"/>
            <a:ext cx="8229600" cy="535531"/>
          </a:xfrm>
          <a:noFill/>
        </p:spPr>
        <p:txBody>
          <a:bodyPr anchorCtr="1">
            <a:spAutoFit/>
          </a:bodyPr>
          <a:lstStyle/>
          <a:p>
            <a:pPr eaLnBrk="1" hangingPunct="1"/>
            <a:r>
              <a:rPr lang="en-US" altLang="en-US" sz="3200" b="1" dirty="0">
                <a:solidFill>
                  <a:schemeClr val="accent1"/>
                </a:solidFill>
                <a:ea typeface="SimSun" panose="02010600030101010101" pitchFamily="2" charset="-122"/>
              </a:rPr>
              <a:t>Heterogeneity</a:t>
            </a:r>
          </a:p>
        </p:txBody>
      </p:sp>
      <p:graphicFrame>
        <p:nvGraphicFramePr>
          <p:cNvPr id="14363" name="Group 27">
            <a:extLst>
              <a:ext uri="{FF2B5EF4-FFF2-40B4-BE49-F238E27FC236}">
                <a16:creationId xmlns:a16="http://schemas.microsoft.com/office/drawing/2014/main" id="{70406DE9-D6D7-475A-9853-E8861735D257}"/>
              </a:ext>
            </a:extLst>
          </p:cNvPr>
          <p:cNvGraphicFramePr>
            <a:graphicFrameLocks noGrp="1"/>
          </p:cNvGraphicFramePr>
          <p:nvPr>
            <p:ph type="tbl" idx="1"/>
            <p:extLst>
              <p:ext uri="{D42A27DB-BD31-4B8C-83A1-F6EECF244321}">
                <p14:modId xmlns:p14="http://schemas.microsoft.com/office/powerpoint/2010/main" val="2502701481"/>
              </p:ext>
            </p:extLst>
          </p:nvPr>
        </p:nvGraphicFramePr>
        <p:xfrm>
          <a:off x="533400" y="1219200"/>
          <a:ext cx="8229600" cy="516331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783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Internet enables users to access services and run applications over a heterogeneous collection of computers and networks.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Heterogeneity  applies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Programming languages</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3" name="Text Box 28">
            <a:extLst>
              <a:ext uri="{FF2B5EF4-FFF2-40B4-BE49-F238E27FC236}">
                <a16:creationId xmlns:a16="http://schemas.microsoft.com/office/drawing/2014/main" id="{A687CF27-2528-44F3-8F4C-AF54544CE68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4824" name="Footer Placeholder 3">
            <a:extLst>
              <a:ext uri="{FF2B5EF4-FFF2-40B4-BE49-F238E27FC236}">
                <a16:creationId xmlns:a16="http://schemas.microsoft.com/office/drawing/2014/main" id="{006F84B9-28A8-4F39-A36B-D41BFF80D4DD}"/>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D72FB87-D3D7-4C78-8927-309602AEEC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F55DF4-8E79-4C88-BCC6-B6C4218ED75F}" type="slidenum">
              <a:rPr lang="en-US" altLang="en-US"/>
              <a:pPr eaLnBrk="1" hangingPunct="1"/>
              <a:t>37</a:t>
            </a:fld>
            <a:endParaRPr lang="en-US" altLang="en-US"/>
          </a:p>
        </p:txBody>
      </p:sp>
      <p:sp>
        <p:nvSpPr>
          <p:cNvPr id="35843" name="Rectangle 2">
            <a:extLst>
              <a:ext uri="{FF2B5EF4-FFF2-40B4-BE49-F238E27FC236}">
                <a16:creationId xmlns:a16="http://schemas.microsoft.com/office/drawing/2014/main" id="{6FB54416-7A6C-411A-8D5A-438751A95F4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5568" name="Group 32">
            <a:extLst>
              <a:ext uri="{FF2B5EF4-FFF2-40B4-BE49-F238E27FC236}">
                <a16:creationId xmlns:a16="http://schemas.microsoft.com/office/drawing/2014/main" id="{59933040-2004-4B3A-9816-082C7BFFCF1C}"/>
              </a:ext>
            </a:extLst>
          </p:cNvPr>
          <p:cNvGraphicFramePr>
            <a:graphicFrameLocks noGrp="1"/>
          </p:cNvGraphicFramePr>
          <p:nvPr>
            <p:ph type="tbl" idx="1"/>
            <p:extLst>
              <p:ext uri="{D42A27DB-BD31-4B8C-83A1-F6EECF244321}">
                <p14:modId xmlns:p14="http://schemas.microsoft.com/office/powerpoint/2010/main" val="4242824816"/>
              </p:ext>
            </p:extLst>
          </p:nvPr>
        </p:nvGraphicFramePr>
        <p:xfrm>
          <a:off x="533400" y="1219200"/>
          <a:ext cx="8229600" cy="54562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562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Internet consists of many different sorts of networks, their differences are masked by the fact that all of the computers attached to them use the same Internet protocols to communicate with one another.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Data type such as integers may be represented in different ways on different sorts of hardware, </a:t>
                      </a:r>
                      <a:r>
                        <a:rPr kumimoji="0" lang="en-US" sz="2000" b="0" i="0" u="none" strike="noStrike" cap="none" normalizeH="0" baseline="0" dirty="0">
                          <a:ln>
                            <a:noFill/>
                          </a:ln>
                          <a:solidFill>
                            <a:srgbClr val="FF0000"/>
                          </a:solidFill>
                          <a:effectLst/>
                          <a:latin typeface="Arial" charset="0"/>
                          <a:ea typeface="宋体" pitchFamily="2" charset="-122"/>
                          <a:cs typeface="Arial" charset="0"/>
                        </a:rPr>
                        <a:t>these differences in representation must be dealt with </a:t>
                      </a:r>
                      <a:r>
                        <a:rPr kumimoji="0" lang="en-US" sz="2000" b="0" i="0" u="none" strike="noStrike" cap="none" normalizeH="0" baseline="0" dirty="0">
                          <a:ln>
                            <a:noFill/>
                          </a:ln>
                          <a:solidFill>
                            <a:schemeClr val="tx1"/>
                          </a:solidFill>
                          <a:effectLst/>
                          <a:latin typeface="Arial" charset="0"/>
                          <a:ea typeface="宋体" pitchFamily="2" charset="-122"/>
                          <a:cs typeface="Arial" charset="0"/>
                        </a:rPr>
                        <a:t>if messages are to be exchanged between programs running on different hardware.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rgbClr val="FF0000"/>
                          </a:solidFill>
                          <a:effectLst/>
                          <a:latin typeface="Arial" charset="0"/>
                          <a:ea typeface="宋体" pitchFamily="2" charset="-122"/>
                          <a:cs typeface="Arial" charset="0"/>
                        </a:rPr>
                        <a:t>Although the operating systems of all computers on the Internet need to include an implementation of the Internet protocols, they do not necessarily all provide the same application programming interface to these protocols. For example, the calls for exchanging message in UNIX are different form the calls in Windows.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Different programming languages use different representations for characters and data structures such as array and records. These differences must be addressed if programs written in different languages are to be able to communicate with one another.</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47" name="Text Box 23">
            <a:extLst>
              <a:ext uri="{FF2B5EF4-FFF2-40B4-BE49-F238E27FC236}">
                <a16:creationId xmlns:a16="http://schemas.microsoft.com/office/drawing/2014/main" id="{869D82FA-6FDE-405D-BF15-565391F88D9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AB00C5B3-DD95-420A-B46C-EFB10549B7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57C92B-E86A-4E48-BAD4-0D4D15FB60D4}" type="slidenum">
              <a:rPr lang="en-US" altLang="en-US"/>
              <a:pPr eaLnBrk="1" hangingPunct="1"/>
              <a:t>38</a:t>
            </a:fld>
            <a:endParaRPr lang="en-US" altLang="en-US"/>
          </a:p>
        </p:txBody>
      </p:sp>
      <p:sp>
        <p:nvSpPr>
          <p:cNvPr id="36867" name="Rectangle 2">
            <a:extLst>
              <a:ext uri="{FF2B5EF4-FFF2-40B4-BE49-F238E27FC236}">
                <a16:creationId xmlns:a16="http://schemas.microsoft.com/office/drawing/2014/main" id="{7FC3BCF4-2138-4680-BDD0-AA7973D3145C}"/>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96273" name="Group 17">
            <a:extLst>
              <a:ext uri="{FF2B5EF4-FFF2-40B4-BE49-F238E27FC236}">
                <a16:creationId xmlns:a16="http://schemas.microsoft.com/office/drawing/2014/main" id="{AF8A0C6B-3AA6-4F12-A062-3861348A19A3}"/>
              </a:ext>
            </a:extLst>
          </p:cNvPr>
          <p:cNvGraphicFramePr>
            <a:graphicFrameLocks noGrp="1"/>
          </p:cNvGraphicFramePr>
          <p:nvPr>
            <p:ph type="tbl" idx="1"/>
          </p:nvPr>
        </p:nvGraphicFramePr>
        <p:xfrm>
          <a:off x="533400" y="1219200"/>
          <a:ext cx="8229600" cy="48466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466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applies to a software layer.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provides a programming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The Common Object Request Broker (</a:t>
                      </a:r>
                      <a:r>
                        <a:rPr kumimoji="0" lang="en-US" sz="2000" b="0" i="0" u="none" strike="noStrike" cap="none" normalizeH="0" baseline="0" dirty="0">
                          <a:ln>
                            <a:noFill/>
                          </a:ln>
                          <a:solidFill>
                            <a:srgbClr val="990099"/>
                          </a:solidFill>
                          <a:effectLst/>
                          <a:latin typeface="Arial" charset="0"/>
                          <a:ea typeface="宋体" pitchFamily="2" charset="-122"/>
                          <a:cs typeface="Arial" charset="0"/>
                        </a:rPr>
                        <a:t>CORBA</a:t>
                      </a:r>
                      <a:r>
                        <a:rPr kumimoji="0" lang="en-US" sz="2000" b="0" i="0" u="none" strike="noStrike" cap="none" normalizeH="0" baseline="0" dirty="0">
                          <a:ln>
                            <a:noFill/>
                          </a:ln>
                          <a:solidFill>
                            <a:schemeClr val="tx1"/>
                          </a:solidFill>
                          <a:effectLst/>
                          <a:latin typeface="Arial" charset="0"/>
                          <a:ea typeface="宋体" pitchFamily="2" charset="-122"/>
                          <a:cs typeface="Arial" charset="0"/>
                        </a:rPr>
                        <a:t>) is a middleware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Some middleware such as Java Remote Method Invocation (RMI) supports only a single programming language.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Most middleware is implemented over the Internet protocols, which themselves mask the differences of the underlying networks.</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71" name="Text Box 15">
            <a:extLst>
              <a:ext uri="{FF2B5EF4-FFF2-40B4-BE49-F238E27FC236}">
                <a16:creationId xmlns:a16="http://schemas.microsoft.com/office/drawing/2014/main" id="{E4A95D40-FBBD-48FD-AE3D-272337A0FE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9CF597D6-3624-4714-8A9D-45FBAEEC3F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30A4AD-EA3F-439F-8BB9-5F247371287C}" type="slidenum">
              <a:rPr lang="en-US" altLang="en-US"/>
              <a:pPr eaLnBrk="1" hangingPunct="1"/>
              <a:t>39</a:t>
            </a:fld>
            <a:endParaRPr lang="en-US" altLang="en-US"/>
          </a:p>
        </p:txBody>
      </p:sp>
      <p:sp>
        <p:nvSpPr>
          <p:cNvPr id="38915" name="Rectangle 2">
            <a:extLst>
              <a:ext uri="{FF2B5EF4-FFF2-40B4-BE49-F238E27FC236}">
                <a16:creationId xmlns:a16="http://schemas.microsoft.com/office/drawing/2014/main" id="{EB19F755-C495-4E32-B446-66597B5E2954}"/>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7597" name="Group 13">
            <a:extLst>
              <a:ext uri="{FF2B5EF4-FFF2-40B4-BE49-F238E27FC236}">
                <a16:creationId xmlns:a16="http://schemas.microsoft.com/office/drawing/2014/main" id="{A37D9039-F3A2-408C-8DD2-12C175573F8A}"/>
              </a:ext>
            </a:extLst>
          </p:cNvPr>
          <p:cNvGraphicFramePr>
            <a:graphicFrameLocks noGrp="1"/>
          </p:cNvGraphicFramePr>
          <p:nvPr>
            <p:ph type="tbl" idx="1"/>
          </p:nvPr>
        </p:nvGraphicFramePr>
        <p:xfrm>
          <a:off x="533400" y="1219200"/>
          <a:ext cx="8229600" cy="512672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1260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Virtual machine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Virtual machine provides a way of making code executable on any hardware.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compiler for a particular language generates code for a virtual machine instead of a particular hardware order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For example, the Java compiler produces code for the Java virtual machine, which needs to be implemented once for each type of hardware to enable Java program to run. But the Java solution is not generally applicable to program written in other languages.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19" name="Text Box 11">
            <a:extLst>
              <a:ext uri="{FF2B5EF4-FFF2-40B4-BE49-F238E27FC236}">
                <a16:creationId xmlns:a16="http://schemas.microsoft.com/office/drawing/2014/main" id="{539E4249-9E46-4CBF-8E57-EBBE31F61A3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68380CD3-CF6A-4EEF-9A5A-ABE831997C9E}"/>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sz="3100">
                <a:solidFill>
                  <a:srgbClr val="FFFFFF"/>
                </a:solidFill>
              </a:rPr>
              <a:t>Distinct characteristics of C/S </a:t>
            </a:r>
          </a:p>
        </p:txBody>
      </p:sp>
      <p:graphicFrame>
        <p:nvGraphicFramePr>
          <p:cNvPr id="6149" name="Rectangle 3">
            <a:extLst>
              <a:ext uri="{FF2B5EF4-FFF2-40B4-BE49-F238E27FC236}">
                <a16:creationId xmlns:a16="http://schemas.microsoft.com/office/drawing/2014/main" id="{C7716E2E-B224-45DE-ACFD-4C8E56D1FFC1}"/>
              </a:ext>
            </a:extLst>
          </p:cNvPr>
          <p:cNvGraphicFramePr>
            <a:graphicFrameLocks noGrp="1"/>
          </p:cNvGraphicFramePr>
          <p:nvPr>
            <p:ph idx="1"/>
            <p:extLst>
              <p:ext uri="{D42A27DB-BD31-4B8C-83A1-F6EECF244321}">
                <p14:modId xmlns:p14="http://schemas.microsoft.com/office/powerpoint/2010/main" val="253086847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5FA8144C-05B1-46D3-8446-5576A5FEB3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08BE44-755F-41A6-BA78-1ABC9F6F4060}" type="slidenum">
              <a:rPr lang="en-US" altLang="en-US"/>
              <a:pPr eaLnBrk="1" hangingPunct="1"/>
              <a:t>40</a:t>
            </a:fld>
            <a:endParaRPr lang="en-US" altLang="en-US"/>
          </a:p>
        </p:txBody>
      </p:sp>
      <p:sp>
        <p:nvSpPr>
          <p:cNvPr id="39939" name="Rectangle 2">
            <a:extLst>
              <a:ext uri="{FF2B5EF4-FFF2-40B4-BE49-F238E27FC236}">
                <a16:creationId xmlns:a16="http://schemas.microsoft.com/office/drawing/2014/main" id="{BB2D3BE0-6E2C-4E93-AB90-54A59283938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dirty="0">
                <a:solidFill>
                  <a:srgbClr val="669900"/>
                </a:solidFill>
                <a:ea typeface="SimSun" panose="02010600030101010101" pitchFamily="2" charset="-122"/>
              </a:rPr>
              <a:t>Openness</a:t>
            </a:r>
          </a:p>
        </p:txBody>
      </p:sp>
      <p:graphicFrame>
        <p:nvGraphicFramePr>
          <p:cNvPr id="68646" name="Group 38">
            <a:extLst>
              <a:ext uri="{FF2B5EF4-FFF2-40B4-BE49-F238E27FC236}">
                <a16:creationId xmlns:a16="http://schemas.microsoft.com/office/drawing/2014/main" id="{3DBEF720-D27A-4ACC-A9E1-065719D49928}"/>
              </a:ext>
            </a:extLst>
          </p:cNvPr>
          <p:cNvGraphicFramePr>
            <a:graphicFrameLocks noGrp="1"/>
          </p:cNvGraphicFramePr>
          <p:nvPr>
            <p:ph type="tbl" idx="1"/>
            <p:extLst>
              <p:ext uri="{D42A27DB-BD31-4B8C-83A1-F6EECF244321}">
                <p14:modId xmlns:p14="http://schemas.microsoft.com/office/powerpoint/2010/main" val="1194290867"/>
              </p:ext>
            </p:extLst>
          </p:nvPr>
        </p:nvGraphicFramePr>
        <p:xfrm>
          <a:off x="533400" y="1219200"/>
          <a:ext cx="8229600" cy="566928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052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charset="0"/>
                        <a:ea typeface="宋体" pitchFamily="2" charset="-122"/>
                        <a:cs typeface="Arial" charset="0"/>
                      </a:endParaRPr>
                    </a:p>
                    <a:p>
                      <a:pPr algn="just">
                        <a:buFont typeface="Arial" pitchFamily="34" charset="0"/>
                        <a:buChar char="•"/>
                      </a:pPr>
                      <a:r>
                        <a:rPr lang="en-SG" sz="1800" b="0" i="0" kern="1200" dirty="0">
                          <a:solidFill>
                            <a:schemeClr val="tx1"/>
                          </a:solidFill>
                          <a:effectLst/>
                          <a:latin typeface="+mn-lt"/>
                          <a:ea typeface="+mn-ea"/>
                          <a:cs typeface="+mn-cs"/>
                        </a:rPr>
                        <a:t>The openness of a computer system is the characteristic that determines whether the system can be extended and reimplemented in various ways. </a:t>
                      </a:r>
                    </a:p>
                    <a:p>
                      <a:pPr algn="just">
                        <a:buFont typeface="Arial" pitchFamily="34" charset="0"/>
                        <a:buChar char="•"/>
                      </a:pPr>
                      <a:r>
                        <a:rPr lang="en-SG" sz="1800" b="0" i="0" kern="1200" dirty="0">
                          <a:solidFill>
                            <a:schemeClr val="tx1"/>
                          </a:solidFill>
                          <a:effectLst/>
                          <a:latin typeface="+mn-lt"/>
                          <a:ea typeface="+mn-ea"/>
                          <a:cs typeface="+mn-cs"/>
                        </a:rPr>
                        <a:t>The openness of distributed systems is determined primarily by the degree to which new resource-sharing services can be added and be made available for use by a variety of client programs. </a:t>
                      </a:r>
                    </a:p>
                    <a:p>
                      <a:pPr algn="just">
                        <a:buFont typeface="Arial" pitchFamily="34" charset="0"/>
                        <a:buChar char="•"/>
                      </a:pPr>
                      <a:r>
                        <a:rPr lang="en-SG" sz="1800" b="0" i="0" kern="1200" dirty="0">
                          <a:solidFill>
                            <a:schemeClr val="tx1"/>
                          </a:solidFill>
                          <a:effectLst/>
                          <a:latin typeface="+mn-lt"/>
                          <a:ea typeface="+mn-ea"/>
                          <a:cs typeface="+mn-cs"/>
                        </a:rPr>
                        <a:t>Openness cannot be achieved unless the specification and documentation of the key software interfaces of the components of a system are made available to software developers.</a:t>
                      </a:r>
                    </a:p>
                    <a:p>
                      <a:pPr algn="just">
                        <a:buFont typeface="Arial" pitchFamily="34" charset="0"/>
                        <a:buChar char="•"/>
                      </a:pPr>
                      <a:r>
                        <a:rPr lang="en-SG" sz="1800" b="0" i="0" kern="1200" dirty="0">
                          <a:solidFill>
                            <a:schemeClr val="tx1"/>
                          </a:solidFill>
                          <a:effectLst/>
                          <a:latin typeface="+mn-lt"/>
                          <a:ea typeface="+mn-ea"/>
                          <a:cs typeface="+mn-cs"/>
                        </a:rPr>
                        <a:t> In a word, the key interfaces are </a:t>
                      </a:r>
                      <a:r>
                        <a:rPr lang="en-SG" sz="1800" b="0" i="1" kern="1200" dirty="0">
                          <a:solidFill>
                            <a:schemeClr val="tx1"/>
                          </a:solidFill>
                          <a:effectLst/>
                          <a:latin typeface="+mn-lt"/>
                          <a:ea typeface="+mn-ea"/>
                          <a:cs typeface="+mn-cs"/>
                        </a:rPr>
                        <a:t>published</a:t>
                      </a:r>
                      <a:r>
                        <a:rPr lang="en-SG" sz="1800" b="0" i="0" kern="1200" dirty="0">
                          <a:solidFill>
                            <a:schemeClr val="tx1"/>
                          </a:solidFill>
                          <a:effectLst/>
                          <a:latin typeface="+mn-lt"/>
                          <a:ea typeface="+mn-ea"/>
                          <a:cs typeface="+mn-cs"/>
                        </a:rPr>
                        <a:t>.</a:t>
                      </a:r>
                    </a:p>
                    <a:p>
                      <a:pPr algn="just">
                        <a:buFont typeface="Arial" pitchFamily="34" charset="0"/>
                        <a:buChar char="•"/>
                      </a:pPr>
                      <a:r>
                        <a:rPr lang="en-SG" sz="1800" b="0" i="0" kern="1200" dirty="0">
                          <a:solidFill>
                            <a:schemeClr val="tx1"/>
                          </a:solidFill>
                          <a:effectLst/>
                          <a:latin typeface="+mn-lt"/>
                          <a:ea typeface="+mn-ea"/>
                          <a:cs typeface="+mn-cs"/>
                        </a:rPr>
                        <a:t>However, the publication of interfaces is only the starting point for adding and extending services in a distributed system.</a:t>
                      </a:r>
                    </a:p>
                    <a:p>
                      <a:pPr algn="just">
                        <a:buFont typeface="Arial" pitchFamily="34" charset="0"/>
                        <a:buChar char="•"/>
                      </a:pPr>
                      <a:r>
                        <a:rPr lang="en-SG" sz="1800" b="0" i="0" kern="1200" dirty="0">
                          <a:solidFill>
                            <a:schemeClr val="tx1"/>
                          </a:solidFill>
                          <a:effectLst/>
                          <a:latin typeface="+mn-lt"/>
                          <a:ea typeface="+mn-ea"/>
                          <a:cs typeface="+mn-cs"/>
                        </a:rPr>
                        <a:t>The designers of the Internet protocols introduced a series of documents called ‘</a:t>
                      </a:r>
                      <a:r>
                        <a:rPr lang="en-SG" sz="1800" b="1" i="0" kern="1200" dirty="0">
                          <a:solidFill>
                            <a:schemeClr val="tx1"/>
                          </a:solidFill>
                          <a:effectLst/>
                          <a:latin typeface="+mn-lt"/>
                          <a:ea typeface="+mn-ea"/>
                          <a:cs typeface="+mn-cs"/>
                        </a:rPr>
                        <a:t>Requests For Comments</a:t>
                      </a:r>
                      <a:r>
                        <a:rPr lang="en-SG" sz="1800" b="0" i="0" kern="1200" dirty="0">
                          <a:solidFill>
                            <a:schemeClr val="tx1"/>
                          </a:solidFill>
                          <a:effectLst/>
                          <a:latin typeface="+mn-lt"/>
                          <a:ea typeface="+mn-ea"/>
                          <a:cs typeface="+mn-cs"/>
                        </a:rPr>
                        <a:t>’, or RFCs, each of which is known by a number. </a:t>
                      </a:r>
                    </a:p>
                    <a:p>
                      <a:pPr algn="just">
                        <a:buFont typeface="Arial" pitchFamily="34" charset="0"/>
                        <a:buChar char="•"/>
                      </a:pPr>
                      <a:r>
                        <a:rPr lang="en-SG" sz="1800" b="0" i="0" kern="1200" dirty="0">
                          <a:solidFill>
                            <a:schemeClr val="tx1"/>
                          </a:solidFill>
                          <a:effectLst/>
                          <a:latin typeface="+mn-lt"/>
                          <a:ea typeface="+mn-ea"/>
                          <a:cs typeface="+mn-cs"/>
                        </a:rPr>
                        <a:t>The specifications of the Internet communication protocols were published in this series in the early 1980s, followed by specifications for applications that run over them, such as file transfer, email and telnet by the mid-1980s. </a:t>
                      </a:r>
                    </a:p>
                    <a:p>
                      <a:pPr algn="just">
                        <a:buFont typeface="Arial" pitchFamily="34" charset="0"/>
                        <a:buChar char="•"/>
                      </a:pPr>
                      <a:r>
                        <a:rPr lang="en-SG" sz="1800" b="0" i="0" kern="1200" dirty="0">
                          <a:solidFill>
                            <a:schemeClr val="tx1"/>
                          </a:solidFill>
                          <a:effectLst/>
                          <a:latin typeface="+mn-lt"/>
                          <a:ea typeface="+mn-ea"/>
                          <a:cs typeface="+mn-cs"/>
                        </a:rPr>
                        <a:t>This practice has continued and forms the basis of the technical documentation of the Internet. This series includes discussions as well as the specifications of protocols. </a:t>
                      </a:r>
                      <a:r>
                        <a:rPr lang="en-SG" sz="1800" dirty="0"/>
                        <a:t/>
                      </a:r>
                      <a:br>
                        <a:rPr lang="en-SG" sz="1800" dirty="0"/>
                      </a:br>
                      <a:endParaRPr kumimoji="0" lang="en-US" sz="1800" b="0" i="0" u="none" strike="noStrike" cap="none" normalizeH="0" baseline="0" dirty="0">
                        <a:ln>
                          <a:noFill/>
                        </a:ln>
                        <a:solidFill>
                          <a:schemeClr val="tx1"/>
                        </a:solidFill>
                        <a:effectLst/>
                        <a:latin typeface="Arial" charset="0"/>
                        <a:ea typeface="宋体" pitchFamily="2" charset="-122"/>
                        <a:cs typeface="Arial" charset="0"/>
                      </a:endParaRP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43" name="Text Box 39">
            <a:extLst>
              <a:ext uri="{FF2B5EF4-FFF2-40B4-BE49-F238E27FC236}">
                <a16:creationId xmlns:a16="http://schemas.microsoft.com/office/drawing/2014/main" id="{6C83B7D6-C0B8-404F-9188-4FDDBF0C73A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5DAB8A-7F6B-437D-8CCD-086AD099001F}"/>
              </a:ext>
            </a:extLst>
          </p:cNvPr>
          <p:cNvSpPr>
            <a:spLocks noGrp="1"/>
          </p:cNvSpPr>
          <p:nvPr>
            <p:ph type="title"/>
          </p:nvPr>
        </p:nvSpPr>
        <p:spPr/>
        <p:txBody>
          <a:bodyPr/>
          <a:lstStyle/>
          <a:p>
            <a:r>
              <a:rPr lang="en-US" altLang="en-US"/>
              <a:t>Transparency</a:t>
            </a:r>
          </a:p>
        </p:txBody>
      </p:sp>
      <p:sp>
        <p:nvSpPr>
          <p:cNvPr id="44035" name="Content Placeholder 2">
            <a:extLst>
              <a:ext uri="{FF2B5EF4-FFF2-40B4-BE49-F238E27FC236}">
                <a16:creationId xmlns:a16="http://schemas.microsoft.com/office/drawing/2014/main" id="{4A9F2254-3052-48BF-887F-F0150F93E3FE}"/>
              </a:ext>
            </a:extLst>
          </p:cNvPr>
          <p:cNvSpPr>
            <a:spLocks noGrp="1"/>
          </p:cNvSpPr>
          <p:nvPr>
            <p:ph sz="quarter" idx="1"/>
          </p:nvPr>
        </p:nvSpPr>
        <p:spPr/>
        <p:txBody>
          <a:bodyPr/>
          <a:lstStyle/>
          <a:p>
            <a:r>
              <a:rPr lang="en-US" altLang="en-US" sz="2400"/>
              <a:t>A distributed system that is able to present itself to users and applications as if it were only a single computer system is said to be </a:t>
            </a:r>
            <a:r>
              <a:rPr lang="en-US" altLang="en-US" sz="2400" b="1" i="1"/>
              <a:t>transparent</a:t>
            </a:r>
            <a:r>
              <a:rPr lang="en-US" altLang="en-US" sz="2400"/>
              <a:t>.</a:t>
            </a:r>
          </a:p>
          <a:p>
            <a:r>
              <a:rPr lang="en-US" altLang="en-US" sz="2400"/>
              <a:t>The ANSA Reference Manual [ANSA 1989] and the International Organization for Standardization’s Reference Model for Open Distributed Processing (RM-ODP) [ISO 1992] identify eight forms of transparency.</a:t>
            </a:r>
          </a:p>
          <a:p>
            <a:endParaRPr lang="en-US"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775D1D-6B0B-44A5-8B26-BFA2DE1298F5}"/>
              </a:ext>
            </a:extLst>
          </p:cNvPr>
          <p:cNvSpPr>
            <a:spLocks noGrp="1" noChangeArrowheads="1"/>
          </p:cNvSpPr>
          <p:nvPr>
            <p:ph type="title"/>
          </p:nvPr>
        </p:nvSpPr>
        <p:spPr/>
        <p:txBody>
          <a:bodyPr>
            <a:normAutofit/>
          </a:bodyPr>
          <a:lstStyle/>
          <a:p>
            <a:pPr eaLnBrk="1" hangingPunct="1">
              <a:defRPr/>
            </a:pPr>
            <a:r>
              <a:rPr lang="en-US" altLang="zh-TW" sz="4000">
                <a:ea typeface="新細明體" pitchFamily="18" charset="-120"/>
              </a:rPr>
              <a:t>Transparency in a Distributed System</a:t>
            </a:r>
          </a:p>
        </p:txBody>
      </p:sp>
      <p:sp>
        <p:nvSpPr>
          <p:cNvPr id="45059" name="Text Box 3">
            <a:extLst>
              <a:ext uri="{FF2B5EF4-FFF2-40B4-BE49-F238E27FC236}">
                <a16:creationId xmlns:a16="http://schemas.microsoft.com/office/drawing/2014/main" id="{9A9B3B0C-65E8-4ECC-B298-D97FC3C28FDB}"/>
              </a:ext>
            </a:extLst>
          </p:cNvPr>
          <p:cNvSpPr txBox="1">
            <a:spLocks noChangeArrowheads="1"/>
          </p:cNvSpPr>
          <p:nvPr/>
        </p:nvSpPr>
        <p:spPr bwMode="auto">
          <a:xfrm>
            <a:off x="304800" y="5791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PMingLiU" panose="02020500000000000000" pitchFamily="18" charset="-120"/>
              </a:rPr>
              <a:t>Different forms of transparency in a distributed system</a:t>
            </a:r>
          </a:p>
        </p:txBody>
      </p:sp>
      <p:graphicFrame>
        <p:nvGraphicFramePr>
          <p:cNvPr id="1077" name="Group 53">
            <a:extLst>
              <a:ext uri="{FF2B5EF4-FFF2-40B4-BE49-F238E27FC236}">
                <a16:creationId xmlns:a16="http://schemas.microsoft.com/office/drawing/2014/main" id="{0E5E8053-B8AF-47B9-BBF2-4F10E89DC1DF}"/>
              </a:ext>
            </a:extLst>
          </p:cNvPr>
          <p:cNvGraphicFramePr>
            <a:graphicFrameLocks noGrp="1"/>
          </p:cNvGraphicFramePr>
          <p:nvPr/>
        </p:nvGraphicFramePr>
        <p:xfrm>
          <a:off x="1143000" y="1371600"/>
          <a:ext cx="7010400" cy="4332431"/>
        </p:xfrm>
        <a:graphic>
          <a:graphicData uri="http://schemas.openxmlformats.org/drawingml/2006/table">
            <a:tbl>
              <a:tblPr/>
              <a:tblGrid>
                <a:gridCol w="1919288">
                  <a:extLst>
                    <a:ext uri="{9D8B030D-6E8A-4147-A177-3AD203B41FA5}">
                      <a16:colId xmlns:a16="http://schemas.microsoft.com/office/drawing/2014/main" val="20000"/>
                    </a:ext>
                  </a:extLst>
                </a:gridCol>
                <a:gridCol w="5091112">
                  <a:extLst>
                    <a:ext uri="{9D8B030D-6E8A-4147-A177-3AD203B41FA5}">
                      <a16:colId xmlns:a16="http://schemas.microsoft.com/office/drawing/2014/main" val="20001"/>
                    </a:ext>
                  </a:extLst>
                </a:gridCol>
              </a:tblGrid>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Transparency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Description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Access</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differences in data representation and how a resource is accessed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where a resource is located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Migration </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move to another location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be moved to another location while in use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Replication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replicated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Concurrency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shared by several competitive users</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Failure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the failure and recovery of a resource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Persistence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whether a (software) resource is in memory or on disk</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18A6FAB6-CB3D-498F-A159-593DC47B2BCE}"/>
              </a:ext>
            </a:extLst>
          </p:cNvPr>
          <p:cNvSpPr>
            <a:spLocks noGrp="1"/>
          </p:cNvSpPr>
          <p:nvPr>
            <p:ph type="title"/>
          </p:nvPr>
        </p:nvSpPr>
        <p:spPr/>
        <p:txBody>
          <a:bodyPr/>
          <a:lstStyle/>
          <a:p>
            <a:r>
              <a:rPr lang="en-US" altLang="en-US"/>
              <a:t>Transparency</a:t>
            </a:r>
          </a:p>
        </p:txBody>
      </p:sp>
      <p:sp>
        <p:nvSpPr>
          <p:cNvPr id="46083" name="Content Placeholder 4">
            <a:extLst>
              <a:ext uri="{FF2B5EF4-FFF2-40B4-BE49-F238E27FC236}">
                <a16:creationId xmlns:a16="http://schemas.microsoft.com/office/drawing/2014/main" id="{D0089A23-CC81-40A7-B400-F172D84BE354}"/>
              </a:ext>
            </a:extLst>
          </p:cNvPr>
          <p:cNvSpPr>
            <a:spLocks noGrp="1"/>
          </p:cNvSpPr>
          <p:nvPr>
            <p:ph idx="1"/>
          </p:nvPr>
        </p:nvSpPr>
        <p:spPr/>
        <p:txBody>
          <a:bodyPr/>
          <a:lstStyle/>
          <a:p>
            <a:r>
              <a:rPr lang="en-US" altLang="en-US" sz="2400" dirty="0"/>
              <a:t>The two most important transparencies are </a:t>
            </a:r>
            <a:r>
              <a:rPr lang="en-US" altLang="en-US" sz="2400" b="1" dirty="0"/>
              <a:t>access</a:t>
            </a:r>
            <a:r>
              <a:rPr lang="en-US" altLang="en-US" sz="2400" dirty="0"/>
              <a:t> and </a:t>
            </a:r>
            <a:r>
              <a:rPr lang="en-US" altLang="en-US" sz="2400" b="1" dirty="0"/>
              <a:t>location</a:t>
            </a:r>
            <a:r>
              <a:rPr lang="en-US" altLang="en-US" sz="2400" dirty="0"/>
              <a:t> transparency; their presence or absence most strongly affects the utilization of distributed resources. They are sometimes referred to together as </a:t>
            </a:r>
            <a:r>
              <a:rPr lang="en-US" altLang="en-US" sz="2400" b="1" i="1" dirty="0"/>
              <a:t>network transparency</a:t>
            </a:r>
            <a:r>
              <a:rPr lang="en-US" altLang="en-US" sz="2400" dirty="0"/>
              <a:t>.</a:t>
            </a:r>
          </a:p>
          <a:p>
            <a:r>
              <a:rPr lang="en-US" altLang="en-US" sz="2400" dirty="0"/>
              <a:t>As an illustration of access transparency, consider a graphical user interface with folders, which is the same whether the files are inside the folder are local or remote.</a:t>
            </a:r>
          </a:p>
          <a:p>
            <a:r>
              <a:rPr lang="en-US" altLang="en-US" sz="2400" dirty="0"/>
              <a:t>URLs are </a:t>
            </a:r>
            <a:r>
              <a:rPr lang="en-US" altLang="en-US" sz="2400" u="sng" dirty="0"/>
              <a:t>location transparent </a:t>
            </a:r>
            <a:r>
              <a:rPr lang="en-US" altLang="en-US" sz="2400" dirty="0"/>
              <a:t>because the part of URL that identifies a web server domain name refers to a computer name in a domain, rather than to a Internet address.</a:t>
            </a:r>
          </a:p>
        </p:txBody>
      </p:sp>
      <p:sp>
        <p:nvSpPr>
          <p:cNvPr id="46084" name="Slide Number Placeholder 2">
            <a:extLst>
              <a:ext uri="{FF2B5EF4-FFF2-40B4-BE49-F238E27FC236}">
                <a16:creationId xmlns:a16="http://schemas.microsoft.com/office/drawing/2014/main" id="{5DC9292C-C166-4042-9F5C-050C4E584E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F9B0D-A267-497F-9B2E-7732F9233E34}" type="slidenum">
              <a:rPr lang="en-US" altLang="en-US"/>
              <a:pPr eaLnBrk="1" hangingPunct="1"/>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F8E4C51-730F-444B-BAA1-ED42680593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518C7-C705-4A19-8E2F-162C10949665}" type="slidenum">
              <a:rPr lang="en-US" altLang="en-US"/>
              <a:pPr eaLnBrk="1" hangingPunct="1"/>
              <a:t>44</a:t>
            </a:fld>
            <a:endParaRPr lang="en-US" altLang="en-US"/>
          </a:p>
        </p:txBody>
      </p:sp>
      <p:sp>
        <p:nvSpPr>
          <p:cNvPr id="47107" name="Rectangle 2">
            <a:extLst>
              <a:ext uri="{FF2B5EF4-FFF2-40B4-BE49-F238E27FC236}">
                <a16:creationId xmlns:a16="http://schemas.microsoft.com/office/drawing/2014/main" id="{D7DFE90B-1C90-4948-B7E1-AB325B670B66}"/>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70667" name="Group 11">
            <a:extLst>
              <a:ext uri="{FF2B5EF4-FFF2-40B4-BE49-F238E27FC236}">
                <a16:creationId xmlns:a16="http://schemas.microsoft.com/office/drawing/2014/main" id="{83762E81-3B34-4DA8-B394-E781441D0FB1}"/>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disclosure to unauthorized individual.</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7111" name="Text Box 12">
            <a:extLst>
              <a:ext uri="{FF2B5EF4-FFF2-40B4-BE49-F238E27FC236}">
                <a16:creationId xmlns:a16="http://schemas.microsoft.com/office/drawing/2014/main" id="{905F4C00-8628-4DF0-B66E-124A0390B36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C179C6CE-49DF-40DB-83B1-8EFB1CCD3E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290ACB-7DB0-4CEE-99F3-A50E7AEC5C24}" type="slidenum">
              <a:rPr lang="en-US" altLang="en-US"/>
              <a:pPr eaLnBrk="1" hangingPunct="1"/>
              <a:t>45</a:t>
            </a:fld>
            <a:endParaRPr lang="en-US" altLang="en-US"/>
          </a:p>
        </p:txBody>
      </p:sp>
      <p:sp>
        <p:nvSpPr>
          <p:cNvPr id="48131" name="Rectangle 2">
            <a:extLst>
              <a:ext uri="{FF2B5EF4-FFF2-40B4-BE49-F238E27FC236}">
                <a16:creationId xmlns:a16="http://schemas.microsoft.com/office/drawing/2014/main" id="{ADDF7839-F3A0-4A5F-ADEE-E7E3890F2630}"/>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20508" name="Group 28">
            <a:extLst>
              <a:ext uri="{FF2B5EF4-FFF2-40B4-BE49-F238E27FC236}">
                <a16:creationId xmlns:a16="http://schemas.microsoft.com/office/drawing/2014/main" id="{97ED1BFF-EAFA-4E68-AE82-962EA3C8BB53}"/>
              </a:ext>
            </a:extLst>
          </p:cNvPr>
          <p:cNvGraphicFramePr>
            <a:graphicFrameLocks noGrp="1"/>
          </p:cNvGraphicFramePr>
          <p:nvPr>
            <p:ph type="tbl" idx="1"/>
          </p:nvPr>
        </p:nvGraphicFramePr>
        <p:xfrm>
          <a:off x="533400" y="1219200"/>
          <a:ext cx="8229600" cy="22737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2733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interference with the means to access the resources.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35" name="Text Box 29">
            <a:extLst>
              <a:ext uri="{FF2B5EF4-FFF2-40B4-BE49-F238E27FC236}">
                <a16:creationId xmlns:a16="http://schemas.microsoft.com/office/drawing/2014/main" id="{D21AC5A3-5654-46DD-B739-DB782308ACC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E779071-32F6-4364-9A73-5BECB1F263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455A7E-78CD-46E1-8F7F-65A078F1E740}" type="slidenum">
              <a:rPr lang="en-US" altLang="en-US"/>
              <a:pPr eaLnBrk="1" hangingPunct="1"/>
              <a:t>46</a:t>
            </a:fld>
            <a:endParaRPr lang="en-US" altLang="en-US"/>
          </a:p>
        </p:txBody>
      </p:sp>
      <p:sp>
        <p:nvSpPr>
          <p:cNvPr id="49155" name="Rectangle 2">
            <a:extLst>
              <a:ext uri="{FF2B5EF4-FFF2-40B4-BE49-F238E27FC236}">
                <a16:creationId xmlns:a16="http://schemas.microsoft.com/office/drawing/2014/main" id="{1D00A821-468E-467F-B3AC-1637C7D18F6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a:t>
            </a:r>
          </a:p>
        </p:txBody>
      </p:sp>
      <p:graphicFrame>
        <p:nvGraphicFramePr>
          <p:cNvPr id="22545" name="Group 17">
            <a:extLst>
              <a:ext uri="{FF2B5EF4-FFF2-40B4-BE49-F238E27FC236}">
                <a16:creationId xmlns:a16="http://schemas.microsoft.com/office/drawing/2014/main" id="{CA9533F1-137F-4EA6-8AD3-C310CA3DA4B3}"/>
              </a:ext>
            </a:extLst>
          </p:cNvPr>
          <p:cNvGraphicFramePr>
            <a:graphicFrameLocks noGrp="1"/>
          </p:cNvGraphicFramePr>
          <p:nvPr>
            <p:ph type="tbl" idx="1"/>
          </p:nvPr>
        </p:nvGraphicFramePr>
        <p:xfrm>
          <a:off x="533400" y="1219200"/>
          <a:ext cx="8229600" cy="21152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1145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Authorization</a:t>
                      </a:r>
                    </a:p>
                  </a:txBody>
                  <a:tcPr marT="45704" marB="4570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59" name="Text Box 18">
            <a:extLst>
              <a:ext uri="{FF2B5EF4-FFF2-40B4-BE49-F238E27FC236}">
                <a16:creationId xmlns:a16="http://schemas.microsoft.com/office/drawing/2014/main" id="{BFEC8CF9-D276-4878-A22C-97DF4D9B7BD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49160" name="Footer Placeholder 3">
            <a:extLst>
              <a:ext uri="{FF2B5EF4-FFF2-40B4-BE49-F238E27FC236}">
                <a16:creationId xmlns:a16="http://schemas.microsoft.com/office/drawing/2014/main" id="{F8836924-89ED-4F06-AED8-5B3AA67BFBB0}"/>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CD60E32B-8E38-4D4A-9F18-D38AB476B1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F375C-8C77-4CE7-A522-1D12D0104B53}" type="slidenum">
              <a:rPr lang="en-US" altLang="en-US"/>
              <a:pPr eaLnBrk="1" hangingPunct="1"/>
              <a:t>47</a:t>
            </a:fld>
            <a:endParaRPr lang="en-US" altLang="en-US"/>
          </a:p>
        </p:txBody>
      </p:sp>
      <p:sp>
        <p:nvSpPr>
          <p:cNvPr id="50179" name="Rectangle 2">
            <a:extLst>
              <a:ext uri="{FF2B5EF4-FFF2-40B4-BE49-F238E27FC236}">
                <a16:creationId xmlns:a16="http://schemas.microsoft.com/office/drawing/2014/main" id="{10AC14FD-F76E-44C9-B26F-E91FFF8FA70F}"/>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challenges</a:t>
            </a:r>
          </a:p>
        </p:txBody>
      </p:sp>
      <p:graphicFrame>
        <p:nvGraphicFramePr>
          <p:cNvPr id="71705" name="Group 25">
            <a:extLst>
              <a:ext uri="{FF2B5EF4-FFF2-40B4-BE49-F238E27FC236}">
                <a16:creationId xmlns:a16="http://schemas.microsoft.com/office/drawing/2014/main" id="{CEDFB114-0DBB-420C-99C8-1386AD4DFDB6}"/>
              </a:ext>
            </a:extLst>
          </p:cNvPr>
          <p:cNvGraphicFramePr>
            <a:graphicFrameLocks noGrp="1"/>
          </p:cNvGraphicFramePr>
          <p:nvPr>
            <p:ph type="tbl" idx="1"/>
          </p:nvPr>
        </p:nvGraphicFramePr>
        <p:xfrm>
          <a:off x="533400" y="1219200"/>
          <a:ext cx="8229600" cy="37369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73697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990099"/>
                          </a:solidFill>
                          <a:effectLst/>
                          <a:latin typeface="Arial" charset="0"/>
                          <a:ea typeface="宋体" pitchFamily="2" charset="-122"/>
                          <a:cs typeface="Arial" charset="0"/>
                        </a:rPr>
                        <a:t>Denial of service attacks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Denial of service attacks is an attempt to make a computer resource unavailable to its intended users.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This can be achieved by bombarding the service with such a large number of pointless requests that the serious users are unable to use it.</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3" name="Text Box 26">
            <a:extLst>
              <a:ext uri="{FF2B5EF4-FFF2-40B4-BE49-F238E27FC236}">
                <a16:creationId xmlns:a16="http://schemas.microsoft.com/office/drawing/2014/main" id="{86CDE369-14A3-4CFF-9D97-4F77AD22EE00}"/>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0184" name="Footer Placeholder 3">
            <a:extLst>
              <a:ext uri="{FF2B5EF4-FFF2-40B4-BE49-F238E27FC236}">
                <a16:creationId xmlns:a16="http://schemas.microsoft.com/office/drawing/2014/main" id="{112CF713-CAE3-4278-BBA9-35A595A4139A}"/>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EC9E6B6-DA7F-4357-A7F3-5F2BEB305706}"/>
              </a:ext>
            </a:extLst>
          </p:cNvPr>
          <p:cNvSpPr>
            <a:spLocks noGrp="1"/>
          </p:cNvSpPr>
          <p:nvPr>
            <p:ph type="title"/>
          </p:nvPr>
        </p:nvSpPr>
        <p:spPr>
          <a:xfrm>
            <a:off x="3724072" y="405334"/>
            <a:ext cx="4939868" cy="527728"/>
          </a:xfrm>
        </p:spPr>
        <p:txBody>
          <a:bodyPr anchor="b">
            <a:normAutofit fontScale="90000"/>
          </a:bodyPr>
          <a:lstStyle/>
          <a:p>
            <a:r>
              <a:rPr lang="en-US" altLang="en-US" b="1" dirty="0"/>
              <a:t>Scalability</a:t>
            </a:r>
          </a:p>
        </p:txBody>
      </p:sp>
      <p:sp>
        <p:nvSpPr>
          <p:cNvPr id="52227" name="Content Placeholder 2">
            <a:extLst>
              <a:ext uri="{FF2B5EF4-FFF2-40B4-BE49-F238E27FC236}">
                <a16:creationId xmlns:a16="http://schemas.microsoft.com/office/drawing/2014/main" id="{3F82ADF2-018E-4B00-8C30-0020D9519E3F}"/>
              </a:ext>
            </a:extLst>
          </p:cNvPr>
          <p:cNvSpPr>
            <a:spLocks noGrp="1"/>
          </p:cNvSpPr>
          <p:nvPr>
            <p:ph sz="quarter" idx="1"/>
          </p:nvPr>
        </p:nvSpPr>
        <p:spPr>
          <a:xfrm>
            <a:off x="3724073" y="1250302"/>
            <a:ext cx="4939867" cy="5467739"/>
          </a:xfrm>
        </p:spPr>
        <p:txBody>
          <a:bodyPr>
            <a:noAutofit/>
          </a:bodyPr>
          <a:lstStyle/>
          <a:p>
            <a:r>
              <a:rPr lang="en-US" altLang="en-US" sz="2400" dirty="0"/>
              <a:t>Scalability of a system can be measured along at least three different dimensions:</a:t>
            </a:r>
          </a:p>
          <a:p>
            <a:pPr lvl="1"/>
            <a:r>
              <a:rPr lang="en-US" altLang="en-US" sz="2400" dirty="0"/>
              <a:t>First, a system can be scalable with respect to its size, meaning that we can easily add more users and resources to the system</a:t>
            </a:r>
          </a:p>
          <a:p>
            <a:pPr lvl="1"/>
            <a:r>
              <a:rPr lang="en-US" altLang="en-US" sz="2400" dirty="0"/>
              <a:t>Second, a geographically scalable system is one in which the users and resources may lie far apart.</a:t>
            </a:r>
          </a:p>
          <a:p>
            <a:pPr lvl="1"/>
            <a:r>
              <a:rPr lang="en-US" altLang="en-US" sz="2400" dirty="0"/>
              <a:t>Third, a system can be administratively scalable, meaning that it can still be easy to manage even if it spans many independent administrative organizations.</a:t>
            </a:r>
          </a:p>
        </p:txBody>
      </p:sp>
      <p:pic>
        <p:nvPicPr>
          <p:cNvPr id="52229" name="Picture 52228" descr="Top view of cubes connected with black lines">
            <a:extLst>
              <a:ext uri="{FF2B5EF4-FFF2-40B4-BE49-F238E27FC236}">
                <a16:creationId xmlns:a16="http://schemas.microsoft.com/office/drawing/2014/main" id="{7643B8DD-54E6-4090-A303-2F955405534A}"/>
              </a:ext>
            </a:extLst>
          </p:cNvPr>
          <p:cNvPicPr>
            <a:picLocks noChangeAspect="1"/>
          </p:cNvPicPr>
          <p:nvPr/>
        </p:nvPicPr>
        <p:blipFill rotWithShape="1">
          <a:blip r:embed="rId2"/>
          <a:srcRect l="35950" r="26028"/>
          <a:stretch/>
        </p:blipFill>
        <p:spPr>
          <a:xfrm>
            <a:off x="20" y="10"/>
            <a:ext cx="3476673" cy="6857990"/>
          </a:xfrm>
          <a:prstGeom prst="rect">
            <a:avLst/>
          </a:prstGeom>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45FCA915-2681-43D7-A69B-79F2348E97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6F07B6-9BB9-41FD-94AE-279B84806BA1}" type="slidenum">
              <a:rPr lang="en-US" altLang="en-US"/>
              <a:pPr eaLnBrk="1" hangingPunct="1"/>
              <a:t>49</a:t>
            </a:fld>
            <a:endParaRPr lang="en-US" altLang="en-US"/>
          </a:p>
        </p:txBody>
      </p:sp>
      <p:sp>
        <p:nvSpPr>
          <p:cNvPr id="54275" name="Rectangle 2">
            <a:extLst>
              <a:ext uri="{FF2B5EF4-FFF2-40B4-BE49-F238E27FC236}">
                <a16:creationId xmlns:a16="http://schemas.microsoft.com/office/drawing/2014/main" id="{0B260CC5-702A-407E-8CE9-6A1E42BEA59B}"/>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2718" name="Group 14">
            <a:extLst>
              <a:ext uri="{FF2B5EF4-FFF2-40B4-BE49-F238E27FC236}">
                <a16:creationId xmlns:a16="http://schemas.microsoft.com/office/drawing/2014/main" id="{FB533CD0-7969-40C3-857B-0C8A4EE667E8}"/>
              </a:ext>
            </a:extLst>
          </p:cNvPr>
          <p:cNvGraphicFramePr>
            <a:graphicFrameLocks noGrp="1"/>
          </p:cNvGraphicFramePr>
          <p:nvPr>
            <p:ph type="tbl" idx="1"/>
            <p:extLst>
              <p:ext uri="{D42A27DB-BD31-4B8C-83A1-F6EECF244321}">
                <p14:modId xmlns:p14="http://schemas.microsoft.com/office/powerpoint/2010/main" val="3362783548"/>
              </p:ext>
            </p:extLst>
          </p:nvPr>
        </p:nvGraphicFramePr>
        <p:xfrm>
          <a:off x="533400" y="1219200"/>
          <a:ext cx="8229600" cy="318821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127375">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Cost should linearly increase with the system size.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For example, the frequency with which files are accessed in an intranet is likely to grow as the number of users and computer increases.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It must be possible to add server computers to avoid performance bottleneck that would arise if a single file server had to handle all file access requests.</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79" name="Text Box 15">
            <a:extLst>
              <a:ext uri="{FF2B5EF4-FFF2-40B4-BE49-F238E27FC236}">
                <a16:creationId xmlns:a16="http://schemas.microsoft.com/office/drawing/2014/main" id="{7FD41C4A-CD62-4B3C-A53A-9153035552A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24087A-EF44-4A25-B425-28F40BCBEF90}"/>
              </a:ext>
            </a:extLst>
          </p:cNvPr>
          <p:cNvSpPr>
            <a:spLocks noGrp="1" noChangeArrowheads="1"/>
          </p:cNvSpPr>
          <p:nvPr>
            <p:ph type="title"/>
          </p:nvPr>
        </p:nvSpPr>
        <p:spPr/>
        <p:txBody>
          <a:bodyPr/>
          <a:lstStyle/>
          <a:p>
            <a:pPr eaLnBrk="1" hangingPunct="1"/>
            <a:r>
              <a:rPr lang="en-US" altLang="en-US" dirty="0">
                <a:solidFill>
                  <a:srgbClr val="FF0000"/>
                </a:solidFill>
              </a:rPr>
              <a:t>Systems with C/S Architecture</a:t>
            </a:r>
          </a:p>
        </p:txBody>
      </p:sp>
      <p:sp>
        <p:nvSpPr>
          <p:cNvPr id="7171" name="Rectangle 3">
            <a:extLst>
              <a:ext uri="{FF2B5EF4-FFF2-40B4-BE49-F238E27FC236}">
                <a16:creationId xmlns:a16="http://schemas.microsoft.com/office/drawing/2014/main" id="{4F31C5F9-A0F6-4F5D-B4CF-0483370C080A}"/>
              </a:ext>
            </a:extLst>
          </p:cNvPr>
          <p:cNvSpPr>
            <a:spLocks noGrp="1" noChangeArrowheads="1"/>
          </p:cNvSpPr>
          <p:nvPr>
            <p:ph idx="1"/>
          </p:nvPr>
        </p:nvSpPr>
        <p:spPr>
          <a:xfrm>
            <a:off x="1828800" y="2057401"/>
            <a:ext cx="5829300" cy="2245519"/>
          </a:xfrm>
        </p:spPr>
        <p:txBody>
          <a:bodyPr>
            <a:normAutofit lnSpcReduction="10000"/>
          </a:bodyPr>
          <a:lstStyle/>
          <a:p>
            <a:pPr eaLnBrk="1" hangingPunct="1">
              <a:lnSpc>
                <a:spcPct val="80000"/>
              </a:lnSpc>
            </a:pPr>
            <a:r>
              <a:rPr lang="en-US" altLang="en-US" sz="1050"/>
              <a:t>File servers </a:t>
            </a:r>
          </a:p>
          <a:p>
            <a:pPr lvl="1" eaLnBrk="1" hangingPunct="1">
              <a:lnSpc>
                <a:spcPct val="80000"/>
              </a:lnSpc>
            </a:pPr>
            <a:r>
              <a:rPr lang="en-US" altLang="en-US" sz="975"/>
              <a:t>File sharing and file processing </a:t>
            </a:r>
          </a:p>
          <a:p>
            <a:pPr eaLnBrk="1" hangingPunct="1">
              <a:lnSpc>
                <a:spcPct val="80000"/>
              </a:lnSpc>
            </a:pPr>
            <a:r>
              <a:rPr lang="en-US" altLang="en-US" sz="1050"/>
              <a:t>Data base servers</a:t>
            </a:r>
          </a:p>
          <a:p>
            <a:pPr lvl="1" eaLnBrk="1" hangingPunct="1">
              <a:lnSpc>
                <a:spcPct val="80000"/>
              </a:lnSpc>
            </a:pPr>
            <a:r>
              <a:rPr lang="en-US" altLang="en-US" sz="975"/>
              <a:t>Passing file results </a:t>
            </a:r>
          </a:p>
          <a:p>
            <a:pPr lvl="1" eaLnBrk="1" hangingPunct="1">
              <a:lnSpc>
                <a:spcPct val="80000"/>
              </a:lnSpc>
            </a:pPr>
            <a:r>
              <a:rPr lang="en-US" altLang="en-US" sz="975"/>
              <a:t>Example: Query in DBMS server </a:t>
            </a:r>
          </a:p>
          <a:p>
            <a:pPr lvl="1" eaLnBrk="1" hangingPunct="1">
              <a:lnSpc>
                <a:spcPct val="80000"/>
              </a:lnSpc>
            </a:pPr>
            <a:r>
              <a:rPr lang="en-US" altLang="en-US" sz="975"/>
              <a:t>Typically one single request/reply  </a:t>
            </a:r>
          </a:p>
          <a:p>
            <a:pPr eaLnBrk="1" hangingPunct="1">
              <a:lnSpc>
                <a:spcPct val="80000"/>
              </a:lnSpc>
            </a:pPr>
            <a:r>
              <a:rPr lang="en-US" altLang="en-US" sz="1050"/>
              <a:t>Transaction servers</a:t>
            </a:r>
          </a:p>
          <a:p>
            <a:pPr lvl="1" eaLnBrk="1" hangingPunct="1">
              <a:lnSpc>
                <a:spcPct val="80000"/>
              </a:lnSpc>
            </a:pPr>
            <a:r>
              <a:rPr lang="en-US" altLang="en-US" sz="975"/>
              <a:t>Transaction server includes DBMS and transaction monitoring</a:t>
            </a:r>
          </a:p>
          <a:p>
            <a:pPr lvl="1" eaLnBrk="1" hangingPunct="1">
              <a:lnSpc>
                <a:spcPct val="80000"/>
              </a:lnSpc>
            </a:pPr>
            <a:r>
              <a:rPr lang="en-US" altLang="en-US" sz="975"/>
              <a:t>Server has remote procedures run online by the client</a:t>
            </a:r>
          </a:p>
          <a:p>
            <a:pPr eaLnBrk="1" hangingPunct="1">
              <a:lnSpc>
                <a:spcPct val="80000"/>
              </a:lnSpc>
            </a:pPr>
            <a:r>
              <a:rPr lang="en-US" altLang="en-US" sz="1050"/>
              <a:t>web servers</a:t>
            </a:r>
          </a:p>
          <a:p>
            <a:pPr lvl="1" eaLnBrk="1" hangingPunct="1">
              <a:lnSpc>
                <a:spcPct val="80000"/>
              </a:lnSpc>
            </a:pPr>
            <a:r>
              <a:rPr lang="en-US" altLang="en-US" sz="975"/>
              <a:t> Super-fat servers and thin clients </a:t>
            </a:r>
          </a:p>
          <a:p>
            <a:pPr lvl="1" eaLnBrk="1" hangingPunct="1">
              <a:lnSpc>
                <a:spcPct val="80000"/>
              </a:lnSpc>
            </a:pPr>
            <a:r>
              <a:rPr lang="en-US" altLang="en-US" sz="975"/>
              <a:t>Uses HTTP protocol </a:t>
            </a:r>
          </a:p>
          <a:p>
            <a:pPr lvl="1" eaLnBrk="1" hangingPunct="1">
              <a:lnSpc>
                <a:spcPct val="80000"/>
              </a:lnSpc>
            </a:pPr>
            <a:r>
              <a:rPr lang="en-US" altLang="en-US" sz="975"/>
              <a:t>Java was first to introduce interactive C/S forms </a:t>
            </a:r>
          </a:p>
        </p:txBody>
      </p:sp>
      <p:grpSp>
        <p:nvGrpSpPr>
          <p:cNvPr id="7172" name="Group 4">
            <a:extLst>
              <a:ext uri="{FF2B5EF4-FFF2-40B4-BE49-F238E27FC236}">
                <a16:creationId xmlns:a16="http://schemas.microsoft.com/office/drawing/2014/main" id="{9A3B03A7-6DC9-4FCB-B80B-42A08018A0CA}"/>
              </a:ext>
            </a:extLst>
          </p:cNvPr>
          <p:cNvGrpSpPr>
            <a:grpSpLocks/>
          </p:cNvGrpSpPr>
          <p:nvPr/>
        </p:nvGrpSpPr>
        <p:grpSpPr bwMode="auto">
          <a:xfrm>
            <a:off x="5372100" y="2057400"/>
            <a:ext cx="2228850" cy="1085850"/>
            <a:chOff x="3552" y="1200"/>
            <a:chExt cx="1872" cy="912"/>
          </a:xfrm>
        </p:grpSpPr>
        <p:sp>
          <p:nvSpPr>
            <p:cNvPr id="7181" name="Oval 5">
              <a:extLst>
                <a:ext uri="{FF2B5EF4-FFF2-40B4-BE49-F238E27FC236}">
                  <a16:creationId xmlns:a16="http://schemas.microsoft.com/office/drawing/2014/main" id="{CC9A9A21-7AC4-4A26-A119-C182CD5903FA}"/>
                </a:ext>
              </a:extLst>
            </p:cNvPr>
            <p:cNvSpPr>
              <a:spLocks noChangeArrowheads="1"/>
            </p:cNvSpPr>
            <p:nvPr/>
          </p:nvSpPr>
          <p:spPr bwMode="auto">
            <a:xfrm>
              <a:off x="3600" y="124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p:txBody>
        </p:sp>
        <p:sp>
          <p:nvSpPr>
            <p:cNvPr id="7182" name="Oval 6">
              <a:extLst>
                <a:ext uri="{FF2B5EF4-FFF2-40B4-BE49-F238E27FC236}">
                  <a16:creationId xmlns:a16="http://schemas.microsoft.com/office/drawing/2014/main" id="{6CE4A7DA-91EA-432C-9ECC-19954890D628}"/>
                </a:ext>
              </a:extLst>
            </p:cNvPr>
            <p:cNvSpPr>
              <a:spLocks noChangeArrowheads="1"/>
            </p:cNvSpPr>
            <p:nvPr/>
          </p:nvSpPr>
          <p:spPr bwMode="auto">
            <a:xfrm>
              <a:off x="3552" y="172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p:txBody>
        </p:sp>
        <p:sp>
          <p:nvSpPr>
            <p:cNvPr id="7183" name="Rectangle 7">
              <a:extLst>
                <a:ext uri="{FF2B5EF4-FFF2-40B4-BE49-F238E27FC236}">
                  <a16:creationId xmlns:a16="http://schemas.microsoft.com/office/drawing/2014/main" id="{37507C3A-9370-408B-84A3-9AC10714B2A7}"/>
                </a:ext>
              </a:extLst>
            </p:cNvPr>
            <p:cNvSpPr>
              <a:spLocks noChangeArrowheads="1"/>
            </p:cNvSpPr>
            <p:nvPr/>
          </p:nvSpPr>
          <p:spPr bwMode="auto">
            <a:xfrm>
              <a:off x="5040" y="1440"/>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84" name="AutoShape 8">
              <a:extLst>
                <a:ext uri="{FF2B5EF4-FFF2-40B4-BE49-F238E27FC236}">
                  <a16:creationId xmlns:a16="http://schemas.microsoft.com/office/drawing/2014/main" id="{AA2FE9BA-34FB-474C-BCFA-1907E2EE8F62}"/>
                </a:ext>
              </a:extLst>
            </p:cNvPr>
            <p:cNvSpPr>
              <a:spLocks noChangeArrowheads="1"/>
            </p:cNvSpPr>
            <p:nvPr/>
          </p:nvSpPr>
          <p:spPr bwMode="auto">
            <a:xfrm>
              <a:off x="3936" y="1200"/>
              <a:ext cx="1104" cy="912"/>
            </a:xfrm>
            <a:custGeom>
              <a:avLst/>
              <a:gdLst>
                <a:gd name="T0" fmla="*/ 28 w 21600"/>
                <a:gd name="T1" fmla="*/ 0 h 21600"/>
                <a:gd name="T2" fmla="*/ 8 w 21600"/>
                <a:gd name="T3" fmla="*/ 6 h 21600"/>
                <a:gd name="T4" fmla="*/ 0 w 21600"/>
                <a:gd name="T5" fmla="*/ 19 h 21600"/>
                <a:gd name="T6" fmla="*/ 8 w 21600"/>
                <a:gd name="T7" fmla="*/ 33 h 21600"/>
                <a:gd name="T8" fmla="*/ 28 w 21600"/>
                <a:gd name="T9" fmla="*/ 39 h 21600"/>
                <a:gd name="T10" fmla="*/ 48 w 21600"/>
                <a:gd name="T11" fmla="*/ 33 h 21600"/>
                <a:gd name="T12" fmla="*/ 56 w 21600"/>
                <a:gd name="T13" fmla="*/ 19 h 21600"/>
                <a:gd name="T14" fmla="*/ 48 w 21600"/>
                <a:gd name="T15" fmla="*/ 6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74 h 21600"/>
                <a:gd name="T26" fmla="*/ 18430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1" y="10800"/>
                  </a:moveTo>
                  <a:cubicBezTo>
                    <a:pt x="1331" y="16030"/>
                    <a:pt x="5570" y="20269"/>
                    <a:pt x="10800" y="20269"/>
                  </a:cubicBezTo>
                  <a:cubicBezTo>
                    <a:pt x="16030" y="20269"/>
                    <a:pt x="20269" y="16030"/>
                    <a:pt x="20269" y="10800"/>
                  </a:cubicBezTo>
                  <a:cubicBezTo>
                    <a:pt x="20269" y="5570"/>
                    <a:pt x="16030" y="1331"/>
                    <a:pt x="10800" y="1331"/>
                  </a:cubicBezTo>
                  <a:cubicBezTo>
                    <a:pt x="5570" y="1331"/>
                    <a:pt x="1331" y="5570"/>
                    <a:pt x="1331" y="10800"/>
                  </a:cubicBezTo>
                  <a:close/>
                </a:path>
              </a:pathLst>
            </a:cu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7173" name="Line 9">
            <a:extLst>
              <a:ext uri="{FF2B5EF4-FFF2-40B4-BE49-F238E27FC236}">
                <a16:creationId xmlns:a16="http://schemas.microsoft.com/office/drawing/2014/main" id="{26D32825-7B7A-44C4-897C-DA45FBD61DFD}"/>
              </a:ext>
            </a:extLst>
          </p:cNvPr>
          <p:cNvSpPr>
            <a:spLocks noChangeShapeType="1"/>
          </p:cNvSpPr>
          <p:nvPr/>
        </p:nvSpPr>
        <p:spPr bwMode="auto">
          <a:xfrm flipV="1">
            <a:off x="2971800" y="5086350"/>
            <a:ext cx="40005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4" name="Line 10">
            <a:extLst>
              <a:ext uri="{FF2B5EF4-FFF2-40B4-BE49-F238E27FC236}">
                <a16:creationId xmlns:a16="http://schemas.microsoft.com/office/drawing/2014/main" id="{C99E4E43-C722-41F8-9687-D76F0F94C384}"/>
              </a:ext>
            </a:extLst>
          </p:cNvPr>
          <p:cNvSpPr>
            <a:spLocks noChangeShapeType="1"/>
          </p:cNvSpPr>
          <p:nvPr/>
        </p:nvSpPr>
        <p:spPr bwMode="auto">
          <a:xfrm>
            <a:off x="2857500" y="4686300"/>
            <a:ext cx="6858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5" name="Line 11">
            <a:extLst>
              <a:ext uri="{FF2B5EF4-FFF2-40B4-BE49-F238E27FC236}">
                <a16:creationId xmlns:a16="http://schemas.microsoft.com/office/drawing/2014/main" id="{DC0A4DB4-2934-4678-9548-836F56B1FA54}"/>
              </a:ext>
            </a:extLst>
          </p:cNvPr>
          <p:cNvSpPr>
            <a:spLocks noChangeShapeType="1"/>
          </p:cNvSpPr>
          <p:nvPr/>
        </p:nvSpPr>
        <p:spPr bwMode="auto">
          <a:xfrm>
            <a:off x="4400550" y="4914900"/>
            <a:ext cx="1657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6" name="Rectangle 12">
            <a:extLst>
              <a:ext uri="{FF2B5EF4-FFF2-40B4-BE49-F238E27FC236}">
                <a16:creationId xmlns:a16="http://schemas.microsoft.com/office/drawing/2014/main" id="{DA5320D4-4AD8-49F3-93E7-19364B96C3AC}"/>
              </a:ext>
            </a:extLst>
          </p:cNvPr>
          <p:cNvSpPr>
            <a:spLocks noChangeArrowheads="1"/>
          </p:cNvSpPr>
          <p:nvPr/>
        </p:nvSpPr>
        <p:spPr bwMode="auto">
          <a:xfrm>
            <a:off x="4972050" y="47434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77" name="AutoShape 13">
            <a:extLst>
              <a:ext uri="{FF2B5EF4-FFF2-40B4-BE49-F238E27FC236}">
                <a16:creationId xmlns:a16="http://schemas.microsoft.com/office/drawing/2014/main" id="{F19AD011-CF72-447D-86DE-BCAD9369B450}"/>
              </a:ext>
            </a:extLst>
          </p:cNvPr>
          <p:cNvSpPr>
            <a:spLocks noChangeArrowheads="1"/>
          </p:cNvSpPr>
          <p:nvPr/>
        </p:nvSpPr>
        <p:spPr bwMode="auto">
          <a:xfrm>
            <a:off x="3257550" y="4343400"/>
            <a:ext cx="1485900" cy="1143000"/>
          </a:xfrm>
          <a:prstGeom prst="cloudCallout">
            <a:avLst>
              <a:gd name="adj1" fmla="val -6972"/>
              <a:gd name="adj2" fmla="val -35102"/>
            </a:avLst>
          </a:prstGeom>
          <a:solidFill>
            <a:srgbClr val="FFCC99"/>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Internet</a:t>
            </a:r>
          </a:p>
        </p:txBody>
      </p:sp>
      <p:sp>
        <p:nvSpPr>
          <p:cNvPr id="7178" name="Oval 14">
            <a:extLst>
              <a:ext uri="{FF2B5EF4-FFF2-40B4-BE49-F238E27FC236}">
                <a16:creationId xmlns:a16="http://schemas.microsoft.com/office/drawing/2014/main" id="{D56E39FC-0458-47B9-9C5E-45ADE4B21439}"/>
              </a:ext>
            </a:extLst>
          </p:cNvPr>
          <p:cNvSpPr>
            <a:spLocks noChangeArrowheads="1"/>
          </p:cNvSpPr>
          <p:nvPr/>
        </p:nvSpPr>
        <p:spPr bwMode="auto">
          <a:xfrm>
            <a:off x="2457450" y="50863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a:p>
            <a:pPr algn="ctr"/>
            <a:r>
              <a:rPr lang="en-US" altLang="en-US" sz="1050">
                <a:latin typeface="Verdana" panose="020B0604030504040204" pitchFamily="34" charset="0"/>
              </a:rPr>
              <a:t>JAVA</a:t>
            </a:r>
          </a:p>
        </p:txBody>
      </p:sp>
      <p:sp>
        <p:nvSpPr>
          <p:cNvPr id="7179" name="Oval 15">
            <a:extLst>
              <a:ext uri="{FF2B5EF4-FFF2-40B4-BE49-F238E27FC236}">
                <a16:creationId xmlns:a16="http://schemas.microsoft.com/office/drawing/2014/main" id="{889D6466-FFF7-4EDD-AB34-5C3A3C82227C}"/>
              </a:ext>
            </a:extLst>
          </p:cNvPr>
          <p:cNvSpPr>
            <a:spLocks noChangeArrowheads="1"/>
          </p:cNvSpPr>
          <p:nvPr/>
        </p:nvSpPr>
        <p:spPr bwMode="auto">
          <a:xfrm>
            <a:off x="2400300" y="45148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r>
              <a:rPr lang="en-US" altLang="en-US" sz="1050">
                <a:latin typeface="Verdana" panose="020B0604030504040204" pitchFamily="34" charset="0"/>
              </a:rPr>
              <a:t>HTML</a:t>
            </a:r>
          </a:p>
        </p:txBody>
      </p:sp>
      <p:sp>
        <p:nvSpPr>
          <p:cNvPr id="7180" name="Oval 16">
            <a:extLst>
              <a:ext uri="{FF2B5EF4-FFF2-40B4-BE49-F238E27FC236}">
                <a16:creationId xmlns:a16="http://schemas.microsoft.com/office/drawing/2014/main" id="{071CCAB1-4B78-47B9-995E-F9944F2BFCBF}"/>
              </a:ext>
            </a:extLst>
          </p:cNvPr>
          <p:cNvSpPr>
            <a:spLocks noChangeArrowheads="1"/>
          </p:cNvSpPr>
          <p:nvPr/>
        </p:nvSpPr>
        <p:spPr bwMode="auto">
          <a:xfrm>
            <a:off x="5772150" y="4343400"/>
            <a:ext cx="1028700" cy="108585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305" name="Rectangle 55304">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07" name="Freeform: Shape 55306">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a:extLst>
              <a:ext uri="{FF2B5EF4-FFF2-40B4-BE49-F238E27FC236}">
                <a16:creationId xmlns:a16="http://schemas.microsoft.com/office/drawing/2014/main" id="{14E66AB9-BBEC-4F52-8CBD-B6DD78D5FF06}"/>
              </a:ext>
            </a:extLst>
          </p:cNvPr>
          <p:cNvSpPr>
            <a:spLocks noGrp="1"/>
          </p:cNvSpPr>
          <p:nvPr>
            <p:ph type="title"/>
          </p:nvPr>
        </p:nvSpPr>
        <p:spPr>
          <a:xfrm>
            <a:off x="515125" y="1153572"/>
            <a:ext cx="2400300" cy="4461163"/>
          </a:xfrm>
        </p:spPr>
        <p:txBody>
          <a:bodyPr>
            <a:normAutofit/>
          </a:bodyPr>
          <a:lstStyle/>
          <a:p>
            <a:r>
              <a:rPr lang="en-US" altLang="en-US">
                <a:solidFill>
                  <a:srgbClr val="FFFFFF"/>
                </a:solidFill>
              </a:rPr>
              <a:t>Scalability</a:t>
            </a:r>
          </a:p>
        </p:txBody>
      </p:sp>
      <p:sp>
        <p:nvSpPr>
          <p:cNvPr id="55309" name="Arc 55308">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04E79A32-7DE7-4778-835D-B738C3B92F43}"/>
              </a:ext>
            </a:extLst>
          </p:cNvPr>
          <p:cNvSpPr>
            <a:spLocks noGrp="1"/>
          </p:cNvSpPr>
          <p:nvPr>
            <p:ph idx="1"/>
          </p:nvPr>
        </p:nvSpPr>
        <p:spPr>
          <a:xfrm>
            <a:off x="3335481" y="591344"/>
            <a:ext cx="5179868" cy="5585619"/>
          </a:xfrm>
        </p:spPr>
        <p:txBody>
          <a:bodyPr anchor="ctr">
            <a:normAutofit/>
          </a:bodyPr>
          <a:lstStyle/>
          <a:p>
            <a:pPr marL="857250" eaLnBrk="1" hangingPunct="1">
              <a:buFont typeface="Wingdings" panose="05000000000000000000" pitchFamily="2" charset="2"/>
              <a:buNone/>
              <a:tabLst>
                <a:tab pos="969963" algn="l"/>
                <a:tab pos="1082675" algn="l"/>
                <a:tab pos="1485900" algn="l"/>
                <a:tab pos="1600200" algn="l"/>
              </a:tabLst>
              <a:defRPr/>
            </a:pPr>
            <a:r>
              <a:rPr lang="en-US" b="1">
                <a:ea typeface="宋体" pitchFamily="2" charset="-122"/>
              </a:rPr>
              <a:t>Controlling the performance loss</a:t>
            </a:r>
          </a:p>
          <a:p>
            <a:pPr marL="1657350" lvl="1" indent="-342900" eaLnBrk="1" hangingPunct="1">
              <a:tabLst>
                <a:tab pos="969963" algn="l"/>
                <a:tab pos="1082675" algn="l"/>
                <a:tab pos="1485900" algn="l"/>
                <a:tab pos="1600200" algn="l"/>
              </a:tabLst>
              <a:defRPr/>
            </a:pPr>
            <a:r>
              <a:rPr lang="en-US" dirty="0">
                <a:ea typeface="宋体" pitchFamily="2" charset="-122"/>
              </a:rPr>
              <a:t>Consider a table with the correspondence between the domain names of computers and their IP address held by the DNS, which is used mainly to look up DNS names.</a:t>
            </a:r>
          </a:p>
          <a:p>
            <a:pPr marL="1657350" lvl="1" indent="-342900" eaLnBrk="1" hangingPunct="1">
              <a:tabLst>
                <a:tab pos="969963" algn="l"/>
                <a:tab pos="1082675" algn="l"/>
                <a:tab pos="1485900" algn="l"/>
                <a:tab pos="1600200" algn="l"/>
              </a:tabLst>
              <a:defRPr/>
            </a:pPr>
            <a:r>
              <a:rPr lang="en-US" dirty="0">
                <a:ea typeface="宋体" pitchFamily="2" charset="-122"/>
              </a:rPr>
              <a:t>Algorithm that use hierarchic structures scale better than those that use linear structures.</a:t>
            </a:r>
          </a:p>
          <a:p>
            <a:pPr marL="1657350" lvl="1" indent="-342900" eaLnBrk="1" hangingPunct="1">
              <a:tabLst>
                <a:tab pos="969963" algn="l"/>
                <a:tab pos="1082675" algn="l"/>
                <a:tab pos="1485900" algn="l"/>
                <a:tab pos="1600200" algn="l"/>
              </a:tabLst>
              <a:defRPr/>
            </a:pPr>
            <a:r>
              <a:rPr lang="en-US" dirty="0">
                <a:ea typeface="宋体" pitchFamily="2" charset="-122"/>
              </a:rPr>
              <a:t>But even in hierarchic structures an increase in size will result in some loss in performance.</a:t>
            </a:r>
          </a:p>
          <a:p>
            <a:pPr marL="1657350" lvl="1" indent="-342900" eaLnBrk="1" hangingPunct="1">
              <a:tabLst>
                <a:tab pos="969963" algn="l"/>
                <a:tab pos="1082675" algn="l"/>
                <a:tab pos="1485900" algn="l"/>
                <a:tab pos="1600200" algn="l"/>
              </a:tabLst>
              <a:defRPr/>
            </a:pPr>
            <a:r>
              <a:rPr lang="en-US" dirty="0">
                <a:ea typeface="宋体" pitchFamily="2" charset="-122"/>
              </a:rPr>
              <a:t>For example, in hierarchically structured data, search performance loss due to data growth should not be beyond O(</a:t>
            </a:r>
            <a:r>
              <a:rPr lang="en-US" i="1" dirty="0">
                <a:ea typeface="宋体" pitchFamily="2" charset="-122"/>
              </a:rPr>
              <a:t>log n</a:t>
            </a:r>
            <a:r>
              <a:rPr lang="en-US" dirty="0">
                <a:ea typeface="宋体" pitchFamily="2" charset="-122"/>
              </a:rPr>
              <a:t>), where n is the size of data.</a:t>
            </a:r>
          </a:p>
          <a:p>
            <a:pPr marL="1657350" lvl="1" indent="-342900" eaLnBrk="1" hangingPunct="1">
              <a:tabLst>
                <a:tab pos="969963" algn="l"/>
                <a:tab pos="1082675" algn="l"/>
                <a:tab pos="1485900" algn="l"/>
                <a:tab pos="1600200" algn="l"/>
              </a:tabLst>
              <a:defRPr/>
            </a:pPr>
            <a:r>
              <a:rPr lang="en-US" dirty="0">
                <a:ea typeface="宋体" pitchFamily="2" charset="-122"/>
              </a:rPr>
              <a:t>For a system to be scalable, the maximum performance loss should not be more than that</a:t>
            </a:r>
          </a:p>
          <a:p>
            <a:pPr>
              <a:defRPr/>
            </a:pPr>
            <a:endParaRPr lang="en-US"/>
          </a:p>
        </p:txBody>
      </p:sp>
      <p:sp>
        <p:nvSpPr>
          <p:cNvPr id="55300" name="Slide Number Placeholder 3">
            <a:extLst>
              <a:ext uri="{FF2B5EF4-FFF2-40B4-BE49-F238E27FC236}">
                <a16:creationId xmlns:a16="http://schemas.microsoft.com/office/drawing/2014/main" id="{E41F26C8-F0CD-447D-9AEE-F9F0FD85381F}"/>
              </a:ext>
            </a:extLst>
          </p:cNvPr>
          <p:cNvSpPr>
            <a:spLocks noGrp="1"/>
          </p:cNvSpPr>
          <p:nvPr>
            <p:ph type="sldNum" sz="quarter" idx="11"/>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81B175E1-2197-4243-998F-B071A39DF9B2}" type="slidenum">
              <a:rPr lang="en-US" altLang="en-US"/>
              <a:pPr eaLnBrk="1" hangingPunct="1">
                <a:spcAft>
                  <a:spcPts val="600"/>
                </a:spcAft>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92C24CD6-9D58-46C4-9283-29B27BCC7B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9EBC9C-6298-4A37-AB35-9440491732CE}" type="slidenum">
              <a:rPr lang="en-US" altLang="en-US"/>
              <a:pPr eaLnBrk="1" hangingPunct="1"/>
              <a:t>51</a:t>
            </a:fld>
            <a:endParaRPr lang="en-US" altLang="en-US"/>
          </a:p>
        </p:txBody>
      </p:sp>
      <p:sp>
        <p:nvSpPr>
          <p:cNvPr id="56323" name="Rectangle 2">
            <a:extLst>
              <a:ext uri="{FF2B5EF4-FFF2-40B4-BE49-F238E27FC236}">
                <a16:creationId xmlns:a16="http://schemas.microsoft.com/office/drawing/2014/main" id="{07993AA7-358C-49CA-B168-F4033F31B30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3755" name="Group 27">
            <a:extLst>
              <a:ext uri="{FF2B5EF4-FFF2-40B4-BE49-F238E27FC236}">
                <a16:creationId xmlns:a16="http://schemas.microsoft.com/office/drawing/2014/main" id="{72E16920-FDB8-45FE-B315-E4DAEB0F1BFB}"/>
              </a:ext>
            </a:extLst>
          </p:cNvPr>
          <p:cNvGraphicFramePr>
            <a:graphicFrameLocks noGrp="1"/>
          </p:cNvGraphicFramePr>
          <p:nvPr>
            <p:ph type="tbl" idx="1"/>
          </p:nvPr>
        </p:nvGraphicFramePr>
        <p:xfrm>
          <a:off x="533400" y="1219200"/>
          <a:ext cx="8229600" cy="34194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419475">
                <a:tc>
                  <a:txBody>
                    <a:bodyPr/>
                    <a:lstStyle/>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Y2K like problem.</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charset="0"/>
                          <a:ea typeface="宋体" pitchFamily="2" charset="-122"/>
                          <a:cs typeface="Arial" charset="0"/>
                        </a:rPr>
                        <a:t>Caching and replication in Web are examples of providing scalability.</a:t>
                      </a:r>
                      <a:endParaRPr kumimoji="0" lang="en-US" sz="2400" b="0" i="0" u="none" strike="noStrike" cap="none" normalizeH="0" baseline="0" dirty="0">
                        <a:ln>
                          <a:noFill/>
                        </a:ln>
                        <a:solidFill>
                          <a:srgbClr val="000000"/>
                        </a:solidFill>
                        <a:effectLst/>
                        <a:latin typeface="Arial" charset="0"/>
                        <a:ea typeface="宋体" pitchFamily="2" charset="-122"/>
                        <a:cs typeface="Arial" charset="0"/>
                      </a:endParaRP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27" name="Text Box 28">
            <a:extLst>
              <a:ext uri="{FF2B5EF4-FFF2-40B4-BE49-F238E27FC236}">
                <a16:creationId xmlns:a16="http://schemas.microsoft.com/office/drawing/2014/main" id="{07E6822C-9811-4AE0-B072-1741CE4001E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6328" name="Footer Placeholder 3">
            <a:extLst>
              <a:ext uri="{FF2B5EF4-FFF2-40B4-BE49-F238E27FC236}">
                <a16:creationId xmlns:a16="http://schemas.microsoft.com/office/drawing/2014/main" id="{BE61ABA3-8F33-49C4-93E1-20ED5DF67DB4}"/>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84EEE4CE-52C9-4A1D-AC92-D368A4D81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41B25-94FE-4CD4-8A9B-16650F27D138}" type="slidenum">
              <a:rPr lang="en-US" altLang="en-US"/>
              <a:pPr eaLnBrk="1" hangingPunct="1"/>
              <a:t>52</a:t>
            </a:fld>
            <a:endParaRPr lang="en-US" altLang="en-US"/>
          </a:p>
        </p:txBody>
      </p:sp>
      <p:sp>
        <p:nvSpPr>
          <p:cNvPr id="57347" name="Rectangle 2">
            <a:extLst>
              <a:ext uri="{FF2B5EF4-FFF2-40B4-BE49-F238E27FC236}">
                <a16:creationId xmlns:a16="http://schemas.microsoft.com/office/drawing/2014/main" id="{A26440A9-1DFC-4DDC-96A8-EC3D5F58A8C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34845" name="Group 29">
            <a:extLst>
              <a:ext uri="{FF2B5EF4-FFF2-40B4-BE49-F238E27FC236}">
                <a16:creationId xmlns:a16="http://schemas.microsoft.com/office/drawing/2014/main" id="{ABB8F2A5-96A8-44EF-9DA3-007712FB0E06}"/>
              </a:ext>
            </a:extLst>
          </p:cNvPr>
          <p:cNvGraphicFramePr>
            <a:graphicFrameLocks noGrp="1"/>
          </p:cNvGraphicFramePr>
          <p:nvPr>
            <p:ph type="tbl" idx="1"/>
          </p:nvPr>
        </p:nvGraphicFramePr>
        <p:xfrm>
          <a:off x="533400" y="1219200"/>
          <a:ext cx="8229600" cy="506577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6571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Checksums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File redundancy</a:t>
                      </a:r>
                      <a:endParaRPr kumimoji="0" lang="en-GB" sz="2400" b="0" i="0" u="none" strike="noStrike" cap="none" normalizeH="0" baseline="0">
                        <a:ln>
                          <a:noFill/>
                        </a:ln>
                        <a:solidFill>
                          <a:srgbClr val="000000"/>
                        </a:solidFill>
                        <a:effectLst/>
                        <a:latin typeface="Arial" charset="0"/>
                        <a:ea typeface="宋体" pitchFamily="2" charset="-122"/>
                        <a:cs typeface="Arial" charset="0"/>
                      </a:endParaRP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351" name="Text Box 30">
            <a:extLst>
              <a:ext uri="{FF2B5EF4-FFF2-40B4-BE49-F238E27FC236}">
                <a16:creationId xmlns:a16="http://schemas.microsoft.com/office/drawing/2014/main" id="{B9B5F5BD-889E-442C-B924-B92CCFA5013C}"/>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7352" name="Footer Placeholder 3">
            <a:extLst>
              <a:ext uri="{FF2B5EF4-FFF2-40B4-BE49-F238E27FC236}">
                <a16:creationId xmlns:a16="http://schemas.microsoft.com/office/drawing/2014/main" id="{0428EC7F-6037-4A85-96F8-7DBA9E030748}"/>
              </a:ext>
            </a:extLst>
          </p:cNvPr>
          <p:cNvSpPr>
            <a:spLocks noGrp="1"/>
          </p:cNvSpPr>
          <p:nvPr/>
        </p:nvSpPr>
        <p:spPr bwMode="auto">
          <a:xfrm>
            <a:off x="609600" y="6384925"/>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BFDFA332-F6DD-4DAB-83CF-8D10BB50B1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5542F6-5784-423F-9F1A-B6A0C107431C}" type="slidenum">
              <a:rPr lang="en-US" altLang="en-US"/>
              <a:pPr eaLnBrk="1" hangingPunct="1"/>
              <a:t>53</a:t>
            </a:fld>
            <a:endParaRPr lang="en-US" altLang="en-US"/>
          </a:p>
        </p:txBody>
      </p:sp>
      <p:sp>
        <p:nvSpPr>
          <p:cNvPr id="58371" name="Rectangle 2">
            <a:extLst>
              <a:ext uri="{FF2B5EF4-FFF2-40B4-BE49-F238E27FC236}">
                <a16:creationId xmlns:a16="http://schemas.microsoft.com/office/drawing/2014/main" id="{0FB40896-F9BD-4064-B1F9-7A02BD3A452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77845" name="Group 21">
            <a:extLst>
              <a:ext uri="{FF2B5EF4-FFF2-40B4-BE49-F238E27FC236}">
                <a16:creationId xmlns:a16="http://schemas.microsoft.com/office/drawing/2014/main" id="{239579F7-737B-4F48-8489-95231C247E88}"/>
              </a:ext>
            </a:extLst>
          </p:cNvPr>
          <p:cNvGraphicFramePr>
            <a:graphicFrameLocks noGrp="1"/>
          </p:cNvGraphicFramePr>
          <p:nvPr>
            <p:ph type="tbl" idx="1"/>
          </p:nvPr>
        </p:nvGraphicFramePr>
        <p:xfrm>
          <a:off x="533400" y="1219200"/>
          <a:ext cx="8229600" cy="32979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2972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Timeouts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Rollback mechanisms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a:t>
                      </a:r>
                      <a:r>
                        <a:rPr kumimoji="0" lang="en-GB" sz="2400" b="0" i="0" u="none" strike="noStrike" cap="none" normalizeH="0" baseline="0">
                          <a:ln>
                            <a:noFill/>
                          </a:ln>
                          <a:solidFill>
                            <a:schemeClr val="tx1"/>
                          </a:solidFill>
                          <a:effectLst/>
                          <a:latin typeface="Arial" charset="0"/>
                          <a:cs typeface="Arial" charset="0"/>
                        </a:rPr>
                        <a:t>Redundant components</a:t>
                      </a:r>
                      <a:endParaRPr kumimoji="0" lang="en-US" sz="2400" b="0" i="0" u="none" strike="noStrike" cap="none" normalizeH="0" baseline="0">
                        <a:ln>
                          <a:noFill/>
                        </a:ln>
                        <a:solidFill>
                          <a:schemeClr val="tx1"/>
                        </a:solidFill>
                        <a:effectLst/>
                        <a:latin typeface="Arial" charset="0"/>
                        <a:cs typeface="Arial" charset="0"/>
                      </a:endParaRP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75" name="Text Box 22">
            <a:extLst>
              <a:ext uri="{FF2B5EF4-FFF2-40B4-BE49-F238E27FC236}">
                <a16:creationId xmlns:a16="http://schemas.microsoft.com/office/drawing/2014/main" id="{9A8542D7-5390-44F8-94E0-2AB1A73E30C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8376" name="Footer Placeholder 3">
            <a:extLst>
              <a:ext uri="{FF2B5EF4-FFF2-40B4-BE49-F238E27FC236}">
                <a16:creationId xmlns:a16="http://schemas.microsoft.com/office/drawing/2014/main" id="{B222287C-97F0-43E4-A2E3-64E569283F12}"/>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D5813671-0DB6-480E-BB0B-3E8CD2E9F0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221B6-CA41-417B-AA1C-758E1786449C}" type="slidenum">
              <a:rPr lang="en-US" altLang="en-US"/>
              <a:pPr eaLnBrk="1" hangingPunct="1"/>
              <a:t>54</a:t>
            </a:fld>
            <a:endParaRPr lang="en-US" altLang="en-US"/>
          </a:p>
        </p:txBody>
      </p:sp>
      <p:sp>
        <p:nvSpPr>
          <p:cNvPr id="59395" name="Rectangle 2">
            <a:extLst>
              <a:ext uri="{FF2B5EF4-FFF2-40B4-BE49-F238E27FC236}">
                <a16:creationId xmlns:a16="http://schemas.microsoft.com/office/drawing/2014/main" id="{92A9236D-CC30-4343-B3D9-A7604CF6E7A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97297" name="Group 17">
            <a:extLst>
              <a:ext uri="{FF2B5EF4-FFF2-40B4-BE49-F238E27FC236}">
                <a16:creationId xmlns:a16="http://schemas.microsoft.com/office/drawing/2014/main" id="{9D595791-71AF-4F54-9835-79FEAE5BF4BF}"/>
              </a:ext>
            </a:extLst>
          </p:cNvPr>
          <p:cNvGraphicFramePr>
            <a:graphicFrameLocks noGrp="1"/>
          </p:cNvGraphicFramePr>
          <p:nvPr>
            <p:ph type="tbl" idx="1"/>
          </p:nvPr>
        </p:nvGraphicFramePr>
        <p:xfrm>
          <a:off x="533400" y="1219200"/>
          <a:ext cx="8229600" cy="41879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8782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For an object to be safe in a concurrent environment, its operations must be synchronized in such a way that its data remains consistent.</a:t>
                      </a: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399" name="Text Box 18">
            <a:extLst>
              <a:ext uri="{FF2B5EF4-FFF2-40B4-BE49-F238E27FC236}">
                <a16:creationId xmlns:a16="http://schemas.microsoft.com/office/drawing/2014/main" id="{002D8902-1C77-4FA7-981A-F314AEA6605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9400" name="Footer Placeholder 3">
            <a:extLst>
              <a:ext uri="{FF2B5EF4-FFF2-40B4-BE49-F238E27FC236}">
                <a16:creationId xmlns:a16="http://schemas.microsoft.com/office/drawing/2014/main" id="{F0DBA469-2A9B-4008-B651-451B246AF2A8}"/>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AA2E4A71-5CAA-4AC5-8962-756DECAD3D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26C35-FCB7-4CD1-AE3F-5F26BF65C9F1}" type="slidenum">
              <a:rPr lang="en-US" altLang="en-US"/>
              <a:pPr eaLnBrk="1" hangingPunct="1"/>
              <a:t>55</a:t>
            </a:fld>
            <a:endParaRPr lang="en-US" altLang="en-US"/>
          </a:p>
        </p:txBody>
      </p:sp>
      <p:sp>
        <p:nvSpPr>
          <p:cNvPr id="60419" name="Rectangle 2">
            <a:extLst>
              <a:ext uri="{FF2B5EF4-FFF2-40B4-BE49-F238E27FC236}">
                <a16:creationId xmlns:a16="http://schemas.microsoft.com/office/drawing/2014/main" id="{CCA1FC8E-1BC8-43EA-B4F5-2640EB1220D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103433" name="Group 9">
            <a:extLst>
              <a:ext uri="{FF2B5EF4-FFF2-40B4-BE49-F238E27FC236}">
                <a16:creationId xmlns:a16="http://schemas.microsoft.com/office/drawing/2014/main" id="{500D8BC4-C82B-4020-AAC2-EF729C0FF18A}"/>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Concurrency can be achieved by standard techniques such as semaphores, which are used in most operating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0423" name="Text Box 10">
            <a:extLst>
              <a:ext uri="{FF2B5EF4-FFF2-40B4-BE49-F238E27FC236}">
                <a16:creationId xmlns:a16="http://schemas.microsoft.com/office/drawing/2014/main" id="{D64720E6-2483-4C99-96FD-719ACC1104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60424" name="Footer Placeholder 3">
            <a:extLst>
              <a:ext uri="{FF2B5EF4-FFF2-40B4-BE49-F238E27FC236}">
                <a16:creationId xmlns:a16="http://schemas.microsoft.com/office/drawing/2014/main" id="{DAB18BA2-D3DE-43CD-B103-DC57F6DE9D1B}"/>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8201">
            <a:extLst>
              <a:ext uri="{FF2B5EF4-FFF2-40B4-BE49-F238E27FC236}">
                <a16:creationId xmlns:a16="http://schemas.microsoft.com/office/drawing/2014/main" id="{460B0EFB-53ED-4F35-B05D-F658EA021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8" name="Picture 8197" descr="Mobile device with apps">
            <a:extLst>
              <a:ext uri="{FF2B5EF4-FFF2-40B4-BE49-F238E27FC236}">
                <a16:creationId xmlns:a16="http://schemas.microsoft.com/office/drawing/2014/main" id="{A43B140C-DF28-B0D1-8292-7C3F94F69C79}"/>
              </a:ext>
            </a:extLst>
          </p:cNvPr>
          <p:cNvPicPr>
            <a:picLocks noChangeAspect="1"/>
          </p:cNvPicPr>
          <p:nvPr/>
        </p:nvPicPr>
        <p:blipFill rotWithShape="1">
          <a:blip r:embed="rId2"/>
          <a:srcRect l="54851" r="15280"/>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820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94" name="Title 1">
            <a:extLst>
              <a:ext uri="{FF2B5EF4-FFF2-40B4-BE49-F238E27FC236}">
                <a16:creationId xmlns:a16="http://schemas.microsoft.com/office/drawing/2014/main" id="{1A83E38E-EEF1-A596-07CD-84D154FA7DF4}"/>
              </a:ext>
            </a:extLst>
          </p:cNvPr>
          <p:cNvSpPr>
            <a:spLocks noGrp="1" noChangeArrowheads="1"/>
          </p:cNvSpPr>
          <p:nvPr>
            <p:ph type="title"/>
          </p:nvPr>
        </p:nvSpPr>
        <p:spPr>
          <a:xfrm>
            <a:off x="4370286" y="407987"/>
            <a:ext cx="4291113" cy="1325563"/>
          </a:xfrm>
        </p:spPr>
        <p:txBody>
          <a:bodyPr>
            <a:normAutofit/>
          </a:bodyPr>
          <a:lstStyle/>
          <a:p>
            <a:r>
              <a:rPr lang="en-SG" altLang="en-US" b="1" dirty="0"/>
              <a:t>Problems of designing distributed system</a:t>
            </a:r>
          </a:p>
        </p:txBody>
      </p:sp>
      <p:sp>
        <p:nvSpPr>
          <p:cNvPr id="8195" name="Content Placeholder 4">
            <a:extLst>
              <a:ext uri="{FF2B5EF4-FFF2-40B4-BE49-F238E27FC236}">
                <a16:creationId xmlns:a16="http://schemas.microsoft.com/office/drawing/2014/main" id="{16A42FCB-164A-EB14-43D2-3894A62B655B}"/>
              </a:ext>
            </a:extLst>
          </p:cNvPr>
          <p:cNvSpPr>
            <a:spLocks noGrp="1" noChangeArrowheads="1"/>
          </p:cNvSpPr>
          <p:nvPr>
            <p:ph idx="1"/>
          </p:nvPr>
        </p:nvSpPr>
        <p:spPr>
          <a:xfrm>
            <a:off x="4370286" y="1868487"/>
            <a:ext cx="4291113" cy="4351338"/>
          </a:xfrm>
        </p:spPr>
        <p:txBody>
          <a:bodyPr>
            <a:normAutofit/>
          </a:bodyPr>
          <a:lstStyle/>
          <a:p>
            <a:pPr marL="0" indent="0">
              <a:buNone/>
            </a:pPr>
            <a:endParaRPr lang="en-SG" altLang="en-US" sz="1700"/>
          </a:p>
          <a:p>
            <a:r>
              <a:rPr lang="en-SG" altLang="en-US" sz="1700"/>
              <a:t>Some of the problems that the designers of distributed systems face:</a:t>
            </a:r>
          </a:p>
          <a:p>
            <a:pPr>
              <a:buFont typeface="Wingdings" panose="05000000000000000000" pitchFamily="2" charset="2"/>
              <a:buChar char="Ø"/>
            </a:pPr>
            <a:r>
              <a:rPr lang="en-SG" altLang="en-US" sz="1700" b="1"/>
              <a:t>Widely varying modes of use:</a:t>
            </a:r>
          </a:p>
          <a:p>
            <a:pPr lvl="1"/>
            <a:r>
              <a:rPr lang="en-SG" altLang="en-US" sz="1700"/>
              <a:t>In a website some web pages are accessed by millions of users at a time.</a:t>
            </a:r>
          </a:p>
          <a:p>
            <a:pPr lvl="1"/>
            <a:r>
              <a:rPr lang="en-SG" altLang="en-US" sz="1700"/>
              <a:t>Again some parts of the system may be disconnected or poorly connected some of the time----for example when mobile computers are included in the system.</a:t>
            </a:r>
          </a:p>
          <a:p>
            <a:pPr lvl="1"/>
            <a:r>
              <a:rPr lang="en-SG" altLang="en-US" sz="1700"/>
              <a:t>Some applications have special requirements for high communication bandwidth and low latency.</a:t>
            </a:r>
          </a:p>
        </p:txBody>
      </p:sp>
      <p:sp>
        <p:nvSpPr>
          <p:cNvPr id="8196" name="Slide Number Placeholder 3">
            <a:extLst>
              <a:ext uri="{FF2B5EF4-FFF2-40B4-BE49-F238E27FC236}">
                <a16:creationId xmlns:a16="http://schemas.microsoft.com/office/drawing/2014/main" id="{AAC49DE0-58F9-996A-DA74-843FF454C283}"/>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53DEB6BD-74D3-43AB-80A1-3689A5708F4C}" type="slidenum">
              <a:rPr lang="en-US" altLang="en-US" sz="1800"/>
              <a:pPr>
                <a:lnSpc>
                  <a:spcPct val="90000"/>
                </a:lnSpc>
                <a:spcBef>
                  <a:spcPct val="0"/>
                </a:spcBef>
                <a:spcAft>
                  <a:spcPts val="600"/>
                </a:spcAft>
                <a:buFontTx/>
                <a:buNone/>
              </a:pPr>
              <a:t>56</a:t>
            </a:fld>
            <a:endParaRPr lang="en-US"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9226">
            <a:extLst>
              <a:ext uri="{FF2B5EF4-FFF2-40B4-BE49-F238E27FC236}">
                <a16:creationId xmlns:a16="http://schemas.microsoft.com/office/drawing/2014/main" id="{460B0EFB-53ED-4F35-B05D-F658EA021C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223" name="Picture 9222">
            <a:extLst>
              <a:ext uri="{FF2B5EF4-FFF2-40B4-BE49-F238E27FC236}">
                <a16:creationId xmlns:a16="http://schemas.microsoft.com/office/drawing/2014/main" id="{8B98F003-BBB2-79EF-BB19-50AB10A5FF65}"/>
              </a:ext>
            </a:extLst>
          </p:cNvPr>
          <p:cNvPicPr>
            <a:picLocks noChangeAspect="1"/>
          </p:cNvPicPr>
          <p:nvPr/>
        </p:nvPicPr>
        <p:blipFill rotWithShape="1">
          <a:blip r:embed="rId2"/>
          <a:srcRect l="15727" r="48827"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9229"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18" name="Title 1">
            <a:extLst>
              <a:ext uri="{FF2B5EF4-FFF2-40B4-BE49-F238E27FC236}">
                <a16:creationId xmlns:a16="http://schemas.microsoft.com/office/drawing/2014/main" id="{9BF0D248-E49B-8E76-08D7-63E3BB6C8277}"/>
              </a:ext>
            </a:extLst>
          </p:cNvPr>
          <p:cNvSpPr>
            <a:spLocks noGrp="1" noChangeArrowheads="1"/>
          </p:cNvSpPr>
          <p:nvPr>
            <p:ph type="title"/>
          </p:nvPr>
        </p:nvSpPr>
        <p:spPr>
          <a:xfrm>
            <a:off x="4370286" y="407987"/>
            <a:ext cx="4291113" cy="1325563"/>
          </a:xfrm>
        </p:spPr>
        <p:txBody>
          <a:bodyPr>
            <a:normAutofit/>
          </a:bodyPr>
          <a:lstStyle/>
          <a:p>
            <a:r>
              <a:rPr lang="en-SG" altLang="en-US"/>
              <a:t> </a:t>
            </a:r>
            <a:r>
              <a:rPr lang="en-SG" altLang="en-US" dirty="0"/>
              <a:t>(</a:t>
            </a:r>
            <a:r>
              <a:rPr lang="en-SG" altLang="en-US" dirty="0" err="1"/>
              <a:t>Cont</a:t>
            </a:r>
            <a:r>
              <a:rPr lang="en-SG" altLang="en-US" dirty="0"/>
              <a:t>…)</a:t>
            </a:r>
          </a:p>
        </p:txBody>
      </p:sp>
      <p:sp>
        <p:nvSpPr>
          <p:cNvPr id="9220" name="Slide Number Placeholder 3">
            <a:extLst>
              <a:ext uri="{FF2B5EF4-FFF2-40B4-BE49-F238E27FC236}">
                <a16:creationId xmlns:a16="http://schemas.microsoft.com/office/drawing/2014/main" id="{E6818D19-2460-8528-A20B-22EE1A9631B9}"/>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E7EF5FEE-043D-44FE-8389-6609924CF21B}" type="slidenum">
              <a:rPr lang="en-US" altLang="en-US" sz="1800"/>
              <a:pPr>
                <a:lnSpc>
                  <a:spcPct val="90000"/>
                </a:lnSpc>
                <a:spcBef>
                  <a:spcPct val="0"/>
                </a:spcBef>
                <a:spcAft>
                  <a:spcPts val="600"/>
                </a:spcAft>
                <a:buFontTx/>
                <a:buNone/>
              </a:pPr>
              <a:t>57</a:t>
            </a:fld>
            <a:endParaRPr lang="en-US" altLang="en-US" sz="1800"/>
          </a:p>
        </p:txBody>
      </p:sp>
      <p:graphicFrame>
        <p:nvGraphicFramePr>
          <p:cNvPr id="9222" name="Content Placeholder 2">
            <a:extLst>
              <a:ext uri="{FF2B5EF4-FFF2-40B4-BE49-F238E27FC236}">
                <a16:creationId xmlns:a16="http://schemas.microsoft.com/office/drawing/2014/main" id="{8636B084-F290-1E4E-4CE7-6C996E2B76E4}"/>
              </a:ext>
            </a:extLst>
          </p:cNvPr>
          <p:cNvGraphicFramePr>
            <a:graphicFrameLocks noGrp="1"/>
          </p:cNvGraphicFramePr>
          <p:nvPr>
            <p:ph idx="1"/>
            <p:extLst>
              <p:ext uri="{D42A27DB-BD31-4B8C-83A1-F6EECF244321}">
                <p14:modId xmlns:p14="http://schemas.microsoft.com/office/powerpoint/2010/main" val="1118949773"/>
              </p:ext>
            </p:extLst>
          </p:nvPr>
        </p:nvGraphicFramePr>
        <p:xfrm>
          <a:off x="4370286" y="1868487"/>
          <a:ext cx="42911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B002C3-14E9-4887-901B-6FAD1C821ED7}"/>
              </a:ext>
            </a:extLst>
          </p:cNvPr>
          <p:cNvSpPr>
            <a:spLocks noGrp="1" noChangeArrowheads="1"/>
          </p:cNvSpPr>
          <p:nvPr>
            <p:ph type="title"/>
          </p:nvPr>
        </p:nvSpPr>
        <p:spPr/>
        <p:txBody>
          <a:bodyPr/>
          <a:lstStyle/>
          <a:p>
            <a:pPr eaLnBrk="1" hangingPunct="1"/>
            <a:r>
              <a:rPr lang="en-US" altLang="en-US" dirty="0"/>
              <a:t>Client/Server Models </a:t>
            </a:r>
          </a:p>
        </p:txBody>
      </p:sp>
      <p:sp>
        <p:nvSpPr>
          <p:cNvPr id="8195" name="Rectangle 3">
            <a:extLst>
              <a:ext uri="{FF2B5EF4-FFF2-40B4-BE49-F238E27FC236}">
                <a16:creationId xmlns:a16="http://schemas.microsoft.com/office/drawing/2014/main" id="{6444F73F-329B-4918-9BF5-8B6B168AADC9}"/>
              </a:ext>
            </a:extLst>
          </p:cNvPr>
          <p:cNvSpPr>
            <a:spLocks noGrp="1" noChangeArrowheads="1"/>
          </p:cNvSpPr>
          <p:nvPr>
            <p:ph idx="1"/>
          </p:nvPr>
        </p:nvSpPr>
        <p:spPr>
          <a:xfrm>
            <a:off x="628650" y="1690689"/>
            <a:ext cx="7886700" cy="3561286"/>
          </a:xfrm>
        </p:spPr>
        <p:txBody>
          <a:bodyPr>
            <a:normAutofit/>
          </a:bodyPr>
          <a:lstStyle/>
          <a:p>
            <a:pPr eaLnBrk="1" hangingPunct="1">
              <a:lnSpc>
                <a:spcPct val="80000"/>
              </a:lnSpc>
            </a:pPr>
            <a:r>
              <a:rPr lang="en-US" altLang="en-US" sz="2400" dirty="0"/>
              <a:t>Fat clients </a:t>
            </a:r>
          </a:p>
          <a:p>
            <a:pPr lvl="1" eaLnBrk="1" hangingPunct="1">
              <a:lnSpc>
                <a:spcPct val="80000"/>
              </a:lnSpc>
            </a:pPr>
            <a:r>
              <a:rPr lang="en-US" altLang="en-US" sz="2400" dirty="0"/>
              <a:t>The bulk of the application is running on the client </a:t>
            </a:r>
          </a:p>
          <a:p>
            <a:pPr lvl="1" eaLnBrk="1" hangingPunct="1">
              <a:lnSpc>
                <a:spcPct val="80000"/>
              </a:lnSpc>
            </a:pPr>
            <a:r>
              <a:rPr lang="en-US" altLang="en-US" sz="2400" dirty="0"/>
              <a:t>The client knows how the data is organized and where it is </a:t>
            </a:r>
          </a:p>
          <a:p>
            <a:pPr lvl="1" eaLnBrk="1" hangingPunct="1">
              <a:lnSpc>
                <a:spcPct val="80000"/>
              </a:lnSpc>
            </a:pPr>
            <a:r>
              <a:rPr lang="en-US" altLang="en-US" sz="2400" dirty="0"/>
              <a:t>Different clients access the same applications different ways </a:t>
            </a:r>
          </a:p>
          <a:p>
            <a:pPr eaLnBrk="1" hangingPunct="1">
              <a:lnSpc>
                <a:spcPct val="80000"/>
              </a:lnSpc>
            </a:pPr>
            <a:r>
              <a:rPr lang="en-US" altLang="en-US" sz="2400" dirty="0"/>
              <a:t>Fat servers</a:t>
            </a:r>
          </a:p>
          <a:p>
            <a:pPr lvl="1" eaLnBrk="1" hangingPunct="1">
              <a:lnSpc>
                <a:spcPct val="80000"/>
              </a:lnSpc>
            </a:pPr>
            <a:r>
              <a:rPr lang="en-US" altLang="en-US" sz="2400" dirty="0"/>
              <a:t>The server more complicated </a:t>
            </a:r>
          </a:p>
          <a:p>
            <a:pPr lvl="1" eaLnBrk="1" hangingPunct="1">
              <a:lnSpc>
                <a:spcPct val="80000"/>
              </a:lnSpc>
            </a:pPr>
            <a:r>
              <a:rPr lang="en-US" altLang="en-US" sz="2400" dirty="0"/>
              <a:t>The clients are less complex </a:t>
            </a:r>
          </a:p>
          <a:p>
            <a:pPr lvl="1" eaLnBrk="1" hangingPunct="1">
              <a:lnSpc>
                <a:spcPct val="80000"/>
              </a:lnSpc>
            </a:pPr>
            <a:r>
              <a:rPr lang="en-US" altLang="en-US" sz="2400" dirty="0"/>
              <a:t>More of the code runs on the server </a:t>
            </a:r>
          </a:p>
          <a:p>
            <a:pPr lvl="1" eaLnBrk="1" hangingPunct="1">
              <a:lnSpc>
                <a:spcPct val="80000"/>
              </a:lnSpc>
            </a:pPr>
            <a:r>
              <a:rPr lang="en-US" altLang="en-US" sz="2400" dirty="0"/>
              <a:t>The network interaction is minimized </a:t>
            </a:r>
          </a:p>
        </p:txBody>
      </p:sp>
      <p:sp>
        <p:nvSpPr>
          <p:cNvPr id="8196" name="Rectangle 4">
            <a:extLst>
              <a:ext uri="{FF2B5EF4-FFF2-40B4-BE49-F238E27FC236}">
                <a16:creationId xmlns:a16="http://schemas.microsoft.com/office/drawing/2014/main" id="{C3F75C0A-30CD-4A2F-8941-2EAC5D9031C0}"/>
              </a:ext>
            </a:extLst>
          </p:cNvPr>
          <p:cNvSpPr>
            <a:spLocks noChangeArrowheads="1"/>
          </p:cNvSpPr>
          <p:nvPr/>
        </p:nvSpPr>
        <p:spPr bwMode="auto">
          <a:xfrm>
            <a:off x="6286500" y="6052074"/>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8197" name="Oval 5">
            <a:extLst>
              <a:ext uri="{FF2B5EF4-FFF2-40B4-BE49-F238E27FC236}">
                <a16:creationId xmlns:a16="http://schemas.microsoft.com/office/drawing/2014/main" id="{312CDE4A-4BDE-4D39-9966-51C8C4BFFE49}"/>
              </a:ext>
            </a:extLst>
          </p:cNvPr>
          <p:cNvSpPr>
            <a:spLocks noChangeArrowheads="1"/>
          </p:cNvSpPr>
          <p:nvPr/>
        </p:nvSpPr>
        <p:spPr bwMode="auto">
          <a:xfrm>
            <a:off x="2514600" y="6052074"/>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endParaRPr lang="en-US" altLang="en-US" sz="1050">
              <a:latin typeface="Verdana" panose="020B0604030504040204" pitchFamily="34" charset="0"/>
            </a:endParaRPr>
          </a:p>
        </p:txBody>
      </p:sp>
      <p:sp>
        <p:nvSpPr>
          <p:cNvPr id="8198" name="Line 6">
            <a:extLst>
              <a:ext uri="{FF2B5EF4-FFF2-40B4-BE49-F238E27FC236}">
                <a16:creationId xmlns:a16="http://schemas.microsoft.com/office/drawing/2014/main" id="{BDC4F28A-F378-406F-86E2-0ECDEEB46387}"/>
              </a:ext>
            </a:extLst>
          </p:cNvPr>
          <p:cNvSpPr>
            <a:spLocks noChangeShapeType="1"/>
          </p:cNvSpPr>
          <p:nvPr/>
        </p:nvSpPr>
        <p:spPr bwMode="auto">
          <a:xfrm>
            <a:off x="2457450" y="5937774"/>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8199" name="AutoShape 7">
            <a:extLst>
              <a:ext uri="{FF2B5EF4-FFF2-40B4-BE49-F238E27FC236}">
                <a16:creationId xmlns:a16="http://schemas.microsoft.com/office/drawing/2014/main" id="{42210B8D-7897-4F9D-BA68-C2CCF4235ED7}"/>
              </a:ext>
            </a:extLst>
          </p:cNvPr>
          <p:cNvSpPr>
            <a:spLocks noChangeArrowheads="1"/>
          </p:cNvSpPr>
          <p:nvPr/>
        </p:nvSpPr>
        <p:spPr bwMode="auto">
          <a:xfrm>
            <a:off x="4229100" y="5937774"/>
            <a:ext cx="685800" cy="74295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0" name="Oval 8">
            <a:extLst>
              <a:ext uri="{FF2B5EF4-FFF2-40B4-BE49-F238E27FC236}">
                <a16:creationId xmlns:a16="http://schemas.microsoft.com/office/drawing/2014/main" id="{48D0BF13-CA04-4ED4-BF79-242DD508F619}"/>
              </a:ext>
            </a:extLst>
          </p:cNvPr>
          <p:cNvSpPr>
            <a:spLocks noChangeArrowheads="1"/>
          </p:cNvSpPr>
          <p:nvPr/>
        </p:nvSpPr>
        <p:spPr bwMode="auto">
          <a:xfrm>
            <a:off x="4057650" y="5480574"/>
            <a:ext cx="1028700" cy="4572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
        <p:nvSpPr>
          <p:cNvPr id="8201" name="Line 9">
            <a:extLst>
              <a:ext uri="{FF2B5EF4-FFF2-40B4-BE49-F238E27FC236}">
                <a16:creationId xmlns:a16="http://schemas.microsoft.com/office/drawing/2014/main" id="{69A5FD7A-4394-48AF-9224-CD2F0449E6F6}"/>
              </a:ext>
            </a:extLst>
          </p:cNvPr>
          <p:cNvSpPr>
            <a:spLocks noChangeShapeType="1"/>
          </p:cNvSpPr>
          <p:nvPr/>
        </p:nvSpPr>
        <p:spPr bwMode="auto">
          <a:xfrm flipH="1">
            <a:off x="2743200" y="5652024"/>
            <a:ext cx="1200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sz="1350"/>
          </a:p>
        </p:txBody>
      </p:sp>
      <p:sp>
        <p:nvSpPr>
          <p:cNvPr id="8202" name="Line 10">
            <a:extLst>
              <a:ext uri="{FF2B5EF4-FFF2-40B4-BE49-F238E27FC236}">
                <a16:creationId xmlns:a16="http://schemas.microsoft.com/office/drawing/2014/main" id="{808A1C57-CD5B-4220-89B8-5A3A86DDE962}"/>
              </a:ext>
            </a:extLst>
          </p:cNvPr>
          <p:cNvSpPr>
            <a:spLocks noChangeShapeType="1"/>
          </p:cNvSpPr>
          <p:nvPr/>
        </p:nvSpPr>
        <p:spPr bwMode="auto">
          <a:xfrm flipH="1">
            <a:off x="5257800" y="5709174"/>
            <a:ext cx="1200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sz="135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5834A85-2EDC-4DF4-BCA9-A809FD82A851}"/>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dirty="0">
                <a:solidFill>
                  <a:srgbClr val="FF0000"/>
                </a:solidFill>
              </a:rPr>
              <a:t>Two-Tier vs. Three-Tier Architecture</a:t>
            </a:r>
          </a:p>
        </p:txBody>
      </p:sp>
      <p:graphicFrame>
        <p:nvGraphicFramePr>
          <p:cNvPr id="10245" name="Rectangle 3">
            <a:extLst>
              <a:ext uri="{FF2B5EF4-FFF2-40B4-BE49-F238E27FC236}">
                <a16:creationId xmlns:a16="http://schemas.microsoft.com/office/drawing/2014/main" id="{0D47D25D-3284-47BC-AD8F-B9822783793B}"/>
              </a:ext>
            </a:extLst>
          </p:cNvPr>
          <p:cNvGraphicFramePr>
            <a:graphicFrameLocks noGrp="1"/>
          </p:cNvGraphicFramePr>
          <p:nvPr>
            <p:ph idx="1"/>
            <p:extLst>
              <p:ext uri="{D42A27DB-BD31-4B8C-83A1-F6EECF244321}">
                <p14:modId xmlns:p14="http://schemas.microsoft.com/office/powerpoint/2010/main" val="419148537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7519C0-01ED-4F8B-89E5-6375B03229C7}"/>
              </a:ext>
            </a:extLst>
          </p:cNvPr>
          <p:cNvSpPr>
            <a:spLocks noGrp="1"/>
          </p:cNvSpPr>
          <p:nvPr>
            <p:ph type="title"/>
          </p:nvPr>
        </p:nvSpPr>
        <p:spPr/>
        <p:txBody>
          <a:bodyPr/>
          <a:lstStyle/>
          <a:p>
            <a:r>
              <a:rPr lang="en-SG" dirty="0">
                <a:solidFill>
                  <a:schemeClr val="accent6"/>
                </a:solidFill>
              </a:rPr>
              <a:t>Computing Paradigms</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0" y="1529293"/>
            <a:ext cx="4514850" cy="513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16A2EBE0-08F8-4C7C-9BE5-6E9EF43D4059}"/>
              </a:ext>
            </a:extLst>
          </p:cNvPr>
          <p:cNvSpPr>
            <a:spLocks noGrp="1"/>
          </p:cNvSpPr>
          <p:nvPr>
            <p:ph sz="half" idx="2"/>
          </p:nvPr>
        </p:nvSpPr>
        <p:spPr>
          <a:xfrm>
            <a:off x="4876800" y="365127"/>
            <a:ext cx="3810000" cy="6448954"/>
          </a:xfrm>
        </p:spPr>
        <p:txBody>
          <a:bodyPr>
            <a:normAutofit/>
          </a:bodyPr>
          <a:lstStyle/>
          <a:p>
            <a:pPr algn="just"/>
            <a:r>
              <a:rPr lang="en-SG" sz="1800" dirty="0"/>
              <a:t>In phase 1, many users shared powerful mainframes using dummy terminals. </a:t>
            </a:r>
          </a:p>
          <a:p>
            <a:pPr algn="just"/>
            <a:r>
              <a:rPr lang="en-SG" sz="1800" dirty="0"/>
              <a:t>In phase 2, stand-alone PCs became powerful enough to meet the majority of users’ needs. </a:t>
            </a:r>
          </a:p>
          <a:p>
            <a:pPr algn="just"/>
            <a:r>
              <a:rPr lang="en-SG" sz="1800" dirty="0"/>
              <a:t>In phase 3, PCs, laptops, and servers were connected together through local networks to share resources and increase performance. </a:t>
            </a:r>
          </a:p>
          <a:p>
            <a:pPr algn="just"/>
            <a:r>
              <a:rPr lang="en-SG" sz="1800" dirty="0"/>
              <a:t>In phase 4, local networks were connected to other local networks forming a global network such as the Internet to utilize remote applications and resources. </a:t>
            </a:r>
          </a:p>
          <a:p>
            <a:pPr algn="just"/>
            <a:r>
              <a:rPr lang="en-SG" sz="1800" dirty="0"/>
              <a:t>In phase 5, grid computing provided shared computing power and storage through a distributed computing system.</a:t>
            </a:r>
          </a:p>
          <a:p>
            <a:pPr algn="just"/>
            <a:r>
              <a:rPr lang="en-SG" sz="1800" dirty="0"/>
              <a:t>In phase 6, cloud computing further provides shared resources on the Internet in a scalable and simple way. </a:t>
            </a:r>
          </a:p>
          <a:p>
            <a:endParaRPr lang="en-SG" sz="2800" dirty="0"/>
          </a:p>
        </p:txBody>
      </p:sp>
    </p:spTree>
    <p:extLst>
      <p:ext uri="{BB962C8B-B14F-4D97-AF65-F5344CB8AC3E}">
        <p14:creationId xmlns:p14="http://schemas.microsoft.com/office/powerpoint/2010/main" val="24111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8" name="Title 1">
            <a:extLst>
              <a:ext uri="{FF2B5EF4-FFF2-40B4-BE49-F238E27FC236}">
                <a16:creationId xmlns:a16="http://schemas.microsoft.com/office/drawing/2014/main" id="{B434F241-CD64-43C1-B971-7A0B626FFD45}"/>
              </a:ext>
            </a:extLst>
          </p:cNvPr>
          <p:cNvSpPr>
            <a:spLocks noGrp="1"/>
          </p:cNvSpPr>
          <p:nvPr>
            <p:ph type="title"/>
          </p:nvPr>
        </p:nvSpPr>
        <p:spPr>
          <a:xfrm>
            <a:off x="628650" y="365125"/>
            <a:ext cx="7886700" cy="1325563"/>
          </a:xfrm>
        </p:spPr>
        <p:txBody>
          <a:bodyPr>
            <a:normAutofit/>
          </a:bodyPr>
          <a:lstStyle/>
          <a:p>
            <a:r>
              <a:rPr lang="en-US" altLang="en-US"/>
              <a:t>What is Distributed System</a:t>
            </a:r>
          </a:p>
        </p:txBody>
      </p:sp>
      <p:sp>
        <p:nvSpPr>
          <p:cNvPr id="4104"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47A1CB-4458-4583-B76B-1F4C840A7E2B}"/>
              </a:ext>
            </a:extLst>
          </p:cNvPr>
          <p:cNvSpPr>
            <a:spLocks noGrp="1"/>
          </p:cNvSpPr>
          <p:nvPr>
            <p:ph sz="quarter" idx="1"/>
          </p:nvPr>
        </p:nvSpPr>
        <p:spPr>
          <a:xfrm>
            <a:off x="628650" y="1825625"/>
            <a:ext cx="7886700" cy="4351338"/>
          </a:xfrm>
        </p:spPr>
        <p:txBody>
          <a:bodyPr>
            <a:normAutofit/>
          </a:bodyPr>
          <a:lstStyle/>
          <a:p>
            <a:pPr>
              <a:defRPr/>
            </a:pPr>
            <a:r>
              <a:rPr lang="en-US" altLang="zh-TW">
                <a:ea typeface="新細明體" pitchFamily="18" charset="-120"/>
              </a:rPr>
              <a:t>A distributed system is a collection of independent computers that appears to its users as a single coherent system.</a:t>
            </a:r>
          </a:p>
          <a:p>
            <a:pPr>
              <a:defRPr/>
            </a:pPr>
            <a:r>
              <a:rPr lang="en-US" altLang="zh-TW">
                <a:ea typeface="新細明體" pitchFamily="18" charset="-120"/>
              </a:rPr>
              <a:t>This definition has two aspects:</a:t>
            </a:r>
          </a:p>
          <a:p>
            <a:pPr lvl="1">
              <a:defRPr/>
            </a:pPr>
            <a:r>
              <a:rPr lang="en-US" altLang="zh-TW">
                <a:ea typeface="新細明體" pitchFamily="18" charset="-120"/>
              </a:rPr>
              <a:t>The first one deals with hardware: the machines are autonomous</a:t>
            </a:r>
          </a:p>
          <a:p>
            <a:pPr lvl="1">
              <a:defRPr/>
            </a:pPr>
            <a:r>
              <a:rPr lang="en-US" altLang="zh-TW">
                <a:ea typeface="新細明體" pitchFamily="18" charset="-120"/>
              </a:rPr>
              <a:t>The second one deals with software: the users think they are dealing with a single system.</a:t>
            </a:r>
          </a:p>
          <a:p>
            <a:pPr>
              <a:defRPr/>
            </a:pPr>
            <a:r>
              <a:rPr lang="en-US" altLang="zh-TW">
                <a:ea typeface="新細明體" pitchFamily="18" charset="-120"/>
              </a:rPr>
              <a:t>One important characteristic of a distributed system is that the differences between the various computers and the way in which they communicate are hidden from the users</a:t>
            </a:r>
          </a:p>
          <a:p>
            <a:pPr>
              <a:defRPr/>
            </a:pPr>
            <a:r>
              <a:rPr lang="en-US" altLang="zh-TW">
                <a:ea typeface="新細明體" pitchFamily="18" charset="-120"/>
              </a:rPr>
              <a:t>Another important characteristic is that users and applications can interact with a distributed system in a consistent and uniform way, regardless of where and when interaction takes place.</a:t>
            </a:r>
          </a:p>
          <a:p>
            <a:pPr>
              <a:defRPr/>
            </a:pPr>
            <a:endParaRPr lang="en-US" dirty="0"/>
          </a:p>
        </p:txBody>
      </p:sp>
      <p:sp>
        <p:nvSpPr>
          <p:cNvPr id="4100" name="Slide Number Placeholder 3">
            <a:extLst>
              <a:ext uri="{FF2B5EF4-FFF2-40B4-BE49-F238E27FC236}">
                <a16:creationId xmlns:a16="http://schemas.microsoft.com/office/drawing/2014/main" id="{E57FEE04-2A55-473D-BF8A-BFC27B459CD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760C103F-DF0B-41BC-A4CA-1FB45B9087C2}" type="slidenum">
              <a:rPr lang="en-US" altLang="en-US" smtClean="0"/>
              <a:pPr eaLnBrk="1" hangingPunct="1">
                <a:spcAft>
                  <a:spcPts val="600"/>
                </a:spcAft>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59709</TotalTime>
  <Words>4248</Words>
  <Application>Microsoft Office PowerPoint</Application>
  <PresentationFormat>On-screen Show (4:3)</PresentationFormat>
  <Paragraphs>547</Paragraphs>
  <Slides>57</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ＭＳ Ｐゴシック</vt:lpstr>
      <vt:lpstr>宋体</vt:lpstr>
      <vt:lpstr>宋体</vt:lpstr>
      <vt:lpstr>Arial</vt:lpstr>
      <vt:lpstr>Calibri</vt:lpstr>
      <vt:lpstr>Calibri Light</vt:lpstr>
      <vt:lpstr>新細明體</vt:lpstr>
      <vt:lpstr>新細明體</vt:lpstr>
      <vt:lpstr>Tahoma</vt:lpstr>
      <vt:lpstr>Times New Roman</vt:lpstr>
      <vt:lpstr>Verdana</vt:lpstr>
      <vt:lpstr>Wingdings</vt:lpstr>
      <vt:lpstr>Office Theme</vt:lpstr>
      <vt:lpstr>Historical Development of Cloud Computing</vt:lpstr>
      <vt:lpstr>A Brief History: Open Platform </vt:lpstr>
      <vt:lpstr>What is Client/Server (C/S) Computing</vt:lpstr>
      <vt:lpstr>Distinct characteristics of C/S </vt:lpstr>
      <vt:lpstr>Systems with C/S Architecture</vt:lpstr>
      <vt:lpstr>Client/Server Models </vt:lpstr>
      <vt:lpstr>Two-Tier vs. Three-Tier Architecture</vt:lpstr>
      <vt:lpstr>Computing Paradigms</vt:lpstr>
      <vt:lpstr>What is Distributed System</vt:lpstr>
      <vt:lpstr>Continue…</vt:lpstr>
      <vt:lpstr>Continue…</vt:lpstr>
      <vt:lpstr>Properties of Distributed Systems</vt:lpstr>
      <vt:lpstr>Properties Distributed Systems</vt:lpstr>
      <vt:lpstr>Mobile and Ubiquitous Computing</vt:lpstr>
      <vt:lpstr>Ubiquitous Computing</vt:lpstr>
      <vt:lpstr>Ubiquitous Computing Characteristics</vt:lpstr>
      <vt:lpstr>PowerPoint Presentation</vt:lpstr>
      <vt:lpstr>PowerPoint Presentation</vt:lpstr>
      <vt:lpstr>Centralized vs Parallel Computing</vt:lpstr>
      <vt:lpstr>Parallel vs Distributed Computing</vt:lpstr>
      <vt:lpstr>System Models for Distributed System</vt:lpstr>
      <vt:lpstr>Minicomputer Model</vt:lpstr>
      <vt:lpstr>Workstation Model</vt:lpstr>
      <vt:lpstr>Workstation-Server Model</vt:lpstr>
      <vt:lpstr>Processor-Pool Model</vt:lpstr>
      <vt:lpstr>Cluster Model</vt:lpstr>
      <vt:lpstr>Cluster Computing</vt:lpstr>
      <vt:lpstr>Cont…</vt:lpstr>
      <vt:lpstr>Grid Computing</vt:lpstr>
      <vt:lpstr>Reasons behind Grid Computing</vt:lpstr>
      <vt:lpstr>Difference between Cluster and Grid Computing</vt:lpstr>
      <vt:lpstr>Goal of a Distributed System</vt:lpstr>
      <vt:lpstr>Design Challenges of Distributed Systems</vt:lpstr>
      <vt:lpstr>Design Challenges of Distributed Systems</vt:lpstr>
      <vt:lpstr>Design Challenges of Distributed Systems</vt:lpstr>
      <vt:lpstr>Heterogeneity</vt:lpstr>
      <vt:lpstr>Heterogeneity</vt:lpstr>
      <vt:lpstr>Heterogeneity</vt:lpstr>
      <vt:lpstr>Heterogeneity</vt:lpstr>
      <vt:lpstr>Openness</vt:lpstr>
      <vt:lpstr>Transparency</vt:lpstr>
      <vt:lpstr>Transparency in a Distributed System</vt:lpstr>
      <vt:lpstr>Transparency</vt:lpstr>
      <vt:lpstr>Security </vt:lpstr>
      <vt:lpstr>Security </vt:lpstr>
      <vt:lpstr>Security</vt:lpstr>
      <vt:lpstr>Security challenges</vt:lpstr>
      <vt:lpstr>Scalability</vt:lpstr>
      <vt:lpstr>Scalability</vt:lpstr>
      <vt:lpstr>Scalability</vt:lpstr>
      <vt:lpstr>Scalability</vt:lpstr>
      <vt:lpstr>Failure handling</vt:lpstr>
      <vt:lpstr>Failure handling</vt:lpstr>
      <vt:lpstr>Concurrency</vt:lpstr>
      <vt:lpstr>Concurrency</vt:lpstr>
      <vt:lpstr>Problems of designing distributed system</vt:lpstr>
      <vt:lpst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Client/Server Architecture &amp; Cloud Computing</dc:title>
  <dc:creator>Risala Khan</dc:creator>
  <cp:lastModifiedBy>MN</cp:lastModifiedBy>
  <cp:revision>69</cp:revision>
  <dcterms:created xsi:type="dcterms:W3CDTF">2020-02-01T02:49:59Z</dcterms:created>
  <dcterms:modified xsi:type="dcterms:W3CDTF">2024-09-11T14:04:19Z</dcterms:modified>
</cp:coreProperties>
</file>