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Tracker Server (tracker.py)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Keeps track of which peers have which files.</a:t>
            </a:r>
          </a:p>
          <a:p>
            <a:pPr marL="571500" indent="-5715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Provides peer lists to clients requesting a file.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Peer Client (peer.py)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Registers files with the tracker.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Accepts download requests from other peers.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Downloads files in chunks from multiple peers concurrently.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Verifies chunk checksums.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chemeClr val="accent1">
                    <a:lumMod val="50000"/>
                  </a:schemeClr>
                </a:solidFill>
              </a:rPr>
              <a:t>Shared Utilities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Chunking logic.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SHA-256 checksum calculation.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JSON-based communication over TCP sockets.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</a:rPr>
              <a:t>Technologies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Python 3</a:t>
            </a:r>
          </a:p>
          <a:p>
            <a:pPr marL="571500" indent="-5715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  <a:latin typeface="Calibri"/>
              </a:defRPr>
            </a:pPr>
            <a:r>
              <a:rPr sz="4000" dirty="0"/>
              <a:t>Modules: socket, threading, </a:t>
            </a:r>
            <a:r>
              <a:rPr sz="4000" dirty="0" err="1"/>
              <a:t>hashlib</a:t>
            </a:r>
            <a:r>
              <a:rPr sz="4000" dirty="0"/>
              <a:t>, </a:t>
            </a:r>
            <a:r>
              <a:rPr sz="4000" dirty="0" err="1"/>
              <a:t>os</a:t>
            </a:r>
            <a:r>
              <a:rPr sz="4000" dirty="0"/>
              <a:t>, </a:t>
            </a:r>
            <a:r>
              <a:rPr sz="4000" dirty="0" err="1"/>
              <a:t>json</a:t>
            </a:r>
            <a:r>
              <a:rPr sz="4000" dirty="0"/>
              <a:t>, </a:t>
            </a:r>
            <a:r>
              <a:rPr sz="4000" dirty="0" err="1"/>
              <a:t>concurrent.futures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Tracker Server (tracker.py)</vt:lpstr>
      <vt:lpstr>Peer Client (peer.py)</vt:lpstr>
      <vt:lpstr>Shared Utilities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Sharique Shaikh</cp:lastModifiedBy>
  <cp:revision>2</cp:revision>
  <dcterms:created xsi:type="dcterms:W3CDTF">2013-01-27T09:14:16Z</dcterms:created>
  <dcterms:modified xsi:type="dcterms:W3CDTF">2025-06-27T09:46:48Z</dcterms:modified>
  <cp:category/>
</cp:coreProperties>
</file>