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33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8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97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7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3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8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5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52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90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AWS AppSync for Building </a:t>
            </a:r>
            <a:r>
              <a:rPr dirty="0" err="1"/>
              <a:t>GraphQL</a:t>
            </a:r>
            <a:r>
              <a:rPr dirty="0"/>
              <a:t>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8454" y="4281985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2000" dirty="0" err="1">
                <a:solidFill>
                  <a:schemeClr val="tx1"/>
                </a:solidFill>
              </a:rPr>
              <a:t>Sharikar</a:t>
            </a:r>
            <a:r>
              <a:rPr lang="en-US" sz="2000" dirty="0">
                <a:solidFill>
                  <a:schemeClr val="tx1"/>
                </a:solidFill>
              </a:rPr>
              <a:t> Sneha</a:t>
            </a:r>
            <a:endParaRPr sz="2000" dirty="0">
              <a:solidFill>
                <a:schemeClr val="tx1"/>
              </a:solidFill>
            </a:endParaRPr>
          </a:p>
          <a:p>
            <a:pPr algn="r"/>
            <a:r>
              <a:rPr sz="2000" dirty="0">
                <a:solidFill>
                  <a:schemeClr val="tx1"/>
                </a:solidFill>
              </a:rPr>
              <a:t>Roll No: 2210030</a:t>
            </a:r>
            <a:r>
              <a:rPr lang="en-US" sz="2000" dirty="0">
                <a:solidFill>
                  <a:schemeClr val="tx1"/>
                </a:solidFill>
              </a:rPr>
              <a:t>133</a:t>
            </a:r>
            <a:endParaRPr sz="2000" dirty="0">
              <a:solidFill>
                <a:schemeClr val="tx1"/>
              </a:solidFill>
            </a:endParaRPr>
          </a:p>
          <a:p>
            <a:pPr algn="r"/>
            <a:r>
              <a:rPr sz="2000" dirty="0">
                <a:solidFill>
                  <a:schemeClr val="tx1"/>
                </a:solidFill>
              </a:rPr>
              <a:t>Guide: Ms. P. Sree Lakshmi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AppSync streamlines </a:t>
            </a:r>
            <a:r>
              <a:rPr dirty="0" err="1"/>
              <a:t>GraphQL</a:t>
            </a:r>
            <a:r>
              <a:rPr dirty="0"/>
              <a:t> API development with real-time synchronization, authentication, and seamless integration with AWS backend services. This project ensures secure, scalable, and highly responsive data access for modern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AppSync is a managed GraphQL API service that simplifies backend data access, real-time updates, and offline capabilities. It integrates with AWS services like DynamoDB, Lambda, and Cognito for secure, scalable, and efficient data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Develop a scalable and secure </a:t>
            </a:r>
            <a:r>
              <a:rPr dirty="0" err="1"/>
              <a:t>GraphQL</a:t>
            </a:r>
            <a:r>
              <a:rPr dirty="0"/>
              <a:t> API.</a:t>
            </a:r>
          </a:p>
          <a:p>
            <a:pPr marL="0" indent="0">
              <a:buNone/>
            </a:pPr>
            <a:r>
              <a:rPr dirty="0"/>
              <a:t>• Enable real-time data synchronization and event-driven architecture.</a:t>
            </a:r>
          </a:p>
          <a:p>
            <a:pPr marL="0" indent="0">
              <a:buNone/>
            </a:pPr>
            <a:r>
              <a:rPr dirty="0"/>
              <a:t>• Simplify backend development using AWS serverless services.</a:t>
            </a:r>
          </a:p>
          <a:p>
            <a:pPr marL="0" indent="0">
              <a:buNone/>
            </a:pPr>
            <a:r>
              <a:rPr dirty="0"/>
              <a:t>• Ensure seamless authentication and access control.</a:t>
            </a:r>
          </a:p>
          <a:p>
            <a:pPr marL="0" indent="0">
              <a:buNone/>
            </a:pPr>
            <a:r>
              <a:rPr dirty="0"/>
              <a:t>• Improve system monitoring with AWS CloudWatch.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AWS AppSync manages </a:t>
            </a:r>
            <a:r>
              <a:rPr dirty="0" err="1"/>
              <a:t>GraphQL</a:t>
            </a:r>
            <a:r>
              <a:rPr dirty="0"/>
              <a:t> queries, mutations, and subscriptions.</a:t>
            </a:r>
          </a:p>
          <a:p>
            <a:pPr marL="0" indent="0">
              <a:buNone/>
            </a:pPr>
            <a:r>
              <a:rPr dirty="0"/>
              <a:t>• Amazon DynamoDB stores structured data for fast access.</a:t>
            </a:r>
          </a:p>
          <a:p>
            <a:pPr marL="0" indent="0">
              <a:buNone/>
            </a:pPr>
            <a:r>
              <a:rPr dirty="0"/>
              <a:t>• AWS Lambda executes custom business logic.</a:t>
            </a:r>
          </a:p>
          <a:p>
            <a:pPr marL="0" indent="0">
              <a:buNone/>
            </a:pPr>
            <a:r>
              <a:rPr dirty="0"/>
              <a:t>• Amazon Cognito authenticates and secures API access.</a:t>
            </a:r>
          </a:p>
          <a:p>
            <a:pPr marL="0" indent="0">
              <a:buNone/>
            </a:pPr>
            <a:r>
              <a:rPr dirty="0"/>
              <a:t>• CloudWatch monitors API activity and system health.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Users send </a:t>
            </a:r>
            <a:r>
              <a:rPr dirty="0" err="1"/>
              <a:t>GraphQL</a:t>
            </a:r>
            <a:r>
              <a:rPr dirty="0"/>
              <a:t> requests to AWS AppSync.</a:t>
            </a:r>
          </a:p>
          <a:p>
            <a:pPr marL="0" indent="0">
              <a:buNone/>
            </a:pPr>
            <a:r>
              <a:rPr dirty="0"/>
              <a:t>2. AWS Cognito authenticates users and enforces role-based access.</a:t>
            </a:r>
          </a:p>
          <a:p>
            <a:pPr marL="0" indent="0">
              <a:buNone/>
            </a:pPr>
            <a:r>
              <a:rPr dirty="0"/>
              <a:t>3. AppSync routes requests to DynamoDB for data retrieval.</a:t>
            </a:r>
          </a:p>
          <a:p>
            <a:pPr marL="0" indent="0">
              <a:buNone/>
            </a:pPr>
            <a:r>
              <a:rPr dirty="0"/>
              <a:t>4. AWS Lambda processes complex operations when required.</a:t>
            </a:r>
          </a:p>
          <a:p>
            <a:pPr marL="0" indent="0">
              <a:buNone/>
            </a:pPr>
            <a:r>
              <a:rPr dirty="0"/>
              <a:t>5. </a:t>
            </a:r>
            <a:r>
              <a:rPr dirty="0" err="1"/>
              <a:t>GraphQL</a:t>
            </a:r>
            <a:r>
              <a:rPr dirty="0"/>
              <a:t> subscriptions enable real-time updates to clients.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</a:t>
            </a:r>
            <a:r>
              <a:rPr dirty="0"/>
              <a:t>WS AppSync - Manages </a:t>
            </a:r>
            <a:r>
              <a:rPr dirty="0" err="1"/>
              <a:t>GraphQL</a:t>
            </a:r>
            <a:r>
              <a:rPr dirty="0"/>
              <a:t> API requests.</a:t>
            </a:r>
          </a:p>
          <a:p>
            <a:r>
              <a:rPr dirty="0"/>
              <a:t>Amazon DynamoDB - Stores structured data efficiently.</a:t>
            </a:r>
          </a:p>
          <a:p>
            <a:r>
              <a:rPr dirty="0"/>
              <a:t>AWS Lambda - Executes backend logic dynamically.</a:t>
            </a:r>
          </a:p>
          <a:p>
            <a:r>
              <a:rPr dirty="0"/>
              <a:t>Amazon Cognito - Ensures secure user authentication.</a:t>
            </a:r>
          </a:p>
          <a:p>
            <a:r>
              <a:rPr dirty="0"/>
              <a:t>Amazon CloudWatch - Monitors API performance and logs errors.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AppSync interacts with DynamoDB for seamless data retrieval.</a:t>
            </a:r>
          </a:p>
          <a:p>
            <a:pPr marL="0" indent="0">
              <a:buNone/>
            </a:pPr>
            <a:r>
              <a:rPr dirty="0"/>
              <a:t>• AWS Lambda processes API requests requiring additional logic.</a:t>
            </a:r>
          </a:p>
          <a:p>
            <a:pPr marL="0" indent="0">
              <a:buNone/>
            </a:pPr>
            <a:r>
              <a:rPr dirty="0"/>
              <a:t>• Cognito verifies user authentication before API access.</a:t>
            </a:r>
          </a:p>
          <a:p>
            <a:pPr marL="0" indent="0">
              <a:buNone/>
            </a:pPr>
            <a:r>
              <a:rPr dirty="0"/>
              <a:t>• CloudWatch tracks API requests, latency, and logs errors.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AWS Cognito enables secure authentication and role-based access.</a:t>
            </a:r>
          </a:p>
          <a:p>
            <a:pPr marL="0" indent="0">
              <a:buNone/>
            </a:pPr>
            <a:r>
              <a:rPr dirty="0"/>
              <a:t>• IAM policies enforce least-privilege access control.</a:t>
            </a:r>
          </a:p>
          <a:p>
            <a:pPr marL="0" indent="0">
              <a:buNone/>
            </a:pPr>
            <a:r>
              <a:rPr dirty="0"/>
              <a:t>• DynamoDB encryption ensures data protection at rest and in transit.</a:t>
            </a:r>
          </a:p>
          <a:p>
            <a:pPr marL="0" indent="0">
              <a:buNone/>
            </a:pPr>
            <a:r>
              <a:rPr dirty="0"/>
              <a:t>• AppSync fine-grained access controls restrict API exposure.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AppSync automates </a:t>
            </a:r>
            <a:r>
              <a:rPr dirty="0" err="1"/>
              <a:t>GraphQL</a:t>
            </a:r>
            <a:r>
              <a:rPr dirty="0"/>
              <a:t> queries and mutations.</a:t>
            </a:r>
          </a:p>
          <a:p>
            <a:pPr marL="0" indent="0">
              <a:buNone/>
            </a:pPr>
            <a:r>
              <a:rPr dirty="0"/>
              <a:t>• AWS Lambda dynamically executes business logic.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GraphQL</a:t>
            </a:r>
            <a:r>
              <a:rPr dirty="0"/>
              <a:t> subscriptions enable real-time data updates.</a:t>
            </a:r>
          </a:p>
          <a:p>
            <a:pPr marL="0" indent="0">
              <a:buNone/>
            </a:pPr>
            <a:r>
              <a:rPr dirty="0"/>
              <a:t>• CloudWatch logs API activity and sends automated alerts.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419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AWS AppSync for Building GraphQL APIs</vt:lpstr>
      <vt:lpstr>Introduction</vt:lpstr>
      <vt:lpstr>Project Objectives &amp; Benefits</vt:lpstr>
      <vt:lpstr>Architecture Overview</vt:lpstr>
      <vt:lpstr>Workflow</vt:lpstr>
      <vt:lpstr>AWS Services Used</vt:lpstr>
      <vt:lpstr>Service Integration</vt:lpstr>
      <vt:lpstr>Security &amp; Access Control</vt:lpstr>
      <vt:lpstr>Automation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NAMITHA MIKKILINENI</dc:creator>
  <cp:keywords/>
  <dc:description>generated using python-pptx</dc:description>
  <cp:lastModifiedBy>Namitha Mikkilineni</cp:lastModifiedBy>
  <cp:revision>2</cp:revision>
  <dcterms:created xsi:type="dcterms:W3CDTF">2013-01-27T09:14:16Z</dcterms:created>
  <dcterms:modified xsi:type="dcterms:W3CDTF">2025-03-22T17:45:24Z</dcterms:modified>
  <cp:category/>
</cp:coreProperties>
</file>