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1"/>
  </p:notesMasterIdLst>
  <p:sldIdLst>
    <p:sldId id="292" r:id="rId5"/>
    <p:sldId id="1305" r:id="rId6"/>
    <p:sldId id="352" r:id="rId7"/>
    <p:sldId id="1300" r:id="rId8"/>
    <p:sldId id="1284" r:id="rId9"/>
    <p:sldId id="1285" r:id="rId10"/>
    <p:sldId id="1286" r:id="rId11"/>
    <p:sldId id="1287" r:id="rId12"/>
    <p:sldId id="1292" r:id="rId13"/>
    <p:sldId id="1293" r:id="rId14"/>
    <p:sldId id="1294" r:id="rId15"/>
    <p:sldId id="1295" r:id="rId16"/>
    <p:sldId id="1296" r:id="rId17"/>
    <p:sldId id="1297" r:id="rId18"/>
    <p:sldId id="1288" r:id="rId19"/>
    <p:sldId id="1249" r:id="rId20"/>
  </p:sldIdLst>
  <p:sldSz cx="9144000" cy="5143500" type="screen16x9"/>
  <p:notesSz cx="6858000" cy="9144000"/>
  <p:custShowLst>
    <p:custShow name="Custom Show 1" id="0">
      <p:sldLst>
        <p:sld r:id="rId5"/>
        <p:sld r:id="rId7"/>
        <p:sld r:id="rId8"/>
        <p:sld r:id="rId9"/>
        <p:sld r:id="rId11"/>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404" autoAdjust="0"/>
    <p:restoredTop sz="94660"/>
  </p:normalViewPr>
  <p:slideViewPr>
    <p:cSldViewPr snapToGrid="0">
      <p:cViewPr varScale="1">
        <p:scale>
          <a:sx n="118" d="100"/>
          <a:sy n="118" d="100"/>
        </p:scale>
        <p:origin x="730" y="86"/>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t>
        <a:bodyPr/>
        <a:lstStyle/>
        <a:p>
          <a:endParaRPr lang="en-US"/>
        </a:p>
      </dgm:t>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4/30/2024</a:t>
            </a:fld>
            <a:endParaRPr lang="en-US"/>
          </a:p>
        </p:txBody>
      </p:sp>
      <p:sp>
        <p:nvSpPr>
          <p:cNvPr id="5" name="Footer Placeholder 4">
            <a:extLst>
              <a:ext uri="{FF2B5EF4-FFF2-40B4-BE49-F238E27FC236}">
                <a16:creationId xmlns:a16="http://schemas.microsoft.com/office/drawing/2014/main" xmlns=""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xmlns=""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4/30/2024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xmlns=""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xmlns=""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xmlns=""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xmlns=""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xmlns=""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xmlns=""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xmlns=""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xmlns=""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xmlns=""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xmlns="" id="{13F58464-A114-244B-EF0C-6FE8EEDA9F75}"/>
              </a:ext>
            </a:extLst>
          </p:cNvPr>
          <p:cNvSpPr/>
          <p:nvPr/>
        </p:nvSpPr>
        <p:spPr>
          <a:xfrm>
            <a:off x="1003625" y="1061739"/>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xmlns=""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xmlns=""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xmlns=""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xmlns=""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xmlns="" id="{43DEA4E5-E1F9-7C2B-5D82-B9EBDB357F79}"/>
              </a:ext>
            </a:extLst>
          </p:cNvPr>
          <p:cNvSpPr txBox="1"/>
          <p:nvPr/>
        </p:nvSpPr>
        <p:spPr>
          <a:xfrm>
            <a:off x="1095095" y="3956068"/>
            <a:ext cx="3872496" cy="456535"/>
          </a:xfrm>
          <a:prstGeom prst="rect">
            <a:avLst/>
          </a:prstGeom>
          <a:noFill/>
        </p:spPr>
        <p:txBody>
          <a:bodyPr wrap="square">
            <a:spAutoFit/>
          </a:bodyPr>
          <a:lstStyle/>
          <a:p>
            <a:pPr lvl="0">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b="0" i="0" u="none" strike="noStrike" cap="none" dirty="0" smtClean="0">
                <a:solidFill>
                  <a:schemeClr val="tx1"/>
                </a:solidFill>
                <a:latin typeface="Arial"/>
                <a:ea typeface="Arial"/>
                <a:cs typeface="Arial"/>
                <a:sym typeface="Arial"/>
              </a:rPr>
              <a:t>: </a:t>
            </a:r>
            <a:r>
              <a:rPr lang="en-US" sz="1100" dirty="0" err="1" smtClean="0">
                <a:solidFill>
                  <a:schemeClr val="tx1"/>
                </a:solidFill>
              </a:rPr>
              <a:t>Hariini</a:t>
            </a:r>
            <a:r>
              <a:rPr lang="en-US" sz="1100" dirty="0" smtClean="0">
                <a:solidFill>
                  <a:schemeClr val="tx1"/>
                </a:solidFill>
              </a:rPr>
              <a:t> S</a:t>
            </a:r>
            <a:endParaRPr lang="en-US" sz="1100" dirty="0">
              <a:solidFill>
                <a:schemeClr val="tx1"/>
              </a:solidFill>
            </a:endParaRPr>
          </a:p>
          <a:p>
            <a:pPr marR="0" lvl="0" rtl="0">
              <a:lnSpc>
                <a:spcPct val="100000"/>
              </a:lnSpc>
              <a:spcBef>
                <a:spcPts val="0"/>
              </a:spcBef>
              <a:spcAft>
                <a:spcPts val="200"/>
              </a:spcAft>
              <a:buClr>
                <a:schemeClr val="bg1"/>
              </a:buClr>
            </a:pPr>
            <a:r>
              <a:rPr lang="en-US" sz="1100" b="0" i="0" u="none" strike="noStrike" cap="none" dirty="0" smtClean="0">
                <a:solidFill>
                  <a:schemeClr val="tx1"/>
                </a:solidFill>
                <a:latin typeface="Arial"/>
                <a:ea typeface="Arial"/>
                <a:cs typeface="Arial"/>
                <a:sym typeface="Arial"/>
              </a:rPr>
              <a:t>Student </a:t>
            </a:r>
            <a:r>
              <a:rPr lang="en-US" sz="1100" b="0" i="0" u="none" strike="noStrike" cap="none" dirty="0">
                <a:solidFill>
                  <a:schemeClr val="tx1"/>
                </a:solidFill>
                <a:latin typeface="Arial"/>
                <a:ea typeface="Arial"/>
                <a:cs typeface="Arial"/>
                <a:sym typeface="Arial"/>
              </a:rPr>
              <a:t>ID </a:t>
            </a:r>
            <a:r>
              <a:rPr lang="en-US" sz="1100" b="0" i="0" u="none" strike="noStrike" cap="none" dirty="0" smtClean="0">
                <a:solidFill>
                  <a:schemeClr val="tx1"/>
                </a:solidFill>
                <a:latin typeface="Arial"/>
                <a:ea typeface="Arial"/>
                <a:cs typeface="Arial"/>
                <a:sym typeface="Arial"/>
              </a:rPr>
              <a:t>: </a:t>
            </a:r>
            <a:r>
              <a:rPr lang="en-US" sz="1100" b="0" i="0" u="none" strike="noStrike" cap="none" dirty="0" smtClean="0">
                <a:solidFill>
                  <a:schemeClr val="tx1"/>
                </a:solidFill>
                <a:latin typeface="Arial"/>
                <a:ea typeface="Arial"/>
                <a:cs typeface="Arial"/>
                <a:sym typeface="Arial"/>
              </a:rPr>
              <a:t>au814721104020</a:t>
            </a: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xmlns=""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xmlns=""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xmlns=""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xmlns="" id="{C20BD188-F1AC-8947-CAF9-F4BF1056D5B6}"/>
              </a:ext>
            </a:extLst>
          </p:cNvPr>
          <p:cNvSpPr txBox="1"/>
          <p:nvPr/>
        </p:nvSpPr>
        <p:spPr>
          <a:xfrm>
            <a:off x="5693356" y="3956068"/>
            <a:ext cx="2095554" cy="26161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dirty="0" smtClean="0">
                <a:solidFill>
                  <a:schemeClr val="tx1"/>
                </a:solidFill>
              </a:rPr>
              <a:t>SRMTRPEC</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xmlns=""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xmlns=""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xmlns=""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CAF59C-CA47-321D-4366-F7B3EDADF895}"/>
              </a:ext>
            </a:extLst>
          </p:cNvPr>
          <p:cNvSpPr>
            <a:spLocks noGrp="1"/>
          </p:cNvSpPr>
          <p:nvPr>
            <p:ph type="title"/>
          </p:nvPr>
        </p:nvSpPr>
        <p:spPr>
          <a:xfrm>
            <a:off x="628560" y="601132"/>
            <a:ext cx="7886430" cy="666517"/>
          </a:xfrm>
        </p:spPr>
        <p:txBody>
          <a:bodyPr/>
          <a:lstStyle/>
          <a:p>
            <a:pPr algn="ctr"/>
            <a:r>
              <a:rPr lang="en-US" b="1" dirty="0" smtClean="0"/>
              <a:t>Sign up page</a:t>
            </a:r>
            <a:endParaRPr lang="en-US"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7910" y="1267649"/>
            <a:ext cx="6664049" cy="3748528"/>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4B10D8-E098-FF8E-C5FA-FA8492007A31}"/>
              </a:ext>
            </a:extLst>
          </p:cNvPr>
          <p:cNvSpPr>
            <a:spLocks noGrp="1"/>
          </p:cNvSpPr>
          <p:nvPr>
            <p:ph type="title"/>
          </p:nvPr>
        </p:nvSpPr>
        <p:spPr>
          <a:xfrm>
            <a:off x="628560" y="635000"/>
            <a:ext cx="7886430" cy="632649"/>
          </a:xfrm>
        </p:spPr>
        <p:txBody>
          <a:bodyPr/>
          <a:lstStyle/>
          <a:p>
            <a:pPr algn="ctr"/>
            <a:r>
              <a:rPr lang="en-US" b="1" dirty="0" smtClean="0"/>
              <a:t>Login page</a:t>
            </a:r>
            <a:endParaRPr lang="en-US"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1355" y="1267649"/>
            <a:ext cx="6720840" cy="3780472"/>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63AD8D6-8C5D-C4E6-9FAF-14FAFF2C65A4}"/>
              </a:ext>
            </a:extLst>
          </p:cNvPr>
          <p:cNvSpPr>
            <a:spLocks noGrp="1"/>
          </p:cNvSpPr>
          <p:nvPr>
            <p:ph type="title"/>
          </p:nvPr>
        </p:nvSpPr>
        <p:spPr>
          <a:xfrm>
            <a:off x="628560" y="643466"/>
            <a:ext cx="7886430" cy="624183"/>
          </a:xfrm>
        </p:spPr>
        <p:txBody>
          <a:bodyPr/>
          <a:lstStyle/>
          <a:p>
            <a:pPr algn="ctr"/>
            <a:r>
              <a:rPr lang="en-US" b="1" dirty="0" smtClean="0"/>
              <a:t>Teachers Home Page</a:t>
            </a:r>
            <a:endParaRPr lang="en-US"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6615" y="1267649"/>
            <a:ext cx="6370320" cy="3583305"/>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2E42AA-3E13-629A-6815-A8A4489778A4}"/>
              </a:ext>
            </a:extLst>
          </p:cNvPr>
          <p:cNvSpPr>
            <a:spLocks noGrp="1"/>
          </p:cNvSpPr>
          <p:nvPr>
            <p:ph type="title"/>
          </p:nvPr>
        </p:nvSpPr>
        <p:spPr>
          <a:xfrm>
            <a:off x="628560" y="618066"/>
            <a:ext cx="7886430" cy="649583"/>
          </a:xfrm>
        </p:spPr>
        <p:txBody>
          <a:bodyPr/>
          <a:lstStyle/>
          <a:p>
            <a:pPr algn="ctr"/>
            <a:r>
              <a:rPr lang="en-US" b="1" dirty="0" smtClean="0"/>
              <a:t>No access</a:t>
            </a:r>
            <a:endParaRPr lang="en-US"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2775" y="1133475"/>
            <a:ext cx="6858000" cy="3857625"/>
          </a:xfrm>
          <a:prstGeom prst="rect">
            <a:avLst/>
          </a:prstGeom>
        </p:spPr>
      </p:pic>
    </p:spTree>
    <p:extLst>
      <p:ext uri="{BB962C8B-B14F-4D97-AF65-F5344CB8AC3E}">
        <p14:creationId xmlns:p14="http://schemas.microsoft.com/office/powerpoint/2010/main" val="2994618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r>
              <a:rPr lang="en-US" b="0" i="0">
                <a:solidFill>
                  <a:srgbClr val="374151"/>
                </a:solidFill>
                <a:effectLst/>
                <a:latin typeface="Söhne"/>
              </a:rPr>
              <a:t/>
            </a:r>
            <a:br>
              <a:rPr lang="en-US" b="0" i="0">
                <a:solidFill>
                  <a:srgbClr val="374151"/>
                </a:solidFill>
                <a:effectLst/>
                <a:latin typeface="Söhne"/>
              </a:rPr>
            </a:br>
            <a:endParaRPr lang="en-US"/>
          </a:p>
        </p:txBody>
      </p:sp>
      <p:sp>
        <p:nvSpPr>
          <p:cNvPr id="3" name="Rectangle 2"/>
          <p:cNvSpPr/>
          <p:nvPr/>
        </p:nvSpPr>
        <p:spPr>
          <a:xfrm>
            <a:off x="1340691" y="1267649"/>
            <a:ext cx="6170579" cy="1169551"/>
          </a:xfrm>
          <a:prstGeom prst="rect">
            <a:avLst/>
          </a:prstGeom>
        </p:spPr>
        <p:txBody>
          <a:bodyPr wrap="square">
            <a:spAutoFit/>
          </a:bodyPr>
          <a:lstStyle/>
          <a:p>
            <a:r>
              <a:rPr lang="en-US" dirty="0">
                <a:solidFill>
                  <a:srgbClr val="0D0D0D"/>
                </a:solidFill>
                <a:latin typeface="Söhne"/>
              </a:rPr>
              <a:t>Future </a:t>
            </a:r>
            <a:r>
              <a:rPr lang="en-US" dirty="0" err="1">
                <a:solidFill>
                  <a:srgbClr val="0D0D0D"/>
                </a:solidFill>
                <a:latin typeface="Söhne"/>
              </a:rPr>
              <a:t>Enhancements:Real-time</a:t>
            </a:r>
            <a:r>
              <a:rPr lang="en-US" dirty="0">
                <a:solidFill>
                  <a:srgbClr val="0D0D0D"/>
                </a:solidFill>
                <a:latin typeface="Söhne"/>
              </a:rPr>
              <a:t> Collaboration: Implement features for real-time collaboration on documents, such as simultaneous editing and </a:t>
            </a:r>
            <a:r>
              <a:rPr lang="en-US" dirty="0" err="1">
                <a:solidFill>
                  <a:srgbClr val="0D0D0D"/>
                </a:solidFill>
                <a:latin typeface="Söhne"/>
              </a:rPr>
              <a:t>commenting.Advanced</a:t>
            </a:r>
            <a:r>
              <a:rPr lang="en-US" dirty="0">
                <a:solidFill>
                  <a:srgbClr val="0D0D0D"/>
                </a:solidFill>
                <a:latin typeface="Söhne"/>
              </a:rPr>
              <a:t> Search: Enhance the search functionality with filters, sorting options, and the ability to search within file </a:t>
            </a:r>
            <a:r>
              <a:rPr lang="en-US" dirty="0" err="1">
                <a:solidFill>
                  <a:srgbClr val="0D0D0D"/>
                </a:solidFill>
                <a:latin typeface="Söhne"/>
              </a:rPr>
              <a:t>contents.Integration</a:t>
            </a:r>
            <a:r>
              <a:rPr lang="en-US" dirty="0">
                <a:solidFill>
                  <a:srgbClr val="0D0D0D"/>
                </a:solidFill>
                <a:latin typeface="Söhne"/>
              </a:rPr>
              <a:t> with Learning Management </a:t>
            </a:r>
            <a:r>
              <a:rPr lang="en-US" dirty="0" smtClean="0">
                <a:solidFill>
                  <a:srgbClr val="0D0D0D"/>
                </a:solidFill>
                <a:latin typeface="Söhne"/>
              </a:rPr>
              <a:t>Systems.</a:t>
            </a:r>
            <a:endParaRPr lang="en-US" dirty="0"/>
          </a:p>
        </p:txBody>
      </p:sp>
    </p:spTree>
    <p:extLst>
      <p:ext uri="{BB962C8B-B14F-4D97-AF65-F5344CB8AC3E}">
        <p14:creationId xmlns:p14="http://schemas.microsoft.com/office/powerpoint/2010/main" val="13231287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xmlns=""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212326" y="1268216"/>
            <a:ext cx="6719348" cy="2246769"/>
          </a:xfrm>
          <a:prstGeom prst="rect">
            <a:avLst/>
          </a:prstGeom>
        </p:spPr>
        <p:txBody>
          <a:bodyPr wrap="square">
            <a:spAutoFit/>
          </a:bodyPr>
          <a:lstStyle/>
          <a:p>
            <a:r>
              <a:rPr lang="en-US" dirty="0"/>
              <a:t>I</a:t>
            </a:r>
            <a:r>
              <a:rPr lang="en-US" dirty="0" smtClean="0"/>
              <a:t>n </a:t>
            </a:r>
            <a:r>
              <a:rPr lang="en-US" dirty="0"/>
              <a:t>conclusion, the development of a web application for file sharing between students and teachers using </a:t>
            </a:r>
            <a:r>
              <a:rPr lang="en-US" dirty="0" err="1"/>
              <a:t>Django</a:t>
            </a:r>
            <a:r>
              <a:rPr lang="en-US" dirty="0"/>
              <a:t> offers a valuable solution to enhance collaboration and efficiency in educational settings. By providing a centralized platform for uploading, downloading, and managing files, the application streamlines the file-sharing process and improves </a:t>
            </a:r>
            <a:r>
              <a:rPr lang="en-US" dirty="0" err="1"/>
              <a:t>organization.Key</a:t>
            </a:r>
            <a:r>
              <a:rPr lang="en-US" dirty="0"/>
              <a:t> features such as user authentication, group management, access control, notifications, and search functionality contribute to a user-friendly experience. Future enhancements like real-time collaboration, advanced search, and integration with learning management systems will further enhance the application's utility and user engagement.</a:t>
            </a:r>
          </a:p>
        </p:txBody>
      </p:sp>
    </p:spTree>
    <p:extLst>
      <p:ext uri="{BB962C8B-B14F-4D97-AF65-F5344CB8AC3E}">
        <p14:creationId xmlns:p14="http://schemas.microsoft.com/office/powerpoint/2010/main" val="20188784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xmlns=""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xmlns=""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xmlns=""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xmlns=""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Notes Sharing Web Application using Django Framework</a:t>
            </a:r>
            <a:endParaRPr lang="en-US" sz="1600" dirty="0">
              <a:latin typeface="+mj-lt"/>
              <a:cs typeface="Poppins"/>
            </a:endParaRPr>
          </a:p>
        </p:txBody>
      </p:sp>
      <p:sp>
        <p:nvSpPr>
          <p:cNvPr id="19" name="TextBox 10">
            <a:extLst>
              <a:ext uri="{FF2B5EF4-FFF2-40B4-BE49-F238E27FC236}">
                <a16:creationId xmlns:a16="http://schemas.microsoft.com/office/drawing/2014/main" xmlns=""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xmlns=""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a16="http://schemas.microsoft.com/office/drawing/2014/main" xmlns=""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845820" y="1289108"/>
            <a:ext cx="6020349" cy="954107"/>
          </a:xfrm>
          <a:prstGeom prst="rect">
            <a:avLst/>
          </a:prstGeom>
        </p:spPr>
        <p:txBody>
          <a:bodyPr wrap="square">
            <a:spAutoFit/>
          </a:bodyPr>
          <a:lstStyle/>
          <a:p>
            <a:r>
              <a:rPr lang="en-US" dirty="0"/>
              <a:t>The proposed web application aims to facilitate file sharing between students and teachers in an educational setting. Built using the </a:t>
            </a:r>
            <a:r>
              <a:rPr lang="en-US" dirty="0" err="1"/>
              <a:t>Django</a:t>
            </a:r>
            <a:r>
              <a:rPr lang="en-US" dirty="0"/>
              <a:t> framework, the application will provide a user-friendly interface for uploading, downloading, and managing </a:t>
            </a:r>
            <a:r>
              <a:rPr lang="en-US" dirty="0" smtClean="0"/>
              <a:t>files</a:t>
            </a:r>
            <a:endParaRPr lang="en-US" dirty="0"/>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xmlns=""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1464260" y="1285108"/>
            <a:ext cx="6215480" cy="1384995"/>
          </a:xfrm>
          <a:prstGeom prst="rect">
            <a:avLst/>
          </a:prstGeom>
        </p:spPr>
        <p:txBody>
          <a:bodyPr wrap="square">
            <a:spAutoFit/>
          </a:bodyPr>
          <a:lstStyle/>
          <a:p>
            <a:r>
              <a:rPr lang="en-US" dirty="0" smtClean="0">
                <a:solidFill>
                  <a:srgbClr val="0D0D0D"/>
                </a:solidFill>
                <a:latin typeface="Söhne"/>
              </a:rPr>
              <a:t>In </a:t>
            </a:r>
            <a:r>
              <a:rPr lang="en-US" dirty="0">
                <a:solidFill>
                  <a:srgbClr val="0D0D0D"/>
                </a:solidFill>
                <a:latin typeface="Söhne"/>
              </a:rPr>
              <a:t>traditional educational environments, sharing files between students and teachers can be inefficient and cumbersome. Students often need to submit assignments or access resources, while teachers need to distribute materials and provide feedback. However, existing methods, such as email or physical submissions, lack organization and can lead to confusion or </a:t>
            </a:r>
            <a:r>
              <a:rPr lang="en-US" dirty="0" smtClean="0">
                <a:solidFill>
                  <a:srgbClr val="0D0D0D"/>
                </a:solidFill>
                <a:latin typeface="Söhne"/>
              </a:rPr>
              <a:t>lost files</a:t>
            </a:r>
            <a:endParaRPr lang="en-US" dirty="0"/>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a16="http://schemas.microsoft.com/office/drawing/2014/main" xmlns=""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1519010" y="1153097"/>
            <a:ext cx="6105979" cy="2031325"/>
          </a:xfrm>
          <a:prstGeom prst="rect">
            <a:avLst/>
          </a:prstGeom>
        </p:spPr>
        <p:txBody>
          <a:bodyPr wrap="square">
            <a:spAutoFit/>
          </a:bodyPr>
          <a:lstStyle/>
          <a:p>
            <a:r>
              <a:rPr lang="en-US" dirty="0"/>
              <a:t>The project involves developing a web application using </a:t>
            </a:r>
            <a:r>
              <a:rPr lang="en-US" dirty="0" err="1"/>
              <a:t>Django</a:t>
            </a:r>
            <a:r>
              <a:rPr lang="en-US" dirty="0"/>
              <a:t> to facilitate file sharing between students and teachers. The application will provide a user-friendly interface for uploading, downloading, and managing files, with features tailored to the needs of educational </a:t>
            </a:r>
            <a:r>
              <a:rPr lang="en-US" dirty="0" err="1"/>
              <a:t>environments.Key</a:t>
            </a:r>
            <a:r>
              <a:rPr lang="en-US" dirty="0"/>
              <a:t> </a:t>
            </a:r>
            <a:endParaRPr lang="en-US" dirty="0" smtClean="0"/>
          </a:p>
          <a:p>
            <a:endParaRPr lang="en-US" dirty="0"/>
          </a:p>
          <a:p>
            <a:r>
              <a:rPr lang="en-US" dirty="0" err="1" smtClean="0"/>
              <a:t>Features:User</a:t>
            </a:r>
            <a:r>
              <a:rPr lang="en-US" dirty="0" smtClean="0"/>
              <a:t> </a:t>
            </a:r>
            <a:r>
              <a:rPr lang="en-US" dirty="0"/>
              <a:t>Authentication: Students and teachers can create accounts and log in to the </a:t>
            </a:r>
            <a:r>
              <a:rPr lang="en-US" dirty="0" err="1"/>
              <a:t>system.File</a:t>
            </a:r>
            <a:r>
              <a:rPr lang="en-US" dirty="0"/>
              <a:t> Upload and Download: Users can upload files to share with others and download files shared by </a:t>
            </a:r>
            <a:r>
              <a:rPr lang="en-US" dirty="0" err="1"/>
              <a:t>others.Group</a:t>
            </a:r>
            <a:r>
              <a:rPr lang="en-US" dirty="0"/>
              <a:t> Creation </a:t>
            </a:r>
            <a:r>
              <a:rPr lang="en-US" dirty="0" smtClean="0"/>
              <a:t>and</a:t>
            </a:r>
            <a:endParaRPr lang="en-US" dirty="0"/>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a:extLst>
              <a:ext uri="{FF2B5EF4-FFF2-40B4-BE49-F238E27FC236}">
                <a16:creationId xmlns:a16="http://schemas.microsoft.com/office/drawing/2014/main" xmlns="" id="{B46B7C3C-D3E3-FF07-EEDD-95F0B593D118}"/>
              </a:ext>
            </a:extLst>
          </p:cNvPr>
          <p:cNvSpPr txBox="1"/>
          <p:nvPr/>
        </p:nvSpPr>
        <p:spPr>
          <a:xfrm>
            <a:off x="138532"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xmlns=""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1720174" y="1433269"/>
            <a:ext cx="5703651" cy="1815882"/>
          </a:xfrm>
          <a:prstGeom prst="rect">
            <a:avLst/>
          </a:prstGeom>
        </p:spPr>
        <p:txBody>
          <a:bodyPr wrap="square">
            <a:spAutoFit/>
          </a:bodyPr>
          <a:lstStyle/>
          <a:p>
            <a:r>
              <a:rPr lang="en-US" dirty="0"/>
              <a:t>The proposed solution is to develop a web application using </a:t>
            </a:r>
            <a:r>
              <a:rPr lang="en-US" dirty="0" err="1"/>
              <a:t>Django</a:t>
            </a:r>
            <a:r>
              <a:rPr lang="en-US" dirty="0"/>
              <a:t> that provides a centralized platform for students and teachers to share files. The application will have the following key </a:t>
            </a:r>
            <a:r>
              <a:rPr lang="en-US" dirty="0" err="1"/>
              <a:t>components:User</a:t>
            </a:r>
            <a:r>
              <a:rPr lang="en-US" dirty="0"/>
              <a:t> Management: Users (students and teachers) will be able to create accounts, log in, and manage their profiles. User authentication will ensure that only authorized users can access the </a:t>
            </a:r>
            <a:r>
              <a:rPr lang="en-US" dirty="0" err="1"/>
              <a:t>system.File</a:t>
            </a:r>
            <a:r>
              <a:rPr lang="en-US" dirty="0"/>
              <a:t> Management: Users will be able to upload files to the system, organize them into folders, and download files shared by others. </a:t>
            </a: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xmlns=""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xmlns=""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xmlns=""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xmlns=""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xmlns=""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xmlns=""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xmlns=""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32456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Modelling &amp; Results</a:t>
            </a:r>
            <a:endParaRPr lang="en-IN" sz="1600" dirty="0"/>
          </a:p>
        </p:txBody>
      </p:sp>
      <p:cxnSp>
        <p:nvCxnSpPr>
          <p:cNvPr id="2" name="Straight Connector 1">
            <a:extLst>
              <a:ext uri="{FF2B5EF4-FFF2-40B4-BE49-F238E27FC236}">
                <a16:creationId xmlns:a16="http://schemas.microsoft.com/office/drawing/2014/main" xmlns=""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1459149" y="1335932"/>
            <a:ext cx="7702750" cy="1169551"/>
          </a:xfrm>
          <a:prstGeom prst="rect">
            <a:avLst/>
          </a:prstGeom>
          <a:noFill/>
        </p:spPr>
        <p:txBody>
          <a:bodyPr wrap="none" rtlCol="0">
            <a:spAutoFit/>
          </a:bodyPr>
          <a:lstStyle/>
          <a:p>
            <a:r>
              <a:rPr lang="en-US" dirty="0" smtClean="0"/>
              <a:t>For the students and teacher there is an login and sign up page this will be the landing page of </a:t>
            </a:r>
          </a:p>
          <a:p>
            <a:r>
              <a:rPr lang="en-US" dirty="0" smtClean="0"/>
              <a:t>this </a:t>
            </a:r>
            <a:r>
              <a:rPr lang="en-US" dirty="0" err="1" smtClean="0"/>
              <a:t>webapp</a:t>
            </a:r>
            <a:r>
              <a:rPr lang="en-US" dirty="0" smtClean="0"/>
              <a:t> and there are  some validation process such as user name , password and after</a:t>
            </a:r>
          </a:p>
          <a:p>
            <a:r>
              <a:rPr lang="en-US" dirty="0" smtClean="0"/>
              <a:t> the login there comes home page where students </a:t>
            </a:r>
            <a:r>
              <a:rPr lang="en-US" dirty="0" err="1" smtClean="0"/>
              <a:t>loged</a:t>
            </a:r>
            <a:r>
              <a:rPr lang="en-US" dirty="0" smtClean="0"/>
              <a:t> in can see and download </a:t>
            </a:r>
          </a:p>
          <a:p>
            <a:r>
              <a:rPr lang="en-US" dirty="0" smtClean="0"/>
              <a:t>the files shared by the teachers and when the teacher logs in he/she will have options to upload</a:t>
            </a:r>
          </a:p>
          <a:p>
            <a:r>
              <a:rPr lang="en-US" dirty="0" smtClean="0"/>
              <a:t> a file when the user name and password does not matches web page shows no access</a:t>
            </a:r>
          </a:p>
        </p:txBody>
      </p:sp>
    </p:spTree>
    <p:extLst>
      <p:ext uri="{BB962C8B-B14F-4D97-AF65-F5344CB8AC3E}">
        <p14:creationId xmlns:p14="http://schemas.microsoft.com/office/powerpoint/2010/main" val="28637250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0011" y="1129926"/>
            <a:ext cx="6754770" cy="3799558"/>
          </a:xfrm>
          <a:prstGeom prst="rect">
            <a:avLst/>
          </a:prstGeom>
        </p:spPr>
      </p:pic>
    </p:spTree>
    <p:extLst>
      <p:ext uri="{BB962C8B-B14F-4D97-AF65-F5344CB8AC3E}">
        <p14:creationId xmlns:p14="http://schemas.microsoft.com/office/powerpoint/2010/main" val="69087543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6559A34-456E-49A1-8157-9E3D18BFAD36}">
  <ds:schemaRefs>
    <ds:schemaRef ds:uri="http://purl.org/dc/elements/1.1/"/>
    <ds:schemaRef ds:uri="http://schemas.microsoft.com/office/2006/documentManagement/types"/>
    <ds:schemaRef ds:uri="9162bd5b-4ed9-4da3-b376-05204580ba3f"/>
    <ds:schemaRef ds:uri="http://www.w3.org/XML/1998/namespace"/>
    <ds:schemaRef ds:uri="http://purl.org/dc/terms/"/>
    <ds:schemaRef ds:uri="http://schemas.microsoft.com/office/2006/metadata/properties"/>
    <ds:schemaRef ds:uri="c0fa2617-96bd-425d-8578-e93563fe37c5"/>
    <ds:schemaRef ds:uri="http://schemas.openxmlformats.org/package/2006/metadata/core-properties"/>
    <ds:schemaRef ds:uri="http://schemas.microsoft.com/office/infopath/2007/PartnerControls"/>
    <ds:schemaRef ds:uri="http://purl.org/dc/dcmitype/"/>
  </ds:schemaRefs>
</ds:datastoreItem>
</file>

<file path=customXml/itemProps2.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408</TotalTime>
  <Words>578</Words>
  <Application>Microsoft Office PowerPoint</Application>
  <PresentationFormat>On-screen Show (16:9)</PresentationFormat>
  <Paragraphs>44</Paragraphs>
  <Slides>16</Slides>
  <Notes>10</Notes>
  <HiddenSlides>0</HiddenSlides>
  <MMClips>0</MMClips>
  <ScaleCrop>false</ScaleCrop>
  <HeadingPairs>
    <vt:vector size="8" baseType="variant">
      <vt:variant>
        <vt:lpstr>Fonts Used</vt:lpstr>
      </vt:variant>
      <vt:variant>
        <vt:i4>6</vt:i4>
      </vt:variant>
      <vt:variant>
        <vt:lpstr>Theme</vt:lpstr>
      </vt:variant>
      <vt:variant>
        <vt:i4>1</vt:i4>
      </vt:variant>
      <vt:variant>
        <vt:lpstr>Slide Titles</vt:lpstr>
      </vt:variant>
      <vt:variant>
        <vt:i4>16</vt:i4>
      </vt:variant>
      <vt:variant>
        <vt:lpstr>Custom Shows</vt:lpstr>
      </vt:variant>
      <vt:variant>
        <vt:i4>1</vt:i4>
      </vt:variant>
    </vt:vector>
  </HeadingPairs>
  <TitlesOfParts>
    <vt:vector size="24" baseType="lpstr">
      <vt:lpstr>Arial</vt:lpstr>
      <vt:lpstr>Arial MT</vt:lpstr>
      <vt:lpstr>Calibri</vt:lpstr>
      <vt:lpstr>Poppins</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Technology Used</vt:lpstr>
      <vt:lpstr>Modelling &amp; Results</vt:lpstr>
      <vt:lpstr>Homepage</vt:lpstr>
      <vt:lpstr>Sign up page</vt:lpstr>
      <vt:lpstr>Login page</vt:lpstr>
      <vt:lpstr>Teachers Home Page</vt:lpstr>
      <vt:lpstr>No access</vt:lpstr>
      <vt:lpstr>Future Enhancements: </vt:lpstr>
      <vt:lpstr>Conclusion</vt:lpstr>
      <vt:lpstr>Thank You!</vt:lpstr>
      <vt:lpstr>Custom Show 1</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suvetha</cp:lastModifiedBy>
  <cp:revision>21</cp:revision>
  <dcterms:modified xsi:type="dcterms:W3CDTF">2024-04-30T18:01:11Z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