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24"/>
    <p:restoredTop sz="96296"/>
  </p:normalViewPr>
  <p:slideViewPr>
    <p:cSldViewPr snapToGrid="0">
      <p:cViewPr varScale="1">
        <p:scale>
          <a:sx n="109" d="100"/>
          <a:sy n="109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6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0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8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5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93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6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8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18DB4A-8810-4A10-AD5C-D5E2C667F5B3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5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0766-022-00736-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672A747F-2614-F6A5-6CCC-8200F26A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16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E2242-8B0B-C83D-C06C-9415025B0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047461"/>
            <a:ext cx="8991600" cy="1985203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Parallel implementation of particle swarm optimization algorithm for the </a:t>
            </a:r>
            <a:r>
              <a:rPr lang="en-US" dirty="0" err="1">
                <a:solidFill>
                  <a:schemeClr val="tx1"/>
                </a:solidFill>
              </a:rPr>
              <a:t>ackley</a:t>
            </a:r>
            <a:r>
              <a:rPr lang="en-US" dirty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CF4DC-A362-352F-3E70-67114FF59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Shreya </a:t>
            </a:r>
            <a:r>
              <a:rPr lang="en-US" sz="2400" dirty="0" err="1">
                <a:solidFill>
                  <a:schemeClr val="tx1"/>
                </a:solidFill>
              </a:rPr>
              <a:t>Sevelar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Sharini</a:t>
            </a:r>
            <a:r>
              <a:rPr lang="en-US" sz="2400" dirty="0">
                <a:solidFill>
                  <a:schemeClr val="tx1"/>
                </a:solidFill>
              </a:rPr>
              <a:t> V</a:t>
            </a:r>
          </a:p>
          <a:p>
            <a:r>
              <a:rPr lang="en-US" sz="2400" dirty="0">
                <a:solidFill>
                  <a:schemeClr val="tx1"/>
                </a:solidFill>
              </a:rPr>
              <a:t>AI-DS B</a:t>
            </a:r>
          </a:p>
        </p:txBody>
      </p:sp>
    </p:spTree>
    <p:extLst>
      <p:ext uri="{BB962C8B-B14F-4D97-AF65-F5344CB8AC3E}">
        <p14:creationId xmlns:p14="http://schemas.microsoft.com/office/powerpoint/2010/main" val="626916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7A15-19BB-7D1B-D991-C323CA51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F792-56A0-3BA5-91C9-A5AFB208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dirty="0"/>
              <a:t>To find an optimal solution of the Ackley function using a parallel implementation of  Particle Swarm Optimization Algorithm using MPI.</a:t>
            </a:r>
          </a:p>
          <a:p>
            <a:pPr>
              <a:buFont typeface="Wingdings" pitchFamily="2" charset="2"/>
              <a:buChar char="n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69FB1-C5F8-802E-30D4-45E9E528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72" y="3676353"/>
            <a:ext cx="3794675" cy="27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0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9220-82A6-CB49-AF09-C2E997D9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600"/>
              <a:t>Overview and 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929E6-B63C-5642-F062-7C7340AF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3" y="2345635"/>
            <a:ext cx="3419059" cy="4174435"/>
          </a:xfrm>
        </p:spPr>
        <p:txBody>
          <a:bodyPr>
            <a:normAutofit/>
          </a:bodyPr>
          <a:lstStyle/>
          <a:p>
            <a:r>
              <a:rPr lang="en-US" dirty="0"/>
              <a:t>Set up the environment, including processes or threads for parallel execution.</a:t>
            </a:r>
          </a:p>
          <a:p>
            <a:r>
              <a:rPr lang="en-US" dirty="0"/>
              <a:t>In the fitness evaluation stage, fitness of the particles in the swarm is calculated using the Ackley function.</a:t>
            </a:r>
          </a:p>
          <a:p>
            <a:r>
              <a:rPr lang="en-US" dirty="0"/>
              <a:t>Personal best and Global best values are updated. </a:t>
            </a:r>
          </a:p>
          <a:p>
            <a:r>
              <a:rPr lang="en-US" dirty="0"/>
              <a:t>Final best position is then considered the optimal solution to the Ackley function.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CFB1C865-7340-50BC-C411-8DD7CCD0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692" y="1557055"/>
            <a:ext cx="6011928" cy="37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1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4EE0-E358-F8BF-CB0F-4D9C13B8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EC46-CE3A-18F5-56C2-08051A57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2878"/>
          </a:xfrm>
        </p:spPr>
        <p:txBody>
          <a:bodyPr>
            <a:normAutofit/>
          </a:bodyPr>
          <a:lstStyle/>
          <a:p>
            <a:r>
              <a:rPr lang="en-US" dirty="0"/>
              <a:t>MPI is used for distributed-memory parallelism</a:t>
            </a:r>
          </a:p>
          <a:p>
            <a:r>
              <a:rPr lang="en-US" dirty="0"/>
              <a:t>Performance metrics to be compared:</a:t>
            </a:r>
          </a:p>
          <a:p>
            <a:pPr>
              <a:buFont typeface="Wingdings" pitchFamily="2" charset="2"/>
              <a:buChar char="n"/>
            </a:pPr>
            <a:r>
              <a:rPr lang="en-US" dirty="0"/>
              <a:t>Speedup: of each approach concerning serial implementation.</a:t>
            </a:r>
          </a:p>
          <a:p>
            <a:pPr>
              <a:buFont typeface="Wingdings" pitchFamily="2" charset="2"/>
              <a:buChar char="n"/>
            </a:pPr>
            <a:r>
              <a:rPr lang="en-US" dirty="0"/>
              <a:t>Scalability: by measuring the performance as the number of processing units (threads or processes) increases.</a:t>
            </a:r>
          </a:p>
          <a:p>
            <a:pPr>
              <a:buFont typeface="Wingdings" pitchFamily="2" charset="2"/>
              <a:buChar char="n"/>
            </a:pPr>
            <a:r>
              <a:rPr lang="en-US" dirty="0"/>
              <a:t>Communication overhead: time spent on communication in the MPI implementation</a:t>
            </a:r>
          </a:p>
          <a:p>
            <a:pPr>
              <a:buFont typeface="Wingdings" pitchFamily="2" charset="2"/>
              <a:buChar char="n"/>
            </a:pPr>
            <a:r>
              <a:rPr lang="en-US" dirty="0"/>
              <a:t>Efficiency: considering the ratio of achieved speedup to the number of processing units used.</a:t>
            </a:r>
          </a:p>
          <a:p>
            <a:pPr>
              <a:buFont typeface="Wingdings" pitchFamily="2" charset="2"/>
              <a:buChar char="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DCE1-9C63-B52E-6CA0-745DAEA2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Timeline/ steps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C019-04D3-131E-6A28-197001E1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82634"/>
          </a:xfrm>
        </p:spPr>
        <p:txBody>
          <a:bodyPr/>
          <a:lstStyle/>
          <a:p>
            <a:r>
              <a:rPr lang="en-US" dirty="0"/>
              <a:t>Implementation: develop an implementations of PSO for the Ackley function using MPI.</a:t>
            </a:r>
          </a:p>
          <a:p>
            <a:r>
              <a:rPr lang="en-US" dirty="0"/>
              <a:t>Benchmarking: Benchmark the performance using various problem sizes and number of processing units used.</a:t>
            </a:r>
          </a:p>
          <a:p>
            <a:r>
              <a:rPr lang="en-US" dirty="0"/>
              <a:t>Statistics: on execution time, speedup, communication overhead and efficiency is collected.</a:t>
            </a:r>
          </a:p>
          <a:p>
            <a:r>
              <a:rPr lang="en-US" dirty="0"/>
              <a:t>Analysis: strengths and weaknesses of the parallelization approach.</a:t>
            </a:r>
          </a:p>
        </p:txBody>
      </p:sp>
    </p:spTree>
    <p:extLst>
      <p:ext uri="{BB962C8B-B14F-4D97-AF65-F5344CB8AC3E}">
        <p14:creationId xmlns:p14="http://schemas.microsoft.com/office/powerpoint/2010/main" val="34195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17E6-3C5E-9429-0081-5583B38D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800"/>
              <a:t>Graph 1: for different values of N, plot of speedup with respect to number of processing elements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with blue line&#10;&#10;Description automatically generated">
            <a:extLst>
              <a:ext uri="{FF2B5EF4-FFF2-40B4-BE49-F238E27FC236}">
                <a16:creationId xmlns:a16="http://schemas.microsoft.com/office/drawing/2014/main" id="{8DE6C8FE-A99D-DA85-A609-F12AFC577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040" y="582082"/>
            <a:ext cx="5234883" cy="3245627"/>
          </a:xfrm>
          <a:prstGeom prst="rect">
            <a:avLst/>
          </a:prstGeom>
        </p:spPr>
      </p:pic>
      <p:pic>
        <p:nvPicPr>
          <p:cNvPr id="18" name="Picture 17" descr="A table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01066406-FB61-A2E5-4506-497D2E34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55" y="4032664"/>
            <a:ext cx="4437487" cy="20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5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14EB-9D78-8DEE-259D-2A22BE01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/>
              <a:t>Graph 2: for a particular set of parameters, plot of time taken vs dimensions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table with numbers and a few figures&#10;&#10;Description automatically generated with medium confidence">
            <a:extLst>
              <a:ext uri="{FF2B5EF4-FFF2-40B4-BE49-F238E27FC236}">
                <a16:creationId xmlns:a16="http://schemas.microsoft.com/office/drawing/2014/main" id="{83FDD2BE-482F-B578-701D-77BE1806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386" y="4032664"/>
            <a:ext cx="2859312" cy="2373229"/>
          </a:xfrm>
          <a:prstGeom prst="rect">
            <a:avLst/>
          </a:prstGeom>
        </p:spPr>
      </p:pic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B32BF073-5097-79B1-9D7D-080670708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6787" y="751165"/>
            <a:ext cx="4952511" cy="307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0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BB7A-5630-0552-6CBA-D65A5D33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parallelizing PSO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9DA2-5BAE-656E-7C61-53455F8E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153597"/>
            <a:ext cx="7729728" cy="3101983"/>
          </a:xfrm>
        </p:spPr>
        <p:txBody>
          <a:bodyPr/>
          <a:lstStyle/>
          <a:p>
            <a:r>
              <a:rPr lang="en-US" dirty="0"/>
              <a:t>Provides improved convergence speed and diversity. </a:t>
            </a:r>
          </a:p>
          <a:p>
            <a:r>
              <a:rPr lang="en-US" dirty="0"/>
              <a:t>Better exploration of the search space.</a:t>
            </a:r>
          </a:p>
        </p:txBody>
      </p:sp>
    </p:spTree>
    <p:extLst>
      <p:ext uri="{BB962C8B-B14F-4D97-AF65-F5344CB8AC3E}">
        <p14:creationId xmlns:p14="http://schemas.microsoft.com/office/powerpoint/2010/main" val="174125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DCD6-1044-B9E3-24CE-F8629DD1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A86C-1F91-8B9B-1157-346B0110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drawback of bio-inspired algorithms is their hunger for intensive computational power and are significantly time consuming.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https://link.springer.com/article/10.1007/s10766-022-00736-3</a:t>
            </a:r>
            <a:r>
              <a:rPr lang="en-US" dirty="0"/>
              <a:t> Parallelization of Swarm Intelligence Algorithms: Literature Review.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6921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{97C025A8-FC8A-E843-82C3-12B63CC17089}tf10001120</Template>
  <TotalTime>1921</TotalTime>
  <Words>327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Parcel</vt:lpstr>
      <vt:lpstr>Parallel implementation of particle swarm optimization algorithm for the ackley function</vt:lpstr>
      <vt:lpstr>AIM:</vt:lpstr>
      <vt:lpstr>Overview and workflow</vt:lpstr>
      <vt:lpstr> task</vt:lpstr>
      <vt:lpstr>Timeline/ steps to follow</vt:lpstr>
      <vt:lpstr>Graph 1: for different values of N, plot of speedup with respect to number of processing elements</vt:lpstr>
      <vt:lpstr>Graph 2: for a particular set of parameters, plot of time taken vs dimensions</vt:lpstr>
      <vt:lpstr>Benefits of parallelizing PSO</vt:lpstr>
      <vt:lpstr>References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implementation of particle swarm optimization algorithm for the ackley function</dc:title>
  <dc:creator>Sharini Venkatasubramanian</dc:creator>
  <cp:lastModifiedBy>Sharini Venkatasubramanian</cp:lastModifiedBy>
  <cp:revision>6</cp:revision>
  <dcterms:created xsi:type="dcterms:W3CDTF">2024-01-24T08:22:10Z</dcterms:created>
  <dcterms:modified xsi:type="dcterms:W3CDTF">2024-04-15T04:30:10Z</dcterms:modified>
</cp:coreProperties>
</file>