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Oswald"/>
      <p:regular r:id="rId26"/>
      <p:bold r:id="rId27"/>
    </p:embeddedFont>
    <p:embeddedFont>
      <p:font typeface="Averag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8750" lvl="0" indent="0" rtl="0">
              <a:spcBef>
                <a:spcPts val="0"/>
              </a:spcBef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8750" lvl="0" indent="0" rtl="0">
              <a:spcBef>
                <a:spcPts val="0"/>
              </a:spcBef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185200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Smart Home Intercom System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1603851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Prepared for: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D. Kevin McGrath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71250" y="3145999"/>
            <a:ext cx="7801500" cy="14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Prepared by: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Glen Anderson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Jordan Davis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Lazar Sharipoff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Camera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NoIR Camera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upgraded to IR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video stream input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Used for person detection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l="26270" t="11883" r="21553" b="21051"/>
          <a:stretch/>
        </p:blipFill>
        <p:spPr>
          <a:xfrm rot="-5400000">
            <a:off x="3592961" y="1450152"/>
            <a:ext cx="1509575" cy="344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Audio I/O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HiFiBerry sound card for audio output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quality than built in sound card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Widely available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Sparkfun microphone or USB microphone for audio input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USB microphone would require no hardware configuration but would allow for less flexibility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Sparkfun microphone would have to be installed, but would allow for flexibility with the design of each node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VideoLAN media player to stream audio between nodes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Compatible with the platform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Operating System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will be implemented using Raspbian Stretch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options available, Stretch and Stretch Lite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Stretch Lite is implemented without a GUI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Stretch has GUI but is approximately 1.25GB larger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Ultimately as a proof of concept, Stretch will have greater support of systems.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Software: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183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Modules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Encryption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 Detection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Management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Streaming Software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User Interface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Network Modules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Qt 5.0 Network Module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online to test implementation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Encapsulates application data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Approach to Mobile AdHoc Networking (B.A.T.M.A.N.)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Batman-adv is a well documented implementation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2 implementation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Will create its own mesh network for talking between nodes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Network Encryption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183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Salsa20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encrypt audio and video as it streams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encryption speed with different versions of Salsa20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Available in multiple libraries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Person Detection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IR-capable camera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for initial detection of a person entering a room to bring the system out of sleep mode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Facial recognition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OpenCV library for facial recognition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verify that the IR system detected an actual person 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Log that a person is in the room so that other devices can use this information when suggesting which room to call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Data Management 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 file system for storing data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which room last had a person in it 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detailed errors for troubleshooting purposes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reliably check which rooms had a person in them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Files will be read directly from related programs, which will be activated when the system powers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Video Streaming Software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/>
              <a:t>VLC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/>
              <a:t>Capture Rate</a:t>
            </a:r>
          </a:p>
          <a:p>
            <a: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/>
              <a:t>Can be set to the max capture rate of the installed camera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/>
              <a:t>Hardware Compatibility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/>
              <a:t>Bandwidth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/>
              <a:t>Can stream audio 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/>
              <a:t>Installation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User Interface: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using Qt 5.0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boot using embedded mode straight into the program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first be implemented as a baseline to test network connectivity and video capture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Ultimately should be able to control brightness and contrast along with controlling camera power and swapping user modes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Purpose: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old fashioned paging systems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need to shout throughout the house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page a specific node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identify rooms with a person in them and page to these rooms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Ability to have a video conversation in separate rooms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-5400000">
            <a:off x="658963" y="3047400"/>
            <a:ext cx="32931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/>
              <a:t>Operating System</a:t>
            </a:r>
          </a:p>
        </p:txBody>
      </p:sp>
      <p:sp>
        <p:nvSpPr>
          <p:cNvPr id="192" name="Shape 192"/>
          <p:cNvSpPr/>
          <p:nvPr/>
        </p:nvSpPr>
        <p:spPr>
          <a:xfrm rot="-5400000">
            <a:off x="1802275" y="3047400"/>
            <a:ext cx="32931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Networking</a:t>
            </a:r>
          </a:p>
        </p:txBody>
      </p:sp>
      <p:sp>
        <p:nvSpPr>
          <p:cNvPr id="193" name="Shape 193"/>
          <p:cNvSpPr/>
          <p:nvPr/>
        </p:nvSpPr>
        <p:spPr>
          <a:xfrm rot="-5400000">
            <a:off x="-484350" y="3089450"/>
            <a:ext cx="32931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Assembling Hardware</a:t>
            </a:r>
          </a:p>
        </p:txBody>
      </p:sp>
      <p:sp>
        <p:nvSpPr>
          <p:cNvPr id="194" name="Shape 194"/>
          <p:cNvSpPr/>
          <p:nvPr/>
        </p:nvSpPr>
        <p:spPr>
          <a:xfrm>
            <a:off x="6700375" y="1665588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Encryption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4578850" y="4452000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Audio Streaming</a:t>
            </a:r>
          </a:p>
        </p:txBody>
      </p:sp>
      <p:sp>
        <p:nvSpPr>
          <p:cNvPr id="196" name="Shape 196"/>
          <p:cNvSpPr/>
          <p:nvPr/>
        </p:nvSpPr>
        <p:spPr>
          <a:xfrm>
            <a:off x="4578850" y="3047400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Video Streaming</a:t>
            </a:r>
          </a:p>
        </p:txBody>
      </p:sp>
      <p:sp>
        <p:nvSpPr>
          <p:cNvPr id="197" name="Shape 197"/>
          <p:cNvSpPr/>
          <p:nvPr/>
        </p:nvSpPr>
        <p:spPr>
          <a:xfrm>
            <a:off x="4578850" y="1665588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198" name="Shape 198"/>
          <p:cNvSpPr/>
          <p:nvPr/>
        </p:nvSpPr>
        <p:spPr>
          <a:xfrm>
            <a:off x="6700375" y="3047400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Person Detection</a:t>
            </a:r>
          </a:p>
        </p:txBody>
      </p:sp>
      <p:sp>
        <p:nvSpPr>
          <p:cNvPr id="199" name="Shape 199"/>
          <p:cNvSpPr/>
          <p:nvPr/>
        </p:nvSpPr>
        <p:spPr>
          <a:xfrm>
            <a:off x="6700375" y="4452000"/>
            <a:ext cx="13962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Data Storage</a:t>
            </a:r>
          </a:p>
        </p:txBody>
      </p:sp>
      <p:sp>
        <p:nvSpPr>
          <p:cNvPr id="200" name="Shape 200"/>
          <p:cNvSpPr/>
          <p:nvPr/>
        </p:nvSpPr>
        <p:spPr>
          <a:xfrm>
            <a:off x="920250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01" name="Shape 201"/>
          <p:cNvSpPr/>
          <p:nvPr/>
        </p:nvSpPr>
        <p:spPr>
          <a:xfrm>
            <a:off x="7156525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02" name="Shape 202"/>
          <p:cNvSpPr/>
          <p:nvPr/>
        </p:nvSpPr>
        <p:spPr>
          <a:xfrm>
            <a:off x="4938600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03" name="Shape 203"/>
          <p:cNvSpPr/>
          <p:nvPr/>
        </p:nvSpPr>
        <p:spPr>
          <a:xfrm>
            <a:off x="3206900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204" name="Shape 204"/>
          <p:cNvSpPr/>
          <p:nvPr/>
        </p:nvSpPr>
        <p:spPr>
          <a:xfrm>
            <a:off x="2063563" y="982025"/>
            <a:ext cx="483900" cy="48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1949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Implementation sequence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Where we are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with majority of research, about to start implementation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Implementing individual components over the winter break: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winter break: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Glen: Person detection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Jordan: Network implementation and user interface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Lazar: Encryption and video streaming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Most development will occur during winter term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Individual Goals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will begin during winter break and continue through winter term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Documents will be updated as project progresses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Requirements: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call from one node to another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can stream audio and video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 and video encrypted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audio or video data is stored, only streamed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connection to external network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user modes with varying levels of access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detect a person in a room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Reasonably easy setup, minimal configuration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per unit cost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~$200.00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Stumbling blocks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Scheduling difficulties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overcome scheduling difficulties, establish consistent meeting times and cancel as far ahead in advance as possible (if needed)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In part because client is also our instructor, there were very few stumbles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Systems:</a:t>
            </a:r>
          </a:p>
        </p:txBody>
      </p:sp>
      <p:sp>
        <p:nvSpPr>
          <p:cNvPr id="85" name="Shape 85"/>
          <p:cNvSpPr/>
          <p:nvPr/>
        </p:nvSpPr>
        <p:spPr>
          <a:xfrm>
            <a:off x="724850" y="1162050"/>
            <a:ext cx="1959300" cy="82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86" name="Shape 86"/>
          <p:cNvSpPr/>
          <p:nvPr/>
        </p:nvSpPr>
        <p:spPr>
          <a:xfrm>
            <a:off x="3633513" y="1162050"/>
            <a:ext cx="1959300" cy="82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Operating System</a:t>
            </a:r>
          </a:p>
        </p:txBody>
      </p:sp>
      <p:sp>
        <p:nvSpPr>
          <p:cNvPr id="87" name="Shape 87"/>
          <p:cNvSpPr/>
          <p:nvPr/>
        </p:nvSpPr>
        <p:spPr>
          <a:xfrm>
            <a:off x="6542175" y="1162050"/>
            <a:ext cx="1959300" cy="82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sp>
        <p:nvSpPr>
          <p:cNvPr id="88" name="Shape 88"/>
          <p:cNvSpPr/>
          <p:nvPr/>
        </p:nvSpPr>
        <p:spPr>
          <a:xfrm>
            <a:off x="959975" y="22201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Screen</a:t>
            </a:r>
          </a:p>
        </p:txBody>
      </p:sp>
      <p:sp>
        <p:nvSpPr>
          <p:cNvPr id="89" name="Shape 89"/>
          <p:cNvSpPr/>
          <p:nvPr/>
        </p:nvSpPr>
        <p:spPr>
          <a:xfrm>
            <a:off x="959975" y="29125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Audio I/O</a:t>
            </a:r>
          </a:p>
        </p:txBody>
      </p:sp>
      <p:sp>
        <p:nvSpPr>
          <p:cNvPr id="90" name="Shape 90"/>
          <p:cNvSpPr/>
          <p:nvPr/>
        </p:nvSpPr>
        <p:spPr>
          <a:xfrm>
            <a:off x="6836025" y="29125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Networking</a:t>
            </a:r>
          </a:p>
        </p:txBody>
      </p:sp>
      <p:sp>
        <p:nvSpPr>
          <p:cNvPr id="91" name="Shape 91"/>
          <p:cNvSpPr/>
          <p:nvPr/>
        </p:nvSpPr>
        <p:spPr>
          <a:xfrm>
            <a:off x="6836025" y="22201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Data Storage</a:t>
            </a:r>
          </a:p>
        </p:txBody>
      </p:sp>
      <p:sp>
        <p:nvSpPr>
          <p:cNvPr id="92" name="Shape 92"/>
          <p:cNvSpPr/>
          <p:nvPr/>
        </p:nvSpPr>
        <p:spPr>
          <a:xfrm>
            <a:off x="6836025" y="36049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Encryption</a:t>
            </a:r>
          </a:p>
        </p:txBody>
      </p:sp>
      <p:sp>
        <p:nvSpPr>
          <p:cNvPr id="93" name="Shape 93"/>
          <p:cNvSpPr/>
          <p:nvPr/>
        </p:nvSpPr>
        <p:spPr>
          <a:xfrm>
            <a:off x="6836025" y="42973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Person Detection</a:t>
            </a:r>
          </a:p>
        </p:txBody>
      </p:sp>
      <p:sp>
        <p:nvSpPr>
          <p:cNvPr id="94" name="Shape 94"/>
          <p:cNvSpPr/>
          <p:nvPr/>
        </p:nvSpPr>
        <p:spPr>
          <a:xfrm>
            <a:off x="959975" y="36049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IR Camera</a:t>
            </a:r>
          </a:p>
        </p:txBody>
      </p:sp>
      <p:sp>
        <p:nvSpPr>
          <p:cNvPr id="95" name="Shape 95"/>
          <p:cNvSpPr/>
          <p:nvPr/>
        </p:nvSpPr>
        <p:spPr>
          <a:xfrm>
            <a:off x="2713938" y="1344900"/>
            <a:ext cx="8898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622600" y="1344900"/>
            <a:ext cx="8898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959975" y="4297350"/>
            <a:ext cx="1371600" cy="45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Raspberry Pi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Hardware: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3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Touchscreen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I/O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IR Camera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Raspberry Pi 3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single board computer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Fits within budget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deployed with software package pre-installed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support multiple sensors and pieces of hardware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Has a large amount of community support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525" y="2699275"/>
            <a:ext cx="3878722" cy="2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Touchscreen 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●"/>
            </a:pPr>
            <a:r>
              <a:rPr lang="en"/>
              <a:t>7” Screen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/>
              <a:t>Size and Resolution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/>
              <a:t>Cost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15812" t="10071" r="18981" b="22247"/>
          <a:stretch/>
        </p:blipFill>
        <p:spPr>
          <a:xfrm>
            <a:off x="3647600" y="1338800"/>
            <a:ext cx="4843628" cy="28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Case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/>
              <a:t>Case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Can house a 7” touch screen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Can be mounted on wall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Keeps USB ports of Pi open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Can have camera mounted to it easily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Supports expansion</a:t>
            </a:r>
          </a:p>
          <a:p>
            <a: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/>
              <a:t>GPIO pins for hats</a:t>
            </a:r>
          </a:p>
          <a:p>
            <a: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/>
              <a:t>Punch out hole for heatsink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l="9153" t="8034" r="3258" b="13349"/>
          <a:stretch/>
        </p:blipFill>
        <p:spPr>
          <a:xfrm rot="5400000">
            <a:off x="5652199" y="706987"/>
            <a:ext cx="2337276" cy="372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On-screen Show (16:9)</PresentationFormat>
  <Paragraphs>160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Oswald</vt:lpstr>
      <vt:lpstr>Average</vt:lpstr>
      <vt:lpstr>Slate</vt:lpstr>
      <vt:lpstr>Smart Home Intercom System</vt:lpstr>
      <vt:lpstr>Purpose:</vt:lpstr>
      <vt:lpstr>Requirements:</vt:lpstr>
      <vt:lpstr>Stumbling blocks</vt:lpstr>
      <vt:lpstr>Systems:</vt:lpstr>
      <vt:lpstr>Hardware:</vt:lpstr>
      <vt:lpstr>Raspberry Pi 3</vt:lpstr>
      <vt:lpstr>Touchscreen </vt:lpstr>
      <vt:lpstr>Case</vt:lpstr>
      <vt:lpstr>Camera</vt:lpstr>
      <vt:lpstr>Audio I/O</vt:lpstr>
      <vt:lpstr>Operating System</vt:lpstr>
      <vt:lpstr>Software:</vt:lpstr>
      <vt:lpstr>Network Modules</vt:lpstr>
      <vt:lpstr>Network Encryption</vt:lpstr>
      <vt:lpstr>Person Detection</vt:lpstr>
      <vt:lpstr>Data Management </vt:lpstr>
      <vt:lpstr>Video Streaming Software</vt:lpstr>
      <vt:lpstr>User Interface:</vt:lpstr>
      <vt:lpstr>Implementation sequence </vt:lpstr>
      <vt:lpstr>Where we are</vt:lpstr>
      <vt:lpstr>Individual Goals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Intercom System</dc:title>
  <cp:lastModifiedBy>Lazar Sharipoff</cp:lastModifiedBy>
  <cp:revision>1</cp:revision>
  <dcterms:modified xsi:type="dcterms:W3CDTF">2017-12-04T08:52:56Z</dcterms:modified>
</cp:coreProperties>
</file>