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Average" panose="020B0604020202020204" charset="0"/>
      <p:regular r:id="rId34"/>
    </p:embeddedFont>
    <p:embeddedFont>
      <p:font typeface="Oswald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1852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lang="en"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Smart Home Intercom System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1603851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lang="en"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Prepared for: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lang="en"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D. Kevin McGrath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3145999"/>
            <a:ext cx="78015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lang="en"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Prepared by: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lang="en"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Glen Anderson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lang="en"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Jordan Davis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lang="en"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Lazar Sharipoff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Audio I/O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HiFiBerry sound card for audio output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Higher quality than built in sound card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Widely available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Sparkfun microphone or USB microphone for audio input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USB microphone would require no hardware configuration but would allow for less flexibility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Sparkfun microphone would have to be installed, but would allow for flexibility with the design of each node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VideoLAN media player to stream audio between nodes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Compatible with the platform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Operating System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OS will be implemented using Raspbian Stretch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Two options available, Stretch and Stretch Lite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Stretch Lite is implemented without a GUI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Stretch has GUI but is approximately 1.25GB larger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Ultimately as a proof of concept, Stretch will have greater support of systems.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Software: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18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Network Modules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Network Encryption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 Detection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Management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Video Streaming Software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 Interface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 Modules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Qt 4.8 Network Module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Examples online to test implementation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Encapsulates application data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Better Approach to Mobile AdHoc Networking (B.A.T.M.A.N.)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Batman-adv is a well documented implementation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Layer 2 implementation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Will be using WPA_NONE for encryption</a:t>
            </a:r>
            <a:endParaRPr sz="14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Will create its own mesh network for talking between nodes</a:t>
            </a:r>
            <a:endParaRPr/>
          </a:p>
          <a:p>
            <a: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</a:pPr>
            <a:endParaRPr sz="14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 Detection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IR-capable camera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for initial detection of a person entering a room to bring the system out of sleep mode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Facial recognition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OpenCV library for facial recognition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Used to verify that the IR system detected an actual person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 that a person is in the room so that other devices can use this information when suggesting which room to call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Management 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Flat file system for storing data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 which room last had a person in it 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 detailed errors for troubleshooting purposes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Need to reliably check which rooms had a person in them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Files will be read directly from related programs, which will be activated when the system powers on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Video Streaming Software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VLC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Capture Rate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be set to the max capture rate of the installed camera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Hardware Compatibility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Bandwidth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stream audio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Installation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Interface: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Implemented using Qt 4.8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Will boot using embedded mode straight into the program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Will first be implemented as a baseline to test network connectivity and video capture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Ultimately should be able to control brightness and contrast along with controlling camera power and swapping user modes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we are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Alpha level functionality of individual components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Video streaming working as proof of concept over UDP using gstreamer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Home screen designed with QT 4.8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Facial detection using OpenCV working 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Changes from the plan	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Qt 5.0 embedded mode requires a subscription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Qt 4.8 has embedded mode and is well supported freeware.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VLC is difficult to set up in embedded mode, so gStreamer will be used to stream video instead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Purpose: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Replace old fashioned paging systems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Remove the need to shout throughout the house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Ability to page a specific node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Ability to identify rooms with a person in them and page to these rooms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Ability to have a video conversation in separate rooms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Video streaming 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Streaming between two nodes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latency, receiver overheats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gstreamer instead of VLC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Embedded mode better supported with gstreamer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solutions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raw video instead of H264, which will help with FPS and latency issues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heatsink and/or fan on back of the Raspberry Pi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an UPboard as transmitting node if streaming is still slow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t="19786" b="34145"/>
          <a:stretch/>
        </p:blipFill>
        <p:spPr>
          <a:xfrm>
            <a:off x="1431950" y="0"/>
            <a:ext cx="62801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interface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Home screen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still needs to be tested on the Raspberry Pi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menu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design done but needs to be implemented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bar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progress, design done but needs to be implemented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5" y="240362"/>
            <a:ext cx="8754749" cy="46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 detection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OpenCV implemented, need to add infrared sensing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743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8575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/>
              <a:t>May have to adjust colors when using infrared cameras as they could distort colors when playing video</a:t>
            </a:r>
            <a:endParaRPr sz="1800"/>
          </a:p>
          <a:p>
            <a:pPr marL="3200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8575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/>
              <a:t>Need to compile face detection on the Raspberry Pi </a:t>
            </a: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776" y="0"/>
            <a:ext cx="55250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detection script (using OpenCV)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2460600" y="4568875"/>
            <a:ext cx="668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this resource: </a:t>
            </a:r>
            <a:r>
              <a:rPr lang="en" sz="1100"/>
              <a:t>https://realpython.com/blog/python/face-detection-in-python-using-a-webcam/</a:t>
            </a:r>
            <a:endParaRPr sz="1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Problems</a:t>
            </a: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Scheduling difficulties continue to be an issue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overcome scheduling difficulties, establish consistent meeting times and cancel as far ahead in advance as possible (if needed)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Video streaming has low quality and high latency 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is likely due to the overhead of encoding and decoding the video, we will troubleshoot by streaming raw video at a lower resolution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When streaming video, receiving node overheats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will use a heat sink and possibly a fan to cool off the system, and remove some of the overhead with encoding video 		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Libraries like OpenCV take up a lot of space and will require a substantial portion of the available computing resources, this may become an issue eventually  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needs to get done	</a:t>
            </a:r>
            <a:b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BATMAN needs to be implemented for the mesh network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User interface needs to be finished and back-end needs to be added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Person detection needs to be updated to include infrared sensing to tell a person apart from a pet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Video streaming needs to be enhanced so that it is fast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Audio I/O hardware needs to be added and audio streaming needs to be implemented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Requirements: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Place call from one node to another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Call can stream audio and video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Secure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Audio and video encrypted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audio or video data is stored, only streamed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connection to external network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Different user modes with varying levels of access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Ability to detect a person in a room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Reasonably easy setup, minimal configuration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Low per unit cost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~$200.00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 rot="-5400000">
            <a:off x="658963" y="3047400"/>
            <a:ext cx="32931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-5400000">
            <a:off x="1799359" y="3044484"/>
            <a:ext cx="3298932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 rot="-5400000">
            <a:off x="-484350" y="3089450"/>
            <a:ext cx="32931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Assembling Hardware</a:t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6700375" y="1665588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578850" y="4452000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Detection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578850" y="3047400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Streaming</a:t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78850" y="1665588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B.A.T.M.A.N.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700375" y="3047400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Streaming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6700375" y="4452000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920250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7156525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938600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3206900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2063563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194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Implementation sequence (updated from Fall report)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Comfortable with where we are, certain components need to be worked on more in depth than others like batman-adv and audio streaming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continue meeting together on weekends to work more as a group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forward to having a working product that can be prepackaged with a user manual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Systems: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24850" y="1162050"/>
            <a:ext cx="1959300" cy="82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633513" y="1162050"/>
            <a:ext cx="1959300" cy="82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542175" y="1162050"/>
            <a:ext cx="1959300" cy="82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959975" y="22201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959975" y="29125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I/O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836025" y="29125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Networking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6836025" y="22201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836025" y="36049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836025" y="42973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Detection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959975" y="36049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 Camera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713938" y="1344900"/>
            <a:ext cx="8898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622600" y="1344900"/>
            <a:ext cx="8898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59975" y="42973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Raspberry Pi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Hardware: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Raspberry Pi 3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Touchscreen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Case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Audio Hat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Microphone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IR Camera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Raspberry Pi 3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Small single board computer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Fits within budget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be deployed with software package pre-installed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support multiple sensors and pieces of hardware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Has a large amount of community support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525" y="2699275"/>
            <a:ext cx="3878722" cy="2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Touchscreen 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7” Screen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Size and Resolution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15812" t="10071" r="18981" b="22246"/>
          <a:stretch/>
        </p:blipFill>
        <p:spPr>
          <a:xfrm>
            <a:off x="3647600" y="1338800"/>
            <a:ext cx="4843628" cy="28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Case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house a 7” touch screen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be mounted on wall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Keeps USB ports of Pi open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have camera mounted to it easily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Supports expansion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GPIO pins for hats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Punch out hole for heatsink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9153" t="8034" r="3257" b="13348"/>
          <a:stretch/>
        </p:blipFill>
        <p:spPr>
          <a:xfrm rot="5400000">
            <a:off x="5652199" y="706987"/>
            <a:ext cx="2337276" cy="372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Camera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NoIR Camera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Will be upgraded to IR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Used for video stream input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Used for person detection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l="26269" t="11883" r="21553" b="21051"/>
          <a:stretch/>
        </p:blipFill>
        <p:spPr>
          <a:xfrm rot="-5400000">
            <a:off x="3592961" y="1450152"/>
            <a:ext cx="1509575" cy="344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Microsoft Office PowerPoint</Application>
  <PresentationFormat>On-screen Show (16:9)</PresentationFormat>
  <Paragraphs>191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Average</vt:lpstr>
      <vt:lpstr>Oswald</vt:lpstr>
      <vt:lpstr>Slate</vt:lpstr>
      <vt:lpstr>Smart Home Intercom System</vt:lpstr>
      <vt:lpstr>Purpose:</vt:lpstr>
      <vt:lpstr>Requirements:</vt:lpstr>
      <vt:lpstr>Systems:</vt:lpstr>
      <vt:lpstr>Hardware:</vt:lpstr>
      <vt:lpstr>Raspberry Pi 3</vt:lpstr>
      <vt:lpstr>Touchscreen </vt:lpstr>
      <vt:lpstr>Case</vt:lpstr>
      <vt:lpstr>Camera</vt:lpstr>
      <vt:lpstr>Audio I/O</vt:lpstr>
      <vt:lpstr>Operating System</vt:lpstr>
      <vt:lpstr>Software:</vt:lpstr>
      <vt:lpstr>Network Modules</vt:lpstr>
      <vt:lpstr>Person Detection</vt:lpstr>
      <vt:lpstr>Data Management </vt:lpstr>
      <vt:lpstr>Video Streaming Software</vt:lpstr>
      <vt:lpstr>User Interface:</vt:lpstr>
      <vt:lpstr>Where we are</vt:lpstr>
      <vt:lpstr>Changes from the plan </vt:lpstr>
      <vt:lpstr>Video streaming </vt:lpstr>
      <vt:lpstr>PowerPoint Presentation</vt:lpstr>
      <vt:lpstr>PowerPoint Presentation</vt:lpstr>
      <vt:lpstr>User interface</vt:lpstr>
      <vt:lpstr>PowerPoint Presentation</vt:lpstr>
      <vt:lpstr>Person detection</vt:lpstr>
      <vt:lpstr>PowerPoint Presentation</vt:lpstr>
      <vt:lpstr>Person detection script (using OpenCV)</vt:lpstr>
      <vt:lpstr>Problems</vt:lpstr>
      <vt:lpstr>What needs to get done  </vt:lpstr>
      <vt:lpstr>Implementation sequence (updated from Fall report)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Intercom System</dc:title>
  <cp:lastModifiedBy>Anderson, Glen Nowel</cp:lastModifiedBy>
  <cp:revision>1</cp:revision>
  <dcterms:modified xsi:type="dcterms:W3CDTF">2018-02-17T06:34:28Z</dcterms:modified>
</cp:coreProperties>
</file>