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A82C-D106-DF34-B248-BFDACB82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19795"/>
            <a:ext cx="8825658" cy="1148594"/>
          </a:xfrm>
        </p:spPr>
        <p:txBody>
          <a:bodyPr/>
          <a:lstStyle/>
          <a:p>
            <a:pPr algn="ctr"/>
            <a:r>
              <a:rPr lang="en-US" sz="3200" dirty="0"/>
              <a:t>Rendering Techniques in Web Development: CSR, SSR, SSG, ISR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8981-12DF-493E-B1E8-F3071A276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429001"/>
            <a:ext cx="9102060" cy="8606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Understanding the core rendering approaches for modern web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79286-D2C7-E5B8-718E-83A037EE09EF}"/>
              </a:ext>
            </a:extLst>
          </p:cNvPr>
          <p:cNvSpPr txBox="1"/>
          <p:nvPr/>
        </p:nvSpPr>
        <p:spPr>
          <a:xfrm>
            <a:off x="4334435" y="5567083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MUHAMMAD SHARIQ</a:t>
            </a:r>
          </a:p>
        </p:txBody>
      </p:sp>
    </p:spTree>
    <p:extLst>
      <p:ext uri="{BB962C8B-B14F-4D97-AF65-F5344CB8AC3E}">
        <p14:creationId xmlns:p14="http://schemas.microsoft.com/office/powerpoint/2010/main" val="301493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339D-5AF6-4363-B8D4-3FB9408F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Rendering Techniques in Web Development: CSR, SSR, SSG, ISR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D1AB-5D42-1B67-C686-F1F28627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Rendering Techniques</a:t>
            </a:r>
          </a:p>
          <a:p>
            <a:pPr>
              <a:buFont typeface="+mj-lt"/>
              <a:buAutoNum type="arabicPeriod"/>
            </a:pPr>
            <a:r>
              <a:rPr lang="en-US" dirty="0"/>
              <a:t>CSR (Client Side Rendering)</a:t>
            </a:r>
          </a:p>
          <a:p>
            <a:pPr>
              <a:buFont typeface="+mj-lt"/>
              <a:buAutoNum type="arabicPeriod"/>
            </a:pPr>
            <a:r>
              <a:rPr lang="en-US" dirty="0"/>
              <a:t>SSR (Server Side Rendering)</a:t>
            </a:r>
          </a:p>
          <a:p>
            <a:pPr>
              <a:buFont typeface="+mj-lt"/>
              <a:buAutoNum type="arabicPeriod"/>
            </a:pPr>
            <a:r>
              <a:rPr lang="en-US" dirty="0"/>
              <a:t>SSG (Static Site Generation)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ISR (Incremental Static Regeneration)</a:t>
            </a:r>
          </a:p>
          <a:p>
            <a:r>
              <a:rPr lang="en-US" b="1" dirty="0"/>
              <a:t>Objective: </a:t>
            </a:r>
            <a:r>
              <a:rPr lang="en-US" dirty="0"/>
              <a:t>Understand the differences, benefits, and use cases for each rendering technique.</a:t>
            </a:r>
          </a:p>
        </p:txBody>
      </p:sp>
    </p:spTree>
    <p:extLst>
      <p:ext uri="{BB962C8B-B14F-4D97-AF65-F5344CB8AC3E}">
        <p14:creationId xmlns:p14="http://schemas.microsoft.com/office/powerpoint/2010/main" val="362165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79F5-2B5D-8C6C-28D1-501E0D39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CLIENT SIDE RENDERING (CSR)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48DD-CE57-AFB4-403E-4B90DDE6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server sends a blank HTML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(like React) on the client fetches data and renders the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and dynamic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initial load on simple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page load might be slower for complex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SEO limitations due to delayed content display.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Single-Page Applications (SPAs) built with React or Vue.js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E638-0004-00EE-22C0-A3E5C31A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Rendering is handled entirely on the client side, usually by JavaScript.</a:t>
            </a:r>
          </a:p>
        </p:txBody>
      </p:sp>
    </p:spTree>
    <p:extLst>
      <p:ext uri="{BB962C8B-B14F-4D97-AF65-F5344CB8AC3E}">
        <p14:creationId xmlns:p14="http://schemas.microsoft.com/office/powerpoint/2010/main" val="419843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499-927A-9F5D-8888-3400E140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SERVER SIDE RENDERING (SSR)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9036-5DE4-ABFB-3234-6C16CCA2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server processes and generates HTML with data on each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receives a fully rendered HTML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initial load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SEO as the content is readily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server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Slower navigation as each page is re-rendered on the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Pages built with Next.js using SSR mode.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296C-6B95-494D-F28B-BFDF0CA0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HTML is rendered on the server and then sent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12869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3A1B-EC48-F95C-B16A-63E44F0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STATIC SITE GENERATION (SSG)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0F6D-9D6A-FE75-0886-F0969BA0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Pages are generated during the build and serves as static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server processing on request; just delivery of HTML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Lightning fast load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 for SEO as content is fully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server load as HTML is pre-built.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content can’t update dynamically after the build.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suitable for frequently updated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Blog or documentation sites built with frameworks like Next.js or Gatsby using SSG.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36917-195B-31C0-394D-F9AA9FCF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Pages are pre-rendered as static HTML files at build time.</a:t>
            </a:r>
          </a:p>
        </p:txBody>
      </p:sp>
    </p:spTree>
    <p:extLst>
      <p:ext uri="{BB962C8B-B14F-4D97-AF65-F5344CB8AC3E}">
        <p14:creationId xmlns:p14="http://schemas.microsoft.com/office/powerpoint/2010/main" val="5721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A2C6-176B-F047-A0A3-26BA8F97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INCREMENTAL STATIC REGENERATION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CA27-1AB2-ECCC-FA3A-DF2DDD14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Pages are generated at build time and periodically regenerated based on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Content can be updated without a full rebuild.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SSG’s speed with SSR’s dynamic content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content that needs occasional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Slightly more complex setup.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flexibility compared to real-time SSR.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News or e-commerce sites where content refreshes periodically.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04DDE-6F15-DA40-85EB-5C403CB4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An extension of SSG that allow updating static content periodically.</a:t>
            </a:r>
          </a:p>
        </p:txBody>
      </p:sp>
    </p:spTree>
    <p:extLst>
      <p:ext uri="{BB962C8B-B14F-4D97-AF65-F5344CB8AC3E}">
        <p14:creationId xmlns:p14="http://schemas.microsoft.com/office/powerpoint/2010/main" val="388502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EFD1-9D34-56CD-CC92-8D3A54A2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E4676B-271C-F88E-BA7A-4354562DA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3859"/>
              </p:ext>
            </p:extLst>
          </p:nvPr>
        </p:nvGraphicFramePr>
        <p:xfrm>
          <a:off x="527900" y="2603500"/>
          <a:ext cx="11199045" cy="377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809">
                  <a:extLst>
                    <a:ext uri="{9D8B030D-6E8A-4147-A177-3AD203B41FA5}">
                      <a16:colId xmlns:a16="http://schemas.microsoft.com/office/drawing/2014/main" val="1714157795"/>
                    </a:ext>
                  </a:extLst>
                </a:gridCol>
                <a:gridCol w="2239809">
                  <a:extLst>
                    <a:ext uri="{9D8B030D-6E8A-4147-A177-3AD203B41FA5}">
                      <a16:colId xmlns:a16="http://schemas.microsoft.com/office/drawing/2014/main" val="1009983535"/>
                    </a:ext>
                  </a:extLst>
                </a:gridCol>
                <a:gridCol w="2239809">
                  <a:extLst>
                    <a:ext uri="{9D8B030D-6E8A-4147-A177-3AD203B41FA5}">
                      <a16:colId xmlns:a16="http://schemas.microsoft.com/office/drawing/2014/main" val="4164875589"/>
                    </a:ext>
                  </a:extLst>
                </a:gridCol>
                <a:gridCol w="2239809">
                  <a:extLst>
                    <a:ext uri="{9D8B030D-6E8A-4147-A177-3AD203B41FA5}">
                      <a16:colId xmlns:a16="http://schemas.microsoft.com/office/drawing/2014/main" val="1937365357"/>
                    </a:ext>
                  </a:extLst>
                </a:gridCol>
                <a:gridCol w="2239809">
                  <a:extLst>
                    <a:ext uri="{9D8B030D-6E8A-4147-A177-3AD203B41FA5}">
                      <a16:colId xmlns:a16="http://schemas.microsoft.com/office/drawing/2014/main" val="3572093990"/>
                    </a:ext>
                  </a:extLst>
                </a:gridCol>
              </a:tblGrid>
              <a:tr h="655136">
                <a:tc>
                  <a:txBody>
                    <a:bodyPr/>
                    <a:lstStyle/>
                    <a:p>
                      <a:r>
                        <a:rPr lang="en-US" dirty="0"/>
                        <a:t>Rendering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Load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Freshness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51954"/>
                  </a:ext>
                </a:extLst>
              </a:tr>
              <a:tr h="513673">
                <a:tc>
                  <a:txBody>
                    <a:bodyPr/>
                    <a:lstStyle/>
                    <a:p>
                      <a:r>
                        <a:rPr lang="en-US" dirty="0"/>
                        <a:t>CSR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SPAs, user dashboards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36457"/>
                  </a:ext>
                </a:extLst>
              </a:tr>
              <a:tr h="733818">
                <a:tc>
                  <a:txBody>
                    <a:bodyPr/>
                    <a:lstStyle/>
                    <a:p>
                      <a:r>
                        <a:rPr lang="en-US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Blogs, e-commerce with personalized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43777"/>
                  </a:ext>
                </a:extLst>
              </a:tr>
              <a:tr h="513673">
                <a:tc>
                  <a:txBody>
                    <a:bodyPr/>
                    <a:lstStyle/>
                    <a:p>
                      <a:r>
                        <a:rPr lang="en-US" dirty="0"/>
                        <a:t>SSG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Blogs,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84776"/>
                  </a:ext>
                </a:extLst>
              </a:tr>
              <a:tr h="655136">
                <a:tc>
                  <a:txBody>
                    <a:bodyPr/>
                    <a:lstStyle/>
                    <a:p>
                      <a:r>
                        <a:rPr lang="en-US" dirty="0"/>
                        <a:t>ISR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with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Blogs, product 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5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19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772F-A5E0-01AC-259A-4E1A239D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CHOOSING THE RIGHT RENDERING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DD36-3594-8578-FB07-9DB2433B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CSR: </a:t>
            </a:r>
            <a:r>
              <a:rPr lang="en-US" dirty="0"/>
              <a:t>Best for interactive applications where user actions drive content.</a:t>
            </a:r>
          </a:p>
          <a:p>
            <a:r>
              <a:rPr lang="en-US" b="1" dirty="0"/>
              <a:t>SSR: </a:t>
            </a:r>
            <a:r>
              <a:rPr lang="en-US" dirty="0"/>
              <a:t>Ideal for content-heavy pages needing frequent updates and better SEO.</a:t>
            </a:r>
          </a:p>
          <a:p>
            <a:r>
              <a:rPr lang="en-US" b="1" dirty="0"/>
              <a:t>SSG: </a:t>
            </a:r>
            <a:r>
              <a:rPr lang="en-US" dirty="0"/>
              <a:t>Great for static content, like blogs or portfolios, with minimal updates.</a:t>
            </a:r>
          </a:p>
          <a:p>
            <a:r>
              <a:rPr lang="en-US" b="1" dirty="0"/>
              <a:t>ISR: </a:t>
            </a:r>
            <a:r>
              <a:rPr lang="en-US" dirty="0"/>
              <a:t>Perfect for sites that need regular but not real-time updates (e.g., product listings).</a:t>
            </a:r>
          </a:p>
        </p:txBody>
      </p:sp>
    </p:spTree>
    <p:extLst>
      <p:ext uri="{BB962C8B-B14F-4D97-AF65-F5344CB8AC3E}">
        <p14:creationId xmlns:p14="http://schemas.microsoft.com/office/powerpoint/2010/main" val="221733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FCDD-2E77-158F-C1B0-7D1E8B78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D7E1-E38E-C66A-B0AA-22CDAD75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r>
              <a:rPr lang="en-US" dirty="0"/>
              <a:t> Each rendering method has unique strengths and ideal use cases.</a:t>
            </a:r>
          </a:p>
          <a:p>
            <a:r>
              <a:rPr lang="en-US" b="1" dirty="0"/>
              <a:t>Recommendation:</a:t>
            </a:r>
            <a:r>
              <a:rPr lang="en-US" dirty="0"/>
              <a:t> Choose based on the project's content needs, performance goals, and SEO requirements.</a:t>
            </a:r>
          </a:p>
          <a:p>
            <a:r>
              <a:rPr lang="en-US" b="1" dirty="0"/>
              <a:t>Future of Rendering:</a:t>
            </a:r>
            <a:r>
              <a:rPr lang="en-US" dirty="0"/>
              <a:t> Hybrid approaches like Next.js enable combining multiple rendering methods for flexible and powerful solutions.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72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over/>
      </p:transition>
    </mc:Choice>
    <mc:Fallback>
      <p:transition spd="slow" advTm="3000">
        <p:cov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619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Rendering Techniques in Web Development: CSR, SSR, SSG, ISR</vt:lpstr>
      <vt:lpstr>Rendering Techniques in Web Development: CSR, SSR, SSG, ISR</vt:lpstr>
      <vt:lpstr>CLIENT SIDE RENDERING (CSR)</vt:lpstr>
      <vt:lpstr>SERVER SIDE RENDERING (SSR)</vt:lpstr>
      <vt:lpstr>STATIC SITE GENERATION (SSG)</vt:lpstr>
      <vt:lpstr>INCREMENTAL STATIC REGENERATION (ISR)</vt:lpstr>
      <vt:lpstr>COMPARISION TABLE</vt:lpstr>
      <vt:lpstr>CHOOSING THE RIGHT RENDERING 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2024-10-27T07:10:14Z</dcterms:created>
  <dcterms:modified xsi:type="dcterms:W3CDTF">2024-10-27T09:05:13Z</dcterms:modified>
</cp:coreProperties>
</file>