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presProps" Target="presProps.xml"/>
  <Relationship Id="rId28" Type="http://schemas.openxmlformats.org/officeDocument/2006/relationships/viewProps" Target="viewProps.xml"/>
  <Relationship Id="rId2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5600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f4e7b3ccdaead572191bd94941c2d9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59b38c4db5d72b6e7faa9cca6d7deeb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426e12c0071b4538bdbbf4a9d10bd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2fb2d9b74ad93dcc1b4aeeb6f69d70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4b940da19a0b9d66be46f6bf4a03e7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5c4ea584a7f6209fe3082c40d601759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a3bacfe68744cfe0d90ba664ef8aa6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4ca4147f099cea5502070278e04625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10b3b1f67654c4743e91ee462faa20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0e006ae613543fbe1ce0420ef34127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9858b5d39f3a475e6f3ae36fc9fe99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a4680da6f2ae21f6e5bf3a8ae1fc855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38b88a74aaabf2e05a318f5229f4a2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648bece6992b8b85ef0047af3c7bba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6ef85c1310fd36b4667c044bd0b4da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8970d16d1100bb3c0d6f2a01a8ad13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474e8bce5fc85a92d910f830911b1724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3467c84d49334acf3e44875dbc5f37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d371943d76dc985fb71c8770667ed4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2e6a607a2485bc7963e308d8e83315c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d7aa8481c5e556d98c5fefa2ade840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f267c889d759ff58b83fbdbdbe6dfb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adfaa94de68ff3a9056d7fdea1648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da8500f1f40bffe184ddbc8d4ccbe40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2022-04-21T12:23:16Z</dcterms:created>
  <dcterms:modified xsi:type="dcterms:W3CDTF">2022-04-21T12:23:16Z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