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2"/>
  </p:normalViewPr>
  <p:slideViewPr>
    <p:cSldViewPr snapToGrid="0" snapToObjects="1">
      <p:cViewPr>
        <p:scale>
          <a:sx n="75" d="100"/>
          <a:sy n="75" d="100"/>
        </p:scale>
        <p:origin x="258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839360" y="2000071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</a:defRPr>
            </a:pPr>
            <a:r>
              <a:rPr dirty="0" err="1"/>
              <a:t>DawnGuard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6B35"/>
                </a:solidFill>
              </a:defRPr>
            </a:pPr>
            <a:r>
              <a:t>Your Family's Private Cloud + AI</a:t>
            </a:r>
          </a:p>
          <a:p>
            <a:pPr algn="ctr">
              <a:defRPr sz="3200">
                <a:solidFill>
                  <a:srgbClr val="FF6B35"/>
                </a:solidFill>
              </a:defRPr>
            </a:pPr>
            <a:r>
              <a:t>Built for DAWN Black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FFFFFF"/>
                </a:solidFill>
              </a:defRPr>
            </a:pPr>
            <a:r>
              <a:t>"Replace Dropbox + ChatGPT. Save $480/year. 100% Private."</a:t>
            </a:r>
          </a:p>
        </p:txBody>
      </p:sp>
      <p:pic>
        <p:nvPicPr>
          <p:cNvPr id="7" name="Picture 6" descr="A logo with a lock on it&#10;&#10;AI-generated content may be incorrect.">
            <a:extLst>
              <a:ext uri="{FF2B5EF4-FFF2-40B4-BE49-F238E27FC236}">
                <a16:creationId xmlns:a16="http://schemas.microsoft.com/office/drawing/2014/main" id="{439EEEE0-FAC1-D040-1ECB-A82DBCAA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0" y="1311189"/>
            <a:ext cx="3227838" cy="3032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t>🛣️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6335452" cy="46782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1: MVP ✅ (Current - Hackathon)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All 9 core features implemented and working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Family Vault, AI Assistant, AI Guardian, P2P Network, Blockchain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2: ENHANCEMENT (Q1 2026)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NFT badges to </a:t>
            </a:r>
            <a:r>
              <a:rPr dirty="0" err="1"/>
              <a:t>mainnet</a:t>
            </a:r>
            <a:r>
              <a:rPr dirty="0"/>
              <a:t> | DAWN token integration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Mobile app | Voice assistant | Advanced AI models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3: ECOSYSTEM (Q2-Q3 2026)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DAO governance | Federated AI training | AI marketplace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Plugin system | Enterprise features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4: SCALE (Q4 2026+)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100K+ Black Boxes | Token economy | Cross-box AI inference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-237067" y="217438"/>
            <a:ext cx="9381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6B35"/>
                </a:solidFill>
              </a:defRPr>
            </a:pPr>
            <a:r>
              <a:rPr dirty="0"/>
              <a:t>☀️ PRAISE THE SUN</a:t>
            </a:r>
          </a:p>
          <a:p>
            <a:pPr algn="ctr">
              <a:defRPr sz="4800" b="1">
                <a:solidFill>
                  <a:srgbClr val="FF6B35"/>
                </a:solidFill>
              </a:defRPr>
            </a:pPr>
            <a:r>
              <a:rPr dirty="0" err="1"/>
              <a:t>DawnGuard</a:t>
            </a:r>
            <a:r>
              <a:rPr dirty="0"/>
              <a:t>: Privacy for Every Family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✅ Innovation: ZKP + Local AI + P2P + Blockchain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✅ Technical: Production-ready, 120KB code, real crypto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✅ Impact: $480 saved/year, 100% privacy, family safety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✅ Clarity: Replace Dropbox + ChatGPT with YOUR Black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75488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48BB78"/>
                </a:solidFill>
              </a:defRPr>
            </a:pPr>
            <a:r>
              <a:t>Why DawnGuard Wins:</a:t>
            </a:r>
          </a:p>
          <a:p>
            <a:pPr>
              <a:defRPr sz="1800" b="1">
                <a:solidFill>
                  <a:srgbClr val="48BB78"/>
                </a:solidFill>
              </a:defRPr>
            </a:pPr>
            <a:r>
              <a:t>🏆 Only family-focused privacy app | 🏆 Only local AI moderation</a:t>
            </a:r>
          </a:p>
          <a:p>
            <a:pPr>
              <a:defRPr sz="1800" b="1">
                <a:solidFill>
                  <a:srgbClr val="48BB78"/>
                </a:solidFill>
              </a:defRPr>
            </a:pPr>
            <a:r>
              <a:t>🏆 Only ZKP auth for AI | 🏆 Perfect Black Box fit</a:t>
            </a:r>
          </a:p>
          <a:p>
            <a:pPr>
              <a:defRPr sz="1800" b="1">
                <a:solidFill>
                  <a:srgbClr val="48BB78"/>
                </a:solidFill>
              </a:defRPr>
            </a:pPr>
            <a:endParaRPr/>
          </a:p>
          <a:p>
            <a:pPr>
              <a:defRPr sz="1800" b="1">
                <a:solidFill>
                  <a:srgbClr val="48BB78"/>
                </a:solidFill>
              </a:defRPr>
            </a:pPr>
            <a:r>
              <a:t>One Family, One Box, Zero Compromises.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t>💸 THE $480/YEAR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75232"/>
            <a:ext cx="764438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Families Today Pay For: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Dropbox: $240/year (2TB)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ChatGPT Plus: $240/year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Parental Control Software: $50/year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BUT GET: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Zero Privacy (data harvesting)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No Control (terms change anytime)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No AI Safety (kids unsupervised)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Rising Costs (prices always increase)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1"/>
            <a:ext cx="7827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rPr sz="4400" dirty="0"/>
              <a:t> THE DAWNGUARD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20003"/>
            <a:ext cx="863193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🏠 Family Vault - Unlimited encrypted storage on YOUR hardware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🤖 Private AI Assistant - 100% local, conversations never leave your box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🛡️ AI Guardian - Local content moderation protects kids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🌐 P2P Knowledge Network - Share knowledge, not data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🔗 Blockchain Verified - Solana-powered reputation &amp; auth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3569" y="548640"/>
            <a:ext cx="9631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FF6B35"/>
                </a:solidFill>
              </a:defRPr>
            </a:pPr>
            <a:r>
              <a:rPr sz="4000" dirty="0"/>
              <a:t>💡 WHAT MAKES DAWNGUARD UNIQUE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25603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🔐 PRIVACY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Zero-Knowledge Proof Auth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First AI using ZKP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Multi-Layer Encryption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5 security layers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Local AI Moderation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NO competitor does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1840" y="1645920"/>
            <a:ext cx="25603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🤖 AI INNOVATION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Graceful Degradation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Works without Ollama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Streaming Responses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Real-time chat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AI-Powered Features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Smart search, tagging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1645920"/>
            <a:ext cx="25603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👨‍👩‍👧‍👦 FAMILY FIRST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Only for Families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Not enterprise adapted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Parental Controls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Activity monitoring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/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Storage Quotas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  Digital responsibility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-624016" y="503865"/>
            <a:ext cx="10392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FF6B35"/>
                </a:solidFill>
              </a:defRPr>
            </a:pPr>
            <a:r>
              <a:rPr dirty="0"/>
              <a:t>☀️ PRAISE THE SUN: CYPHERPUNK AUTHENTICITY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72079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FFFFFF"/>
                </a:solidFill>
              </a:defRPr>
            </a:pPr>
            <a:r>
              <a:rPr dirty="0"/>
              <a:t>"Privacy is necessary for an open society in the electronic age."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1254"/>
            <a:ext cx="841586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Privacy by Design - Real cryptography: AES-256, RSA-2048, ZKP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User Sovereignty - Your data, your hardware, your keys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</a:t>
            </a:r>
            <a:r>
              <a:rPr lang="en-US" dirty="0"/>
              <a:t>D</a:t>
            </a:r>
            <a:r>
              <a:rPr dirty="0"/>
              <a:t>ecentralization - P2P mesh, no central server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Open Source - Audit the code yourself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Economic Incentives - Reputation rewards contribution</a:t>
            </a:r>
            <a:endParaRPr lang="en-US" dirty="0"/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"Cypherpunks write code." - We built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4000" y="413871"/>
            <a:ext cx="10041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6B35"/>
                </a:solidFill>
              </a:defRPr>
            </a:pPr>
            <a:r>
              <a:rPr sz="3600" dirty="0"/>
              <a:t>⚡ WHY THIS BELONGS ON EVERY BLACK BOX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1474072"/>
            <a:ext cx="7653867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🏠 ALWAYS-ON HOME SERVER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AI runs 24/7 for family  ✓ P2P node always available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💾 LOCAL STORAGE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Unlimited file storage (add drives)  ✓ Zero monthly costs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⚡ LOCAL COMPUTE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Run LLMs locally (Llama 3.2)  ✓ Content moderation on-device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🌐 NETWORK INTEGRATION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Meshes with DAWN network  ✓ P2P to other Black Boxes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💰 ROI PROOF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Saves $480/year  ✓ Black Box pays for itself in &lt; 1 year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6B35"/>
                </a:solidFill>
              </a:defRPr>
            </a:pPr>
            <a:r>
              <a:t>🏗️ TECHNICAL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┌─ YOUR BLACK BOX ─────────────┐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│  Django Web App ←→ Ollama AI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│         ↕                    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│  Encryption Layer (AES-256) 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│         ↕                    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│  SQLite Database (Encrypted)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└───────────────────────────────┘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         ↕              ↕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   Solana Devnet    P2P Mesh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7548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Stack: Django 5.0, Python 3.11, Ollama (Llama 3.2), Solana Devnet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Encryption: AES-256, RSA-2048, PBKDF2 | Deploy: Docker Compose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t>🌍 REAL-WORLD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560083" cy="5016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Target Market: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👨‍👩‍👧‍👦 4.3M families in US pay for Dropbox | 💰 $15B cloud storage market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 err="1"/>
              <a:t>DawnGuard</a:t>
            </a:r>
            <a:r>
              <a:rPr dirty="0"/>
              <a:t> Impact per Family: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💵 $480 saved/year | 🌱 40kg CO₂ saved | 🔐 100% privacy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Competitive Advantages: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family-focused privacy app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local AI content moderation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ZKP authentication for AI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unlimited storage for $0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Network Effects: Each Black Box strengthens P2P mesh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t>🚀 PRODUCTION-READY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One-Command Deploy: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$ git clone https://github.com/shariqazeem/DawnGuard.git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t>$ cd DawnGuard &amp;&amp; ./scripts/setup.sh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6237605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Code Statistics: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25+ Django models | 30+ view functions | 120KB code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32 HTML templates | 5 crypto handlers | 13 migrations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Quality: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• Clean MVC architecture | Comprehensive error handling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• CSRF protection | SQL injection prevention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• Responsive UI (mobile-ready) | Docker containerized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833</Words>
  <Application>Microsoft Macintosh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macbook air</cp:lastModifiedBy>
  <cp:revision>3</cp:revision>
  <dcterms:created xsi:type="dcterms:W3CDTF">2013-01-27T09:14:16Z</dcterms:created>
  <dcterms:modified xsi:type="dcterms:W3CDTF">2025-10-30T00:49:52Z</dcterms:modified>
  <cp:category/>
</cp:coreProperties>
</file>