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e3a1323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e3a1323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e442d228c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e442d228c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442d228c_2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442d228c_2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e3b32a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e3b32a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3b32a0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3b32a0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e3b32a0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e3b32a0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e3b32a0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e3b32a0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3b32a0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3b32a0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79711"/>
            <a:ext cx="9144003" cy="61034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Big Mountain Ski Resort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96900"/>
            <a:ext cx="3999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Pricing Strategy Challenge at Big Mountain Resort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311700" y="1253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Big Mountain Resort's current ticket pricing is under market value when compared to resorts with similar facilities.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Despite superior amenities and a larger skiable area, Big Mountain's pricing does not fully capitalize on its market position.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Increased operational costs, including the new chair lift, necessitate a review of ticket pricing strategy.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Competitive analysis indicates room for potential price adjustment to align with market expectations and resort offerings.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949300"/>
            <a:ext cx="4527600" cy="301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Facility Utilization and Operational Efficiency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311700" y="1483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Analysis of run utilization suggests that some of the least used runs could be considered for closure to reduce maintenance costs.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resort's extensive snow-making capabilities are a significant asset that could be better leveraged in pricing strategy.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 need to balance operational efficiency with guest satisfaction, particularly in terms of run availability and lift capacity.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Opportunities exist to enhance vertical drop and run variety, further distinguishing Big Mountain in the competitive landscape.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01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Recommendation and Key Findings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017725"/>
            <a:ext cx="64143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Recommendation: Strategic Pricing and Facility </a:t>
            </a:r>
            <a:r>
              <a:rPr lang="en"/>
              <a:t>Enhancement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311700" y="1391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Implement a targeted ticket price increase to more accurately reflect Big Mountain's value proposition and market position.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Explore strategic closure of underutilized runs to optimize operational costs without significantly impacting guest experience.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Consider further enhancements to vertical drop and snow-making capabilities to bolster market differentiation.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Adoption of a dynamic pricing model could allow more flexibility in responding to market demand and competitive pressures.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793450" y="2143900"/>
            <a:ext cx="13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485" y="1391725"/>
            <a:ext cx="37335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Modeling Results and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17725"/>
            <a:ext cx="39999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Pricing Model Insights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148975" y="14653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predictive pricing model indicates Big Mountain could support a higher ticket price based on its amenities compared to competitors.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Key features impacting ticket price include vertical drop, number of runs, and snow-making area.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Scenario analysis highlights the potential for a 10% to 15% ticket price increase without diminishing market competitiveness.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275" y="1538225"/>
            <a:ext cx="4690325" cy="260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Modeling Results and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Operational Cost-Benefit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311700" y="1594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Cost analysis of maintaining vs. closing the least utilized runs shows potential for significant savings with minimal impact on guest experience.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Adding snow-making to new runs offers a marginal price increase benefit, reinforcing the value of existing snow-making infrastructure.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introduction of a new lift to service extended runs presents an opportunity for increasing vertical drop, aligning with premium pricing potential.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5000"/>
            <a:ext cx="4527600" cy="249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Modeling Results and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Scenario Testing and Market Position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167350" y="1502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scenarios including run closures, lift additions, and snow-making expansions demonstrate varying impacts on pricing potential and operational costs.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Recommendations prioritize minimal guest disruption while maximizing return on investment for enhancements and operational adjustments.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00" y="1637288"/>
            <a:ext cx="4527600" cy="244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Modeling Results and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Competitive Advantage and Sustainability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311700" y="1584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Enhanced pricing strategy positions Big Mountain Resort as a leader in value and experience within the competitive ski resort market.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on sustainable operation and strategic facility use ensures long-term profitability and guest satisfaction.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75" y="1017725"/>
            <a:ext cx="37631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 and Conclusion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Strategic Recommendation for Future Growth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311700" y="1658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Immediate implementation of a refined pricing strategy to better match Big Mountain's market positioning and offerings.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Adoption of recommended operational changes to enhance efficiency and guest experience, ensuring a sustainable competitive edge.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Continuous evaluation of resort facilities and guest preferences to inform future enhancements and pricing adjustments.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Commitment to leveraging data-driven insights for strategic decision-making to navigate market dynamics and drive revenue growth.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425" y="1757075"/>
            <a:ext cx="4527600" cy="220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