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e3a13234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e3a1323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e442d228c_2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e442d228c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e442d228c_2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e442d228c_2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e3b32a0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e3b32a0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e3b32a0c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e3b32a0c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e3b32a0c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e3b32a0c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e3b32a0c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e3b32a0c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e3b32a0c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e3b32a0c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79711"/>
            <a:ext cx="9144003" cy="610343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Big Mountain Ski Resort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2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Problem Identification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796900"/>
            <a:ext cx="39999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Pricing Strategy Challenge at Big Mountain Resort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311700" y="12537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61111"/>
              <a:buFont typeface="Arial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Big Mountain Resort's current ticket pricing is under market value when compared to resorts with similar facilities.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61111"/>
              <a:buFont typeface="Arial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Despite superior amenities and a larger skiable area, Big Mountain's pricing does not fully capitalize on its market position.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61111"/>
              <a:buFont typeface="Arial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Increased operational costs, including the new chair lift, necessitate a review of ticket pricing strategy.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61111"/>
              <a:buFont typeface="Arial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Competitive analysis indicates room for potential price adjustment to align with market expectations and resort offerings.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949300"/>
            <a:ext cx="4527600" cy="301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Problem Identification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Facility Utilization and Operational Efficiency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311700" y="1483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 sz="1800"/>
              <a:t>Analysis of run utilization suggests that some of the least used runs could be considered for closure to reduce maintenance costs.</a:t>
            </a:r>
            <a:endParaRPr sz="1800"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 sz="1800"/>
              <a:t>The resort's extensive snow-making capabilities are a significant asset that could be better leveraged in pricing strategy.</a:t>
            </a:r>
            <a:endParaRPr sz="1800"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 sz="1800"/>
              <a:t>A need to balance operational efficiency with guest satisfaction, particularly in terms of run availability and lift capacity.</a:t>
            </a:r>
            <a:endParaRPr sz="1800"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 sz="1800"/>
              <a:t>Opportunities exist to enhance vertical drop and run variety, further distinguishing Big Mountain in the competitive landscape.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527600" cy="301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Recommendation and Key Findings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017725"/>
            <a:ext cx="64143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Recommendation: Strategic Pricing and Facility </a:t>
            </a:r>
            <a:r>
              <a:rPr lang="en"/>
              <a:t>Enhancement</a:t>
            </a:r>
            <a:endParaRPr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311700" y="1391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Implement a targeted ticket price increase to more accurately reflect Big Mountain's value proposition and market position.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Explore strategic closure of underutilized runs to optimize operational costs without significantly impacting guest experience.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Consider further enhancements to vertical drop and snow-making capabilities to bolster market differentiation.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Adoption of a dynamic pricing model could allow more flexibility in responding to market demand and competitive pressures.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7793450" y="2143900"/>
            <a:ext cx="137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485" y="1391725"/>
            <a:ext cx="373351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Modeling Results and Analysis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17725"/>
            <a:ext cx="39999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Pricing Model Insights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148975" y="14653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predictive pricing model indicates Big Mountain could support a higher ticket price based on its amenities compared to competitors.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Key features impacting ticket price include vertical drop, number of runs, and snow-making area.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Scenario analysis highlights the potential for a 10% to 15% ticket price increase without diminishing market competitiveness.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275" y="1538225"/>
            <a:ext cx="4690325" cy="260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Modeling Results and Analysis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Operational Cost-Benefit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311700" y="15941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Cost analysis of maintaining vs. closing the least utilized runs shows potential for significant savings with minimal impact on guest experience.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Adding snow-making to new runs offers a marginal price increase benefit, reinforcing the value of existing snow-making infrastructure.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introduction of a new lift to service extended runs presents an opportunity for increasing vertical drop, aligning with premium pricing potential.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05000"/>
            <a:ext cx="4527600" cy="2495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Modeling Results and Analysis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Scenario Testing and Market Position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167350" y="15021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●"/>
            </a:pPr>
            <a:r>
              <a:rPr lang="en" sz="1800"/>
              <a:t>Tested scenarios including run closures, lift additions, and snow-making expansions demonstrate varying impacts on pricing potential and operational costs.</a:t>
            </a:r>
            <a:endParaRPr sz="18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●"/>
            </a:pPr>
            <a:r>
              <a:rPr lang="en" sz="1800"/>
              <a:t>Recommendations prioritize minimal guest disruption while maximizing return on investment for enhancements and operational adjustments.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600" y="1637288"/>
            <a:ext cx="4527600" cy="2446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Modeling Results and Analysis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Competitive Advantage and Sustainability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311700" y="15849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800"/>
              <a:t>Enhanced pricing strategy positions Big Mountain Resort as a leader in value and experience within the competitive ski resort market.</a:t>
            </a:r>
            <a:endParaRPr sz="18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800"/>
              <a:t>Focus on sustainable operation and strategic facility use ensures long-term profitability and guest satisfaction.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275" y="1017725"/>
            <a:ext cx="376313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Summary and Conclusion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Strategic Recommendation for Future Growth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311700" y="1658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61111"/>
              <a:buFont typeface="Arial"/>
              <a:buChar char="●"/>
            </a:pPr>
            <a:r>
              <a:rPr lang="en" sz="1800"/>
              <a:t>Immediate implementation of a refined pricing strategy to better match Big Mountain's market positioning and offerings.</a:t>
            </a:r>
            <a:endParaRPr sz="1800"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61111"/>
              <a:buFont typeface="Arial"/>
              <a:buChar char="●"/>
            </a:pPr>
            <a:r>
              <a:rPr lang="en" sz="1800"/>
              <a:t>Adoption of recommended operational changes to enhance efficiency and guest experience, ensuring a sustainable competitive edge.</a:t>
            </a:r>
            <a:endParaRPr sz="1800"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61111"/>
              <a:buFont typeface="Arial"/>
              <a:buChar char="●"/>
            </a:pPr>
            <a:r>
              <a:rPr lang="en" sz="1800"/>
              <a:t>Continuous evaluation of resort facilities and guest preferences to inform future enhancements and pricing adjustments.</a:t>
            </a:r>
            <a:endParaRPr sz="1800"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61111"/>
              <a:buFont typeface="Arial"/>
              <a:buChar char="●"/>
            </a:pPr>
            <a:r>
              <a:rPr lang="en" sz="1800"/>
              <a:t>Commitment to leveraging data-driven insights for strategic decision-making to navigate market dynamics and drive revenue growth.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425" y="1757075"/>
            <a:ext cx="4527600" cy="220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