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256" r:id="rId3"/>
    <p:sldId id="257" r:id="rId4"/>
    <p:sldId id="259" r:id="rId5"/>
    <p:sldId id="260" r:id="rId6"/>
    <p:sldId id="261" r:id="rId7"/>
    <p:sldId id="262" r:id="rId8"/>
    <p:sldId id="266" r:id="rId9"/>
    <p:sldId id="258" r:id="rId10"/>
    <p:sldId id="265" r:id="rId11"/>
    <p:sldId id="263" r:id="rId12"/>
    <p:sldId id="264" r:id="rId13"/>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C37C40"/>
    <a:srgbClr val="FFF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snapToObjects="1">
      <p:cViewPr varScale="1">
        <p:scale>
          <a:sx n="65" d="100"/>
          <a:sy n="65" d="100"/>
        </p:scale>
        <p:origin x="972" y="78"/>
      </p:cViewPr>
      <p:guideLst>
        <p:guide orient="horz" pos="2160"/>
        <p:guide pos="2880"/>
      </p:guideLst>
    </p:cSldViewPr>
  </p:slideViewPr>
  <p:notesTextViewPr>
    <p:cViewPr>
      <p:scale>
        <a:sx n="100" d="100"/>
        <a:sy n="100" d="100"/>
      </p:scale>
      <p:origin x="0" y="0"/>
    </p:cViewPr>
  </p:notesTextViewPr>
  <p:notesViewPr>
    <p:cSldViewPr snapToObjects="1">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661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3389D4A-A880-434A-8882-E45681F156E7}" type="slidenum">
              <a:rPr lang="ru-RU" altLang="ru-RU"/>
              <a:pPr/>
              <a:t>‹#›</a:t>
            </a:fld>
            <a:endParaRPr lang="ru-RU" altLang="ru-RU"/>
          </a:p>
        </p:txBody>
      </p:sp>
    </p:spTree>
    <p:extLst>
      <p:ext uri="{BB962C8B-B14F-4D97-AF65-F5344CB8AC3E}">
        <p14:creationId xmlns:p14="http://schemas.microsoft.com/office/powerpoint/2010/main" val="9009777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38ff394505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38ff39450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2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38ff394505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38ff39450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125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3850" y="2349500"/>
            <a:ext cx="4464050" cy="1150938"/>
          </a:xfrm>
          <a:effectLst>
            <a:outerShdw dist="17961" dir="2700000" algn="ctr" rotWithShape="0">
              <a:schemeClr val="bg2"/>
            </a:outerShdw>
          </a:effectLst>
        </p:spPr>
        <p:txBody>
          <a:bodyPr/>
          <a:lstStyle>
            <a:lvl1pPr>
              <a:defRPr/>
            </a:lvl1pPr>
          </a:lstStyle>
          <a:p>
            <a:pPr lvl="0"/>
            <a:r>
              <a:rPr lang="en-US" altLang="ru-RU" noProof="0"/>
              <a:t>Click to edit Master title style</a:t>
            </a:r>
            <a:endParaRPr lang="ru-RU" altLang="ru-RU" noProof="0"/>
          </a:p>
        </p:txBody>
      </p:sp>
      <p:sp>
        <p:nvSpPr>
          <p:cNvPr id="5123" name="Rectangle 3"/>
          <p:cNvSpPr>
            <a:spLocks noGrp="1" noChangeArrowheads="1"/>
          </p:cNvSpPr>
          <p:nvPr>
            <p:ph type="subTitle" idx="1"/>
          </p:nvPr>
        </p:nvSpPr>
        <p:spPr>
          <a:xfrm>
            <a:off x="323850" y="3357563"/>
            <a:ext cx="4464050" cy="503237"/>
          </a:xfrm>
          <a:effectLst>
            <a:outerShdw dist="17961" dir="2700000" algn="ctr" rotWithShape="0">
              <a:schemeClr val="bg2"/>
            </a:outerShdw>
          </a:effectLst>
        </p:spPr>
        <p:txBody>
          <a:bodyPr/>
          <a:lstStyle>
            <a:lvl1pPr marL="0" indent="0">
              <a:buFontTx/>
              <a:buNone/>
              <a:defRPr>
                <a:solidFill>
                  <a:srgbClr val="E8A010"/>
                </a:solidFill>
              </a:defRPr>
            </a:lvl1pPr>
          </a:lstStyle>
          <a:p>
            <a:pPr lvl="0"/>
            <a:r>
              <a:rPr lang="en-US" altLang="ru-RU" noProof="0"/>
              <a:t>Click to edit Master subtitle style</a:t>
            </a:r>
            <a:endParaRPr lang="ru-RU" alt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E3BCA45E-7C0F-4BDC-8DE3-9D670B69AA89}" type="slidenum">
              <a:rPr lang="en-GB" altLang="ru-RU"/>
              <a:pPr/>
              <a:t>‹#›</a:t>
            </a:fld>
            <a:endParaRPr lang="en-GB" altLang="ru-RU"/>
          </a:p>
        </p:txBody>
      </p:sp>
    </p:spTree>
    <p:extLst>
      <p:ext uri="{BB962C8B-B14F-4D97-AF65-F5344CB8AC3E}">
        <p14:creationId xmlns:p14="http://schemas.microsoft.com/office/powerpoint/2010/main" val="242150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9055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260350"/>
            <a:ext cx="6003925" cy="5905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459BCF33-67F8-4212-BB2A-11D2515F8FA9}" type="slidenum">
              <a:rPr lang="en-GB" altLang="ru-RU"/>
              <a:pPr/>
              <a:t>‹#›</a:t>
            </a:fld>
            <a:endParaRPr lang="en-GB" altLang="ru-RU"/>
          </a:p>
        </p:txBody>
      </p:sp>
    </p:spTree>
    <p:extLst>
      <p:ext uri="{BB962C8B-B14F-4D97-AF65-F5344CB8AC3E}">
        <p14:creationId xmlns:p14="http://schemas.microsoft.com/office/powerpoint/2010/main" val="1430784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2"/>
        <p:cNvGrpSpPr/>
        <p:nvPr/>
      </p:nvGrpSpPr>
      <p:grpSpPr>
        <a:xfrm>
          <a:off x="0" y="0"/>
          <a:ext cx="0" cy="0"/>
          <a:chOff x="0" y="0"/>
          <a:chExt cx="0" cy="0"/>
        </a:xfrm>
      </p:grpSpPr>
      <p:sp>
        <p:nvSpPr>
          <p:cNvPr id="153" name="Google Shape;153;p13"/>
          <p:cNvSpPr txBox="1">
            <a:spLocks noGrp="1"/>
          </p:cNvSpPr>
          <p:nvPr>
            <p:ph type="title" hasCustomPrompt="1"/>
          </p:nvPr>
        </p:nvSpPr>
        <p:spPr>
          <a:xfrm>
            <a:off x="815250" y="2006093"/>
            <a:ext cx="734700" cy="596800"/>
          </a:xfrm>
          <a:prstGeom prst="rect">
            <a:avLst/>
          </a:prstGeom>
          <a:gradFill>
            <a:gsLst>
              <a:gs pos="0">
                <a:schemeClr val="accent1"/>
              </a:gs>
              <a:gs pos="100000">
                <a:schemeClr val="lt2"/>
              </a:gs>
            </a:gsLst>
            <a:lin ang="18900732"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title" idx="2" hasCustomPrompt="1"/>
          </p:nvPr>
        </p:nvSpPr>
        <p:spPr>
          <a:xfrm>
            <a:off x="815250" y="4236588"/>
            <a:ext cx="734700" cy="596800"/>
          </a:xfrm>
          <a:prstGeom prst="rect">
            <a:avLst/>
          </a:prstGeom>
          <a:gradFill>
            <a:gsLst>
              <a:gs pos="0">
                <a:schemeClr val="accent1"/>
              </a:gs>
              <a:gs pos="100000">
                <a:schemeClr val="lt2"/>
              </a:gs>
            </a:gsLst>
            <a:lin ang="18900732"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13"/>
          <p:cNvSpPr txBox="1">
            <a:spLocks noGrp="1"/>
          </p:cNvSpPr>
          <p:nvPr>
            <p:ph type="title" idx="3" hasCustomPrompt="1"/>
          </p:nvPr>
        </p:nvSpPr>
        <p:spPr>
          <a:xfrm>
            <a:off x="3514521" y="2006093"/>
            <a:ext cx="734700" cy="596800"/>
          </a:xfrm>
          <a:prstGeom prst="rect">
            <a:avLst/>
          </a:prstGeom>
          <a:gradFill>
            <a:gsLst>
              <a:gs pos="0">
                <a:schemeClr val="accent1"/>
              </a:gs>
              <a:gs pos="100000">
                <a:schemeClr val="lt2"/>
              </a:gs>
            </a:gsLst>
            <a:lin ang="18900732"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title" idx="4" hasCustomPrompt="1"/>
          </p:nvPr>
        </p:nvSpPr>
        <p:spPr>
          <a:xfrm>
            <a:off x="3514521" y="4236588"/>
            <a:ext cx="734700" cy="596800"/>
          </a:xfrm>
          <a:prstGeom prst="rect">
            <a:avLst/>
          </a:prstGeom>
          <a:gradFill>
            <a:gsLst>
              <a:gs pos="0">
                <a:schemeClr val="accent1"/>
              </a:gs>
              <a:gs pos="100000">
                <a:schemeClr val="lt2"/>
              </a:gs>
            </a:gsLst>
            <a:lin ang="18900732"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title" idx="5" hasCustomPrompt="1"/>
          </p:nvPr>
        </p:nvSpPr>
        <p:spPr>
          <a:xfrm>
            <a:off x="6213799" y="4236588"/>
            <a:ext cx="734700" cy="596800"/>
          </a:xfrm>
          <a:prstGeom prst="rect">
            <a:avLst/>
          </a:prstGeom>
          <a:gradFill>
            <a:gsLst>
              <a:gs pos="0">
                <a:schemeClr val="accent1"/>
              </a:gs>
              <a:gs pos="100000">
                <a:schemeClr val="lt2"/>
              </a:gs>
            </a:gsLst>
            <a:lin ang="18900732"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a:spLocks noGrp="1"/>
          </p:cNvSpPr>
          <p:nvPr>
            <p:ph type="subTitle" idx="1"/>
          </p:nvPr>
        </p:nvSpPr>
        <p:spPr>
          <a:xfrm>
            <a:off x="720000" y="2602888"/>
            <a:ext cx="2305500" cy="118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b="1">
                <a:solidFill>
                  <a:schemeClr val="lt2"/>
                </a:solidFill>
                <a:latin typeface="Anybody"/>
                <a:ea typeface="Anybody"/>
                <a:cs typeface="Anybody"/>
                <a:sym typeface="Anybod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 name="Google Shape;159;p13"/>
          <p:cNvSpPr txBox="1">
            <a:spLocks noGrp="1"/>
          </p:cNvSpPr>
          <p:nvPr>
            <p:ph type="subTitle" idx="6"/>
          </p:nvPr>
        </p:nvSpPr>
        <p:spPr>
          <a:xfrm>
            <a:off x="3419273" y="2602888"/>
            <a:ext cx="2305500" cy="118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b="1">
                <a:solidFill>
                  <a:schemeClr val="lt2"/>
                </a:solidFill>
                <a:latin typeface="Anybody"/>
                <a:ea typeface="Anybody"/>
                <a:cs typeface="Anybody"/>
                <a:sym typeface="Anybod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3"/>
          <p:cNvSpPr txBox="1">
            <a:spLocks noGrp="1"/>
          </p:cNvSpPr>
          <p:nvPr>
            <p:ph type="subTitle" idx="7"/>
          </p:nvPr>
        </p:nvSpPr>
        <p:spPr>
          <a:xfrm>
            <a:off x="720000" y="4833333"/>
            <a:ext cx="2305500" cy="118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b="1">
                <a:solidFill>
                  <a:schemeClr val="lt2"/>
                </a:solidFill>
                <a:latin typeface="Anybody"/>
                <a:ea typeface="Anybody"/>
                <a:cs typeface="Anybody"/>
                <a:sym typeface="Anybod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1" name="Google Shape;161;p13"/>
          <p:cNvSpPr txBox="1">
            <a:spLocks noGrp="1"/>
          </p:cNvSpPr>
          <p:nvPr>
            <p:ph type="subTitle" idx="8"/>
          </p:nvPr>
        </p:nvSpPr>
        <p:spPr>
          <a:xfrm>
            <a:off x="3419271" y="4833333"/>
            <a:ext cx="2305500" cy="118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b="1">
                <a:solidFill>
                  <a:schemeClr val="lt2"/>
                </a:solidFill>
                <a:latin typeface="Anybody"/>
                <a:ea typeface="Anybody"/>
                <a:cs typeface="Anybody"/>
                <a:sym typeface="Anybod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2" name="Google Shape;162;p13"/>
          <p:cNvSpPr txBox="1">
            <a:spLocks noGrp="1"/>
          </p:cNvSpPr>
          <p:nvPr>
            <p:ph type="subTitle" idx="9"/>
          </p:nvPr>
        </p:nvSpPr>
        <p:spPr>
          <a:xfrm>
            <a:off x="6118550" y="4833333"/>
            <a:ext cx="2305500" cy="118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b="1">
                <a:solidFill>
                  <a:schemeClr val="lt2"/>
                </a:solidFill>
                <a:latin typeface="Anybody"/>
                <a:ea typeface="Anybody"/>
                <a:cs typeface="Anybody"/>
                <a:sym typeface="Anybod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3" name="Google Shape;163;p13"/>
          <p:cNvSpPr txBox="1">
            <a:spLocks noGrp="1"/>
          </p:cNvSpPr>
          <p:nvPr>
            <p:ph type="title" idx="13"/>
          </p:nvPr>
        </p:nvSpPr>
        <p:spPr>
          <a:xfrm>
            <a:off x="721050" y="733067"/>
            <a:ext cx="7701900" cy="807200"/>
          </a:xfrm>
          <a:prstGeom prst="rect">
            <a:avLst/>
          </a:prstGeom>
        </p:spPr>
        <p:txBody>
          <a:bodyPr spcFirstLastPara="1" wrap="square" lIns="91425" tIns="91425" rIns="91425" bIns="91425" anchor="b" anchorCtr="0">
            <a:noAutofit/>
          </a:bodyPr>
          <a:lstStyle>
            <a:lvl1pPr lvl="0" rtl="0">
              <a:spcBef>
                <a:spcPts val="0"/>
              </a:spcBef>
              <a:spcAft>
                <a:spcPts val="0"/>
              </a:spcAft>
              <a:buSzPts val="31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4" name="Google Shape;164;p13"/>
          <p:cNvGrpSpPr/>
          <p:nvPr/>
        </p:nvGrpSpPr>
        <p:grpSpPr>
          <a:xfrm>
            <a:off x="8402291" y="571704"/>
            <a:ext cx="752279" cy="6858119"/>
            <a:chOff x="8402290" y="428778"/>
            <a:chExt cx="752279" cy="5143589"/>
          </a:xfrm>
        </p:grpSpPr>
        <p:grpSp>
          <p:nvGrpSpPr>
            <p:cNvPr id="165" name="Google Shape;165;p13"/>
            <p:cNvGrpSpPr/>
            <p:nvPr/>
          </p:nvGrpSpPr>
          <p:grpSpPr>
            <a:xfrm flipH="1">
              <a:off x="8412179" y="3857921"/>
              <a:ext cx="742390" cy="1714446"/>
              <a:chOff x="2802175" y="2420975"/>
              <a:chExt cx="756075" cy="1746050"/>
            </a:xfrm>
          </p:grpSpPr>
          <p:sp>
            <p:nvSpPr>
              <p:cNvPr id="166" name="Google Shape;166;p13"/>
              <p:cNvSpPr/>
              <p:nvPr/>
            </p:nvSpPr>
            <p:spPr>
              <a:xfrm>
                <a:off x="2802175" y="2420975"/>
                <a:ext cx="755850" cy="1746050"/>
              </a:xfrm>
              <a:custGeom>
                <a:avLst/>
                <a:gdLst/>
                <a:ahLst/>
                <a:cxnLst/>
                <a:rect l="l" t="t" r="r" b="b"/>
                <a:pathLst>
                  <a:path w="30234" h="69842" extrusionOk="0">
                    <a:moveTo>
                      <a:pt x="1" y="1"/>
                    </a:moveTo>
                    <a:lnTo>
                      <a:pt x="1" y="69842"/>
                    </a:lnTo>
                    <a:lnTo>
                      <a:pt x="30234" y="52377"/>
                    </a:lnTo>
                    <a:lnTo>
                      <a:pt x="30234" y="17465"/>
                    </a:lnTo>
                    <a:close/>
                  </a:path>
                </a:pathLst>
              </a:custGeom>
              <a:gradFill>
                <a:gsLst>
                  <a:gs pos="0">
                    <a:schemeClr val="accent4"/>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2802175" y="3294000"/>
                <a:ext cx="756075" cy="873025"/>
              </a:xfrm>
              <a:custGeom>
                <a:avLst/>
                <a:gdLst/>
                <a:ahLst/>
                <a:cxnLst/>
                <a:rect l="l" t="t" r="r" b="b"/>
                <a:pathLst>
                  <a:path w="30243" h="34921" extrusionOk="0">
                    <a:moveTo>
                      <a:pt x="1" y="0"/>
                    </a:moveTo>
                    <a:lnTo>
                      <a:pt x="1" y="34921"/>
                    </a:lnTo>
                    <a:lnTo>
                      <a:pt x="30243" y="17465"/>
                    </a:lnTo>
                    <a:lnTo>
                      <a:pt x="1" y="0"/>
                    </a:lnTo>
                    <a:close/>
                  </a:path>
                </a:pathLst>
              </a:custGeom>
              <a:gradFill>
                <a:gsLst>
                  <a:gs pos="0">
                    <a:schemeClr val="accent3"/>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2802175" y="2420975"/>
                <a:ext cx="756075" cy="873050"/>
              </a:xfrm>
              <a:custGeom>
                <a:avLst/>
                <a:gdLst/>
                <a:ahLst/>
                <a:cxnLst/>
                <a:rect l="l" t="t" r="r" b="b"/>
                <a:pathLst>
                  <a:path w="30243" h="34922" extrusionOk="0">
                    <a:moveTo>
                      <a:pt x="1" y="1"/>
                    </a:moveTo>
                    <a:lnTo>
                      <a:pt x="1" y="34921"/>
                    </a:lnTo>
                    <a:lnTo>
                      <a:pt x="30243" y="1745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3"/>
            <p:cNvSpPr/>
            <p:nvPr/>
          </p:nvSpPr>
          <p:spPr>
            <a:xfrm flipH="1">
              <a:off x="8402290" y="2143421"/>
              <a:ext cx="742390" cy="1714446"/>
            </a:xfrm>
            <a:custGeom>
              <a:avLst/>
              <a:gdLst/>
              <a:ahLst/>
              <a:cxnLst/>
              <a:rect l="l" t="t" r="r" b="b"/>
              <a:pathLst>
                <a:path w="30243" h="69842" extrusionOk="0">
                  <a:moveTo>
                    <a:pt x="30243" y="1"/>
                  </a:moveTo>
                  <a:lnTo>
                    <a:pt x="30243" y="69842"/>
                  </a:lnTo>
                  <a:lnTo>
                    <a:pt x="0" y="52386"/>
                  </a:lnTo>
                  <a:lnTo>
                    <a:pt x="0" y="17457"/>
                  </a:lnTo>
                  <a:close/>
                </a:path>
              </a:pathLst>
            </a:custGeom>
            <a:gradFill>
              <a:gsLst>
                <a:gs pos="0">
                  <a:schemeClr val="accent6"/>
                </a:gs>
                <a:gs pos="100000">
                  <a:schemeClr val="accent5"/>
                </a:gs>
              </a:gsLst>
              <a:lin ang="18900044" scaled="0"/>
            </a:gra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flipH="1">
              <a:off x="8402290" y="2571922"/>
              <a:ext cx="742390" cy="857444"/>
            </a:xfrm>
            <a:custGeom>
              <a:avLst/>
              <a:gdLst/>
              <a:ahLst/>
              <a:cxnLst/>
              <a:rect l="l" t="t" r="r" b="b"/>
              <a:pathLst>
                <a:path w="30243" h="34930" extrusionOk="0">
                  <a:moveTo>
                    <a:pt x="30243" y="1"/>
                  </a:moveTo>
                  <a:lnTo>
                    <a:pt x="30243" y="34930"/>
                  </a:lnTo>
                  <a:lnTo>
                    <a:pt x="0" y="17465"/>
                  </a:lnTo>
                  <a:close/>
                </a:path>
              </a:pathLst>
            </a:custGeom>
            <a:gradFill>
              <a:gsLst>
                <a:gs pos="0">
                  <a:schemeClr val="accent1"/>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flipH="1">
              <a:off x="8402290" y="2741865"/>
              <a:ext cx="447918" cy="517339"/>
            </a:xfrm>
            <a:custGeom>
              <a:avLst/>
              <a:gdLst/>
              <a:ahLst/>
              <a:cxnLst/>
              <a:rect l="l" t="t" r="r" b="b"/>
              <a:pathLst>
                <a:path w="18247" h="21075" extrusionOk="0">
                  <a:moveTo>
                    <a:pt x="18247" y="1"/>
                  </a:moveTo>
                  <a:lnTo>
                    <a:pt x="18247" y="21075"/>
                  </a:lnTo>
                  <a:lnTo>
                    <a:pt x="1" y="10542"/>
                  </a:lnTo>
                  <a:close/>
                </a:path>
              </a:pathLst>
            </a:custGeom>
            <a:gradFill>
              <a:gsLst>
                <a:gs pos="0">
                  <a:schemeClr val="accent6"/>
                </a:gs>
                <a:gs pos="100000">
                  <a:schemeClr val="accent5"/>
                </a:gs>
              </a:gsLst>
              <a:lin ang="18900044" scaled="0"/>
            </a:gradFill>
            <a:ln>
              <a:noFill/>
            </a:ln>
            <a:effectLst>
              <a:outerShdw blurRad="71438" dist="19050" dir="189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flipH="1">
              <a:off x="8411815" y="3857843"/>
              <a:ext cx="742390" cy="857469"/>
            </a:xfrm>
            <a:custGeom>
              <a:avLst/>
              <a:gdLst/>
              <a:ahLst/>
              <a:cxnLst/>
              <a:rect l="l" t="t" r="r" b="b"/>
              <a:pathLst>
                <a:path w="30243" h="34931" extrusionOk="0">
                  <a:moveTo>
                    <a:pt x="0" y="1"/>
                  </a:moveTo>
                  <a:lnTo>
                    <a:pt x="0" y="34930"/>
                  </a:lnTo>
                  <a:lnTo>
                    <a:pt x="30243" y="17466"/>
                  </a:lnTo>
                  <a:close/>
                </a:path>
              </a:pathLst>
            </a:custGeom>
            <a:gradFill>
              <a:gsLst>
                <a:gs pos="0">
                  <a:schemeClr val="accent6"/>
                </a:gs>
                <a:gs pos="100000">
                  <a:schemeClr val="accent5"/>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flipH="1">
              <a:off x="8402290" y="428778"/>
              <a:ext cx="742390" cy="1714667"/>
            </a:xfrm>
            <a:custGeom>
              <a:avLst/>
              <a:gdLst/>
              <a:ahLst/>
              <a:cxnLst/>
              <a:rect l="l" t="t" r="r" b="b"/>
              <a:pathLst>
                <a:path w="30243" h="69851" extrusionOk="0">
                  <a:moveTo>
                    <a:pt x="30243" y="1"/>
                  </a:moveTo>
                  <a:lnTo>
                    <a:pt x="0" y="17457"/>
                  </a:lnTo>
                  <a:lnTo>
                    <a:pt x="0" y="52386"/>
                  </a:lnTo>
                  <a:lnTo>
                    <a:pt x="30243" y="69851"/>
                  </a:lnTo>
                  <a:lnTo>
                    <a:pt x="30243" y="1"/>
                  </a:lnTo>
                  <a:close/>
                </a:path>
              </a:pathLst>
            </a:custGeom>
            <a:gradFill>
              <a:gsLst>
                <a:gs pos="0">
                  <a:schemeClr val="accent3"/>
                </a:gs>
                <a:gs pos="100000">
                  <a:schemeClr val="dk1"/>
                </a:gs>
              </a:gsLst>
              <a:lin ang="5400012" scaled="0"/>
            </a:gradFill>
            <a:ln>
              <a:noFill/>
            </a:ln>
            <a:effectLst>
              <a:outerShdw blurRad="57150" dist="19050" dir="72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flipH="1">
              <a:off x="8402290" y="857279"/>
              <a:ext cx="742390" cy="857444"/>
            </a:xfrm>
            <a:custGeom>
              <a:avLst/>
              <a:gdLst/>
              <a:ahLst/>
              <a:cxnLst/>
              <a:rect l="l" t="t" r="r" b="b"/>
              <a:pathLst>
                <a:path w="30243" h="34930" extrusionOk="0">
                  <a:moveTo>
                    <a:pt x="0" y="1"/>
                  </a:moveTo>
                  <a:lnTo>
                    <a:pt x="0" y="34930"/>
                  </a:lnTo>
                  <a:lnTo>
                    <a:pt x="30243" y="17465"/>
                  </a:lnTo>
                  <a:close/>
                </a:path>
              </a:pathLst>
            </a:custGeom>
            <a:gradFill>
              <a:gsLst>
                <a:gs pos="0">
                  <a:schemeClr val="accent6"/>
                </a:gs>
                <a:gs pos="100000">
                  <a:schemeClr val="accent5"/>
                </a:gs>
              </a:gsLst>
              <a:lin ang="18900044" scaled="0"/>
            </a:gra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flipH="1">
              <a:off x="8402290" y="1714724"/>
              <a:ext cx="742390" cy="857223"/>
            </a:xfrm>
            <a:custGeom>
              <a:avLst/>
              <a:gdLst/>
              <a:ahLst/>
              <a:cxnLst/>
              <a:rect l="l" t="t" r="r" b="b"/>
              <a:pathLst>
                <a:path w="30243" h="34921" extrusionOk="0">
                  <a:moveTo>
                    <a:pt x="0" y="0"/>
                  </a:moveTo>
                  <a:lnTo>
                    <a:pt x="0" y="34921"/>
                  </a:lnTo>
                  <a:lnTo>
                    <a:pt x="30243" y="17465"/>
                  </a:lnTo>
                  <a:close/>
                </a:path>
              </a:pathLst>
            </a:custGeom>
            <a:gradFill>
              <a:gsLst>
                <a:gs pos="0">
                  <a:schemeClr val="accent1"/>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flipH="1">
              <a:off x="8696762" y="2741865"/>
              <a:ext cx="447918" cy="517339"/>
            </a:xfrm>
            <a:custGeom>
              <a:avLst/>
              <a:gdLst/>
              <a:ahLst/>
              <a:cxnLst/>
              <a:rect l="l" t="t" r="r" b="b"/>
              <a:pathLst>
                <a:path w="18247" h="21075" extrusionOk="0">
                  <a:moveTo>
                    <a:pt x="0" y="21075"/>
                  </a:moveTo>
                  <a:lnTo>
                    <a:pt x="0" y="1"/>
                  </a:lnTo>
                  <a:lnTo>
                    <a:pt x="18246" y="10542"/>
                  </a:lnTo>
                  <a:close/>
                </a:path>
              </a:pathLst>
            </a:custGeom>
            <a:solidFill>
              <a:schemeClr val="lt1"/>
            </a:solidFill>
            <a:ln>
              <a:noFill/>
            </a:ln>
            <a:effectLst>
              <a:outerShdw blurRad="71438" dist="19050" dir="108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5696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F459C44E-9D1B-4772-910E-FAA5D86E36F6}" type="slidenum">
              <a:rPr lang="ru-RU" altLang="ru-RU"/>
              <a:pPr/>
              <a:t>‹#›</a:t>
            </a:fld>
            <a:endParaRPr lang="ru-RU" altLang="ru-RU"/>
          </a:p>
        </p:txBody>
      </p:sp>
    </p:spTree>
    <p:extLst>
      <p:ext uri="{BB962C8B-B14F-4D97-AF65-F5344CB8AC3E}">
        <p14:creationId xmlns:p14="http://schemas.microsoft.com/office/powerpoint/2010/main" val="63652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5F8E2D09-576A-4689-B2BE-B00A4EBCA7CE}" type="slidenum">
              <a:rPr lang="ru-RU" altLang="ru-RU"/>
              <a:pPr/>
              <a:t>‹#›</a:t>
            </a:fld>
            <a:endParaRPr lang="ru-RU" altLang="ru-RU"/>
          </a:p>
        </p:txBody>
      </p:sp>
    </p:spTree>
    <p:extLst>
      <p:ext uri="{BB962C8B-B14F-4D97-AF65-F5344CB8AC3E}">
        <p14:creationId xmlns:p14="http://schemas.microsoft.com/office/powerpoint/2010/main" val="3110007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AC76E657-616F-4366-AFE6-0BE2C918F811}" type="slidenum">
              <a:rPr lang="ru-RU" altLang="ru-RU"/>
              <a:pPr/>
              <a:t>‹#›</a:t>
            </a:fld>
            <a:endParaRPr lang="ru-RU" altLang="ru-RU"/>
          </a:p>
        </p:txBody>
      </p:sp>
    </p:spTree>
    <p:extLst>
      <p:ext uri="{BB962C8B-B14F-4D97-AF65-F5344CB8AC3E}">
        <p14:creationId xmlns:p14="http://schemas.microsoft.com/office/powerpoint/2010/main" val="1961920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12B2C9F7-FA6F-48E0-B764-7A287199C96A}" type="slidenum">
              <a:rPr lang="ru-RU" altLang="ru-RU"/>
              <a:pPr/>
              <a:t>‹#›</a:t>
            </a:fld>
            <a:endParaRPr lang="ru-RU" altLang="ru-RU"/>
          </a:p>
        </p:txBody>
      </p:sp>
    </p:spTree>
    <p:extLst>
      <p:ext uri="{BB962C8B-B14F-4D97-AF65-F5344CB8AC3E}">
        <p14:creationId xmlns:p14="http://schemas.microsoft.com/office/powerpoint/2010/main" val="131088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5835874C-58B5-4C54-B3D4-1D42C13D9193}" type="slidenum">
              <a:rPr lang="ru-RU" altLang="ru-RU"/>
              <a:pPr/>
              <a:t>‹#›</a:t>
            </a:fld>
            <a:endParaRPr lang="ru-RU" altLang="ru-RU"/>
          </a:p>
        </p:txBody>
      </p:sp>
    </p:spTree>
    <p:extLst>
      <p:ext uri="{BB962C8B-B14F-4D97-AF65-F5344CB8AC3E}">
        <p14:creationId xmlns:p14="http://schemas.microsoft.com/office/powerpoint/2010/main" val="359090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B9FE47E2-F351-491A-AD32-DB7C6C21BA20}" type="slidenum">
              <a:rPr lang="ru-RU" altLang="ru-RU"/>
              <a:pPr/>
              <a:t>‹#›</a:t>
            </a:fld>
            <a:endParaRPr lang="ru-RU" altLang="ru-RU"/>
          </a:p>
        </p:txBody>
      </p:sp>
    </p:spTree>
    <p:extLst>
      <p:ext uri="{BB962C8B-B14F-4D97-AF65-F5344CB8AC3E}">
        <p14:creationId xmlns:p14="http://schemas.microsoft.com/office/powerpoint/2010/main" val="2206887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B7AD0033-E5D8-4C53-A233-4C5B1D822AC5}" type="slidenum">
              <a:rPr lang="ru-RU" altLang="ru-RU"/>
              <a:pPr/>
              <a:t>‹#›</a:t>
            </a:fld>
            <a:endParaRPr lang="ru-RU" altLang="ru-RU"/>
          </a:p>
        </p:txBody>
      </p:sp>
    </p:spTree>
    <p:extLst>
      <p:ext uri="{BB962C8B-B14F-4D97-AF65-F5344CB8AC3E}">
        <p14:creationId xmlns:p14="http://schemas.microsoft.com/office/powerpoint/2010/main" val="155405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1A301A88-F569-4B4E-8E8E-45292A1BBC69}" type="slidenum">
              <a:rPr lang="en-GB" altLang="ru-RU"/>
              <a:pPr/>
              <a:t>‹#›</a:t>
            </a:fld>
            <a:endParaRPr lang="en-GB" altLang="ru-RU"/>
          </a:p>
        </p:txBody>
      </p:sp>
    </p:spTree>
    <p:extLst>
      <p:ext uri="{BB962C8B-B14F-4D97-AF65-F5344CB8AC3E}">
        <p14:creationId xmlns:p14="http://schemas.microsoft.com/office/powerpoint/2010/main" val="188729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E04C3FDB-64EA-4BBA-B0EB-F14489DC69D4}" type="slidenum">
              <a:rPr lang="ru-RU" altLang="ru-RU"/>
              <a:pPr/>
              <a:t>‹#›</a:t>
            </a:fld>
            <a:endParaRPr lang="ru-RU" altLang="ru-RU"/>
          </a:p>
        </p:txBody>
      </p:sp>
    </p:spTree>
    <p:extLst>
      <p:ext uri="{BB962C8B-B14F-4D97-AF65-F5344CB8AC3E}">
        <p14:creationId xmlns:p14="http://schemas.microsoft.com/office/powerpoint/2010/main" val="3995903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BF4B8630-6BAB-4235-AD37-917E260F7CFA}" type="slidenum">
              <a:rPr lang="ru-RU" altLang="ru-RU"/>
              <a:pPr/>
              <a:t>‹#›</a:t>
            </a:fld>
            <a:endParaRPr lang="ru-RU" altLang="ru-RU"/>
          </a:p>
        </p:txBody>
      </p:sp>
    </p:spTree>
    <p:extLst>
      <p:ext uri="{BB962C8B-B14F-4D97-AF65-F5344CB8AC3E}">
        <p14:creationId xmlns:p14="http://schemas.microsoft.com/office/powerpoint/2010/main" val="3697035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DC3114D2-EE5F-4754-B596-3B68FC677C70}" type="slidenum">
              <a:rPr lang="ru-RU" altLang="ru-RU"/>
              <a:pPr/>
              <a:t>‹#›</a:t>
            </a:fld>
            <a:endParaRPr lang="ru-RU" altLang="ru-RU"/>
          </a:p>
        </p:txBody>
      </p:sp>
    </p:spTree>
    <p:extLst>
      <p:ext uri="{BB962C8B-B14F-4D97-AF65-F5344CB8AC3E}">
        <p14:creationId xmlns:p14="http://schemas.microsoft.com/office/powerpoint/2010/main" val="3804458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F4114C13-FDCB-4521-AC42-5C4A9617033A}" type="slidenum">
              <a:rPr lang="ru-RU" altLang="ru-RU"/>
              <a:pPr/>
              <a:t>‹#›</a:t>
            </a:fld>
            <a:endParaRPr lang="ru-RU" altLang="ru-RU"/>
          </a:p>
        </p:txBody>
      </p:sp>
    </p:spTree>
    <p:extLst>
      <p:ext uri="{BB962C8B-B14F-4D97-AF65-F5344CB8AC3E}">
        <p14:creationId xmlns:p14="http://schemas.microsoft.com/office/powerpoint/2010/main" val="88529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08F61E31-C965-43AE-AB87-214FF6F7D8BD}" type="slidenum">
              <a:rPr lang="en-GB" altLang="ru-RU"/>
              <a:pPr/>
              <a:t>‹#›</a:t>
            </a:fld>
            <a:endParaRPr lang="en-GB" altLang="ru-RU"/>
          </a:p>
        </p:txBody>
      </p:sp>
    </p:spTree>
    <p:extLst>
      <p:ext uri="{BB962C8B-B14F-4D97-AF65-F5344CB8AC3E}">
        <p14:creationId xmlns:p14="http://schemas.microsoft.com/office/powerpoint/2010/main" val="370798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22764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22764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4643809C-DC55-4B96-867D-76E7FE69B519}" type="slidenum">
              <a:rPr lang="en-GB" altLang="ru-RU"/>
              <a:pPr/>
              <a:t>‹#›</a:t>
            </a:fld>
            <a:endParaRPr lang="en-GB" altLang="ru-RU"/>
          </a:p>
        </p:txBody>
      </p:sp>
    </p:spTree>
    <p:extLst>
      <p:ext uri="{BB962C8B-B14F-4D97-AF65-F5344CB8AC3E}">
        <p14:creationId xmlns:p14="http://schemas.microsoft.com/office/powerpoint/2010/main" val="120599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3A21745E-041C-4FFA-AA28-1CC4386C1D19}" type="slidenum">
              <a:rPr lang="en-GB" altLang="ru-RU"/>
              <a:pPr/>
              <a:t>‹#›</a:t>
            </a:fld>
            <a:endParaRPr lang="en-GB" altLang="ru-RU"/>
          </a:p>
        </p:txBody>
      </p:sp>
    </p:spTree>
    <p:extLst>
      <p:ext uri="{BB962C8B-B14F-4D97-AF65-F5344CB8AC3E}">
        <p14:creationId xmlns:p14="http://schemas.microsoft.com/office/powerpoint/2010/main" val="358708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8C473766-7B8F-4E8F-8FA9-F5A7605B6249}" type="slidenum">
              <a:rPr lang="en-GB" altLang="ru-RU"/>
              <a:pPr/>
              <a:t>‹#›</a:t>
            </a:fld>
            <a:endParaRPr lang="en-GB" altLang="ru-RU"/>
          </a:p>
        </p:txBody>
      </p:sp>
    </p:spTree>
    <p:extLst>
      <p:ext uri="{BB962C8B-B14F-4D97-AF65-F5344CB8AC3E}">
        <p14:creationId xmlns:p14="http://schemas.microsoft.com/office/powerpoint/2010/main" val="301246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9BA71569-FB21-464A-8B58-1A0084BC24CF}" type="slidenum">
              <a:rPr lang="en-GB" altLang="ru-RU"/>
              <a:pPr/>
              <a:t>‹#›</a:t>
            </a:fld>
            <a:endParaRPr lang="en-GB" altLang="ru-RU"/>
          </a:p>
        </p:txBody>
      </p:sp>
    </p:spTree>
    <p:extLst>
      <p:ext uri="{BB962C8B-B14F-4D97-AF65-F5344CB8AC3E}">
        <p14:creationId xmlns:p14="http://schemas.microsoft.com/office/powerpoint/2010/main" val="34618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C40EEDC7-79D4-494E-8BEA-888844C7FDED}" type="slidenum">
              <a:rPr lang="en-GB" altLang="ru-RU"/>
              <a:pPr/>
              <a:t>‹#›</a:t>
            </a:fld>
            <a:endParaRPr lang="en-GB" altLang="ru-RU"/>
          </a:p>
        </p:txBody>
      </p:sp>
    </p:spTree>
    <p:extLst>
      <p:ext uri="{BB962C8B-B14F-4D97-AF65-F5344CB8AC3E}">
        <p14:creationId xmlns:p14="http://schemas.microsoft.com/office/powerpoint/2010/main" val="20382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4F70A39C-D151-405C-A474-CDC60E2A31E4}" type="slidenum">
              <a:rPr lang="en-GB" altLang="ru-RU"/>
              <a:pPr/>
              <a:t>‹#›</a:t>
            </a:fld>
            <a:endParaRPr lang="en-GB" altLang="ru-RU"/>
          </a:p>
        </p:txBody>
      </p:sp>
    </p:spTree>
    <p:extLst>
      <p:ext uri="{BB962C8B-B14F-4D97-AF65-F5344CB8AC3E}">
        <p14:creationId xmlns:p14="http://schemas.microsoft.com/office/powerpoint/2010/main" val="92194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endParaRPr lang="ru-RU" altLang="ru-RU"/>
          </a:p>
        </p:txBody>
      </p:sp>
      <p:sp>
        <p:nvSpPr>
          <p:cNvPr id="1027" name="Rectangle 3"/>
          <p:cNvSpPr>
            <a:spLocks noGrp="1" noChangeArrowheads="1"/>
          </p:cNvSpPr>
          <p:nvPr>
            <p:ph type="body" idx="1"/>
          </p:nvPr>
        </p:nvSpPr>
        <p:spPr bwMode="auto">
          <a:xfrm>
            <a:off x="468313" y="22764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endParaRPr lang="ru-RU" altLang="ru-RU"/>
          </a:p>
        </p:txBody>
      </p:sp>
      <p:sp>
        <p:nvSpPr>
          <p:cNvPr id="1035" name="Rectangle 11"/>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bg1"/>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bg1"/>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bg1"/>
                </a:solidFill>
                <a:latin typeface="+mn-lt"/>
              </a:defRPr>
            </a:lvl1pPr>
          </a:lstStyle>
          <a:p>
            <a:fld id="{78AF17FC-336D-4754-AEF1-472821FD9FCC}"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hdr="0" ftr="0" dt="0"/>
  <p:txStyles>
    <p:titleStyle>
      <a:lvl1pPr algn="l" rtl="0" eaLnBrk="1" fontAlgn="base" hangingPunct="1">
        <a:spcBef>
          <a:spcPct val="0"/>
        </a:spcBef>
        <a:spcAft>
          <a:spcPct val="0"/>
        </a:spcAft>
        <a:defRPr sz="3200">
          <a:solidFill>
            <a:srgbClr val="FFFBA7"/>
          </a:solidFill>
          <a:latin typeface="+mj-lt"/>
          <a:ea typeface="+mj-ea"/>
          <a:cs typeface="+mj-cs"/>
        </a:defRPr>
      </a:lvl1pPr>
      <a:lvl2pPr algn="l" rtl="0" eaLnBrk="1" fontAlgn="base" hangingPunct="1">
        <a:spcBef>
          <a:spcPct val="0"/>
        </a:spcBef>
        <a:spcAft>
          <a:spcPct val="0"/>
        </a:spcAft>
        <a:defRPr sz="3200">
          <a:solidFill>
            <a:srgbClr val="FFFBA7"/>
          </a:solidFill>
          <a:latin typeface="Calibri" pitchFamily="34" charset="0"/>
        </a:defRPr>
      </a:lvl2pPr>
      <a:lvl3pPr algn="l" rtl="0" eaLnBrk="1" fontAlgn="base" hangingPunct="1">
        <a:spcBef>
          <a:spcPct val="0"/>
        </a:spcBef>
        <a:spcAft>
          <a:spcPct val="0"/>
        </a:spcAft>
        <a:defRPr sz="3200">
          <a:solidFill>
            <a:srgbClr val="FFFBA7"/>
          </a:solidFill>
          <a:latin typeface="Calibri" pitchFamily="34" charset="0"/>
        </a:defRPr>
      </a:lvl3pPr>
      <a:lvl4pPr algn="l" rtl="0" eaLnBrk="1" fontAlgn="base" hangingPunct="1">
        <a:spcBef>
          <a:spcPct val="0"/>
        </a:spcBef>
        <a:spcAft>
          <a:spcPct val="0"/>
        </a:spcAft>
        <a:defRPr sz="3200">
          <a:solidFill>
            <a:srgbClr val="FFFBA7"/>
          </a:solidFill>
          <a:latin typeface="Calibri" pitchFamily="34" charset="0"/>
        </a:defRPr>
      </a:lvl4pPr>
      <a:lvl5pPr algn="l" rtl="0" eaLnBrk="1" fontAlgn="base" hangingPunct="1">
        <a:spcBef>
          <a:spcPct val="0"/>
        </a:spcBef>
        <a:spcAft>
          <a:spcPct val="0"/>
        </a:spcAft>
        <a:defRPr sz="3200">
          <a:solidFill>
            <a:srgbClr val="FFFBA7"/>
          </a:solidFill>
          <a:latin typeface="Calibri" pitchFamily="34" charset="0"/>
        </a:defRPr>
      </a:lvl5pPr>
      <a:lvl6pPr marL="457200" algn="l" rtl="0" eaLnBrk="1" fontAlgn="base" hangingPunct="1">
        <a:spcBef>
          <a:spcPct val="0"/>
        </a:spcBef>
        <a:spcAft>
          <a:spcPct val="0"/>
        </a:spcAft>
        <a:defRPr sz="3200">
          <a:solidFill>
            <a:srgbClr val="FFFBA7"/>
          </a:solidFill>
          <a:latin typeface="Calibri" pitchFamily="34" charset="0"/>
        </a:defRPr>
      </a:lvl6pPr>
      <a:lvl7pPr marL="914400" algn="l" rtl="0" eaLnBrk="1" fontAlgn="base" hangingPunct="1">
        <a:spcBef>
          <a:spcPct val="0"/>
        </a:spcBef>
        <a:spcAft>
          <a:spcPct val="0"/>
        </a:spcAft>
        <a:defRPr sz="3200">
          <a:solidFill>
            <a:srgbClr val="FFFBA7"/>
          </a:solidFill>
          <a:latin typeface="Calibri" pitchFamily="34" charset="0"/>
        </a:defRPr>
      </a:lvl7pPr>
      <a:lvl8pPr marL="1371600" algn="l" rtl="0" eaLnBrk="1" fontAlgn="base" hangingPunct="1">
        <a:spcBef>
          <a:spcPct val="0"/>
        </a:spcBef>
        <a:spcAft>
          <a:spcPct val="0"/>
        </a:spcAft>
        <a:defRPr sz="3200">
          <a:solidFill>
            <a:srgbClr val="FFFBA7"/>
          </a:solidFill>
          <a:latin typeface="Calibri" pitchFamily="34" charset="0"/>
        </a:defRPr>
      </a:lvl8pPr>
      <a:lvl9pPr marL="1828800" algn="l" rtl="0" eaLnBrk="1" fontAlgn="base" hangingPunct="1">
        <a:spcBef>
          <a:spcPct val="0"/>
        </a:spcBef>
        <a:spcAft>
          <a:spcPct val="0"/>
        </a:spcAft>
        <a:defRPr sz="3200">
          <a:solidFill>
            <a:srgbClr val="FFFBA7"/>
          </a:solidFill>
          <a:latin typeface="Calibri" pitchFamily="34"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1A358869-0A25-496C-A375-2610CC25674D}"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Calibri" pitchFamily="34" charset="0"/>
        </a:defRPr>
      </a:lvl2pPr>
      <a:lvl3pPr algn="l" rtl="0" fontAlgn="base">
        <a:spcBef>
          <a:spcPct val="0"/>
        </a:spcBef>
        <a:spcAft>
          <a:spcPct val="0"/>
        </a:spcAft>
        <a:defRPr sz="3200">
          <a:solidFill>
            <a:srgbClr val="666666"/>
          </a:solidFill>
          <a:latin typeface="Calibri" pitchFamily="34" charset="0"/>
        </a:defRPr>
      </a:lvl3pPr>
      <a:lvl4pPr algn="l" rtl="0" fontAlgn="base">
        <a:spcBef>
          <a:spcPct val="0"/>
        </a:spcBef>
        <a:spcAft>
          <a:spcPct val="0"/>
        </a:spcAft>
        <a:defRPr sz="3200">
          <a:solidFill>
            <a:srgbClr val="666666"/>
          </a:solidFill>
          <a:latin typeface="Calibri" pitchFamily="34" charset="0"/>
        </a:defRPr>
      </a:lvl4pPr>
      <a:lvl5pPr algn="l" rtl="0" fontAlgn="base">
        <a:spcBef>
          <a:spcPct val="0"/>
        </a:spcBef>
        <a:spcAft>
          <a:spcPct val="0"/>
        </a:spcAft>
        <a:defRPr sz="3200">
          <a:solidFill>
            <a:srgbClr val="666666"/>
          </a:solidFill>
          <a:latin typeface="Calibri" pitchFamily="34" charset="0"/>
        </a:defRPr>
      </a:lvl5pPr>
      <a:lvl6pPr marL="457200" algn="l" rtl="0" fontAlgn="base">
        <a:spcBef>
          <a:spcPct val="0"/>
        </a:spcBef>
        <a:spcAft>
          <a:spcPct val="0"/>
        </a:spcAft>
        <a:defRPr sz="3200">
          <a:solidFill>
            <a:srgbClr val="666666"/>
          </a:solidFill>
          <a:latin typeface="Calibri" pitchFamily="34" charset="0"/>
        </a:defRPr>
      </a:lvl6pPr>
      <a:lvl7pPr marL="914400" algn="l" rtl="0" fontAlgn="base">
        <a:spcBef>
          <a:spcPct val="0"/>
        </a:spcBef>
        <a:spcAft>
          <a:spcPct val="0"/>
        </a:spcAft>
        <a:defRPr sz="3200">
          <a:solidFill>
            <a:srgbClr val="666666"/>
          </a:solidFill>
          <a:latin typeface="Calibri" pitchFamily="34" charset="0"/>
        </a:defRPr>
      </a:lvl7pPr>
      <a:lvl8pPr marL="1371600" algn="l" rtl="0" fontAlgn="base">
        <a:spcBef>
          <a:spcPct val="0"/>
        </a:spcBef>
        <a:spcAft>
          <a:spcPct val="0"/>
        </a:spcAft>
        <a:defRPr sz="3200">
          <a:solidFill>
            <a:srgbClr val="666666"/>
          </a:solidFill>
          <a:latin typeface="Calibri" pitchFamily="34" charset="0"/>
        </a:defRPr>
      </a:lvl8pPr>
      <a:lvl9pPr marL="1828800" algn="l" rtl="0" fontAlgn="base">
        <a:spcBef>
          <a:spcPct val="0"/>
        </a:spcBef>
        <a:spcAft>
          <a:spcPct val="0"/>
        </a:spcAft>
        <a:defRPr sz="3200">
          <a:solidFill>
            <a:srgbClr val="666666"/>
          </a:solidFill>
          <a:latin typeface="Calibri" pitchFamily="34"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95288" y="2420938"/>
            <a:ext cx="4464050" cy="1008062"/>
          </a:xfrm>
          <a:noFill/>
        </p:spPr>
        <p:txBody>
          <a:bodyPr/>
          <a:lstStyle/>
          <a:p>
            <a:r>
              <a:rPr lang="en-US" altLang="ru-RU" sz="3600" dirty="0"/>
              <a:t>Snake &amp; Tic-Tac-Toe Games</a:t>
            </a:r>
          </a:p>
        </p:txBody>
      </p:sp>
      <p:sp>
        <p:nvSpPr>
          <p:cNvPr id="34830" name="Rectangle 14"/>
          <p:cNvSpPr>
            <a:spLocks noChangeArrowheads="1"/>
          </p:cNvSpPr>
          <p:nvPr/>
        </p:nvSpPr>
        <p:spPr bwMode="auto">
          <a:xfrm>
            <a:off x="215595" y="5459972"/>
            <a:ext cx="4176712" cy="3587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E8A010"/>
                </a:solidFill>
                <a:latin typeface="Calibri" pitchFamily="34" charset="0"/>
              </a:defRPr>
            </a:lvl1pPr>
            <a:lvl2pPr algn="ctr">
              <a:spcBef>
                <a:spcPct val="20000"/>
              </a:spcBef>
              <a:defRPr sz="2000">
                <a:solidFill>
                  <a:schemeClr val="bg1"/>
                </a:solidFill>
                <a:latin typeface="Calibri" pitchFamily="34" charset="0"/>
              </a:defRPr>
            </a:lvl2pPr>
            <a:lvl3pPr algn="ctr">
              <a:spcBef>
                <a:spcPct val="20000"/>
              </a:spcBef>
              <a:defRPr sz="2000">
                <a:solidFill>
                  <a:schemeClr val="bg1"/>
                </a:solidFill>
                <a:latin typeface="Calibri" pitchFamily="34" charset="0"/>
              </a:defRPr>
            </a:lvl3pPr>
            <a:lvl4pPr algn="ctr">
              <a:spcBef>
                <a:spcPct val="20000"/>
              </a:spcBef>
              <a:defRPr sz="2000">
                <a:solidFill>
                  <a:schemeClr val="bg1"/>
                </a:solidFill>
                <a:latin typeface="Calibri" pitchFamily="34" charset="0"/>
              </a:defRPr>
            </a:lvl4pPr>
            <a:lvl5pPr algn="ctr">
              <a:spcBef>
                <a:spcPct val="20000"/>
              </a:spcBef>
              <a:defRPr sz="2000">
                <a:solidFill>
                  <a:schemeClr val="bg1"/>
                </a:solidFill>
                <a:latin typeface="Calibri" pitchFamily="34" charset="0"/>
              </a:defRPr>
            </a:lvl5pPr>
            <a:lvl6pPr algn="ctr" fontAlgn="base">
              <a:spcBef>
                <a:spcPct val="20000"/>
              </a:spcBef>
              <a:spcAft>
                <a:spcPct val="0"/>
              </a:spcAft>
              <a:defRPr sz="2000">
                <a:solidFill>
                  <a:schemeClr val="bg1"/>
                </a:solidFill>
                <a:latin typeface="Calibri" pitchFamily="34" charset="0"/>
              </a:defRPr>
            </a:lvl6pPr>
            <a:lvl7pPr algn="ctr" fontAlgn="base">
              <a:spcBef>
                <a:spcPct val="20000"/>
              </a:spcBef>
              <a:spcAft>
                <a:spcPct val="0"/>
              </a:spcAft>
              <a:defRPr sz="2000">
                <a:solidFill>
                  <a:schemeClr val="bg1"/>
                </a:solidFill>
                <a:latin typeface="Calibri" pitchFamily="34" charset="0"/>
              </a:defRPr>
            </a:lvl7pPr>
            <a:lvl8pPr algn="ctr" fontAlgn="base">
              <a:spcBef>
                <a:spcPct val="20000"/>
              </a:spcBef>
              <a:spcAft>
                <a:spcPct val="0"/>
              </a:spcAft>
              <a:defRPr sz="2000">
                <a:solidFill>
                  <a:schemeClr val="bg1"/>
                </a:solidFill>
                <a:latin typeface="Calibri" pitchFamily="34" charset="0"/>
              </a:defRPr>
            </a:lvl8pPr>
            <a:lvl9pPr algn="ctr" fontAlgn="base">
              <a:spcBef>
                <a:spcPct val="20000"/>
              </a:spcBef>
              <a:spcAft>
                <a:spcPct val="0"/>
              </a:spcAft>
              <a:defRPr sz="2000">
                <a:solidFill>
                  <a:schemeClr val="bg1"/>
                </a:solidFill>
                <a:latin typeface="Calibri" pitchFamily="34" charset="0"/>
              </a:defRPr>
            </a:lvl9pPr>
          </a:lstStyle>
          <a:p>
            <a:r>
              <a:rPr lang="en-US" altLang="ru-RU" b="0" dirty="0">
                <a:solidFill>
                  <a:schemeClr val="bg1"/>
                </a:solidFill>
              </a:rPr>
              <a:t>Muhammad Sharjeel (02-235221-016)</a:t>
            </a:r>
            <a:endParaRPr lang="uk-UA" altLang="ru-RU" b="0" dirty="0">
              <a:solidFill>
                <a:schemeClr val="bg1"/>
              </a:solidFill>
            </a:endParaRPr>
          </a:p>
        </p:txBody>
      </p:sp>
      <p:sp>
        <p:nvSpPr>
          <p:cNvPr id="2" name="Rectangle 14">
            <a:extLst>
              <a:ext uri="{FF2B5EF4-FFF2-40B4-BE49-F238E27FC236}">
                <a16:creationId xmlns:a16="http://schemas.microsoft.com/office/drawing/2014/main" id="{033889AB-5FFE-0F65-F316-B465558A31A5}"/>
              </a:ext>
            </a:extLst>
          </p:cNvPr>
          <p:cNvSpPr>
            <a:spLocks noChangeArrowheads="1"/>
          </p:cNvSpPr>
          <p:nvPr/>
        </p:nvSpPr>
        <p:spPr bwMode="auto">
          <a:xfrm>
            <a:off x="220801" y="5806529"/>
            <a:ext cx="4176712" cy="3587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E8A010"/>
                </a:solidFill>
                <a:latin typeface="Calibri" pitchFamily="34" charset="0"/>
              </a:defRPr>
            </a:lvl1pPr>
            <a:lvl2pPr algn="ctr">
              <a:spcBef>
                <a:spcPct val="20000"/>
              </a:spcBef>
              <a:defRPr sz="2000">
                <a:solidFill>
                  <a:schemeClr val="bg1"/>
                </a:solidFill>
                <a:latin typeface="Calibri" pitchFamily="34" charset="0"/>
              </a:defRPr>
            </a:lvl2pPr>
            <a:lvl3pPr algn="ctr">
              <a:spcBef>
                <a:spcPct val="20000"/>
              </a:spcBef>
              <a:defRPr sz="2000">
                <a:solidFill>
                  <a:schemeClr val="bg1"/>
                </a:solidFill>
                <a:latin typeface="Calibri" pitchFamily="34" charset="0"/>
              </a:defRPr>
            </a:lvl3pPr>
            <a:lvl4pPr algn="ctr">
              <a:spcBef>
                <a:spcPct val="20000"/>
              </a:spcBef>
              <a:defRPr sz="2000">
                <a:solidFill>
                  <a:schemeClr val="bg1"/>
                </a:solidFill>
                <a:latin typeface="Calibri" pitchFamily="34" charset="0"/>
              </a:defRPr>
            </a:lvl4pPr>
            <a:lvl5pPr algn="ctr">
              <a:spcBef>
                <a:spcPct val="20000"/>
              </a:spcBef>
              <a:defRPr sz="2000">
                <a:solidFill>
                  <a:schemeClr val="bg1"/>
                </a:solidFill>
                <a:latin typeface="Calibri" pitchFamily="34" charset="0"/>
              </a:defRPr>
            </a:lvl5pPr>
            <a:lvl6pPr algn="ctr" fontAlgn="base">
              <a:spcBef>
                <a:spcPct val="20000"/>
              </a:spcBef>
              <a:spcAft>
                <a:spcPct val="0"/>
              </a:spcAft>
              <a:defRPr sz="2000">
                <a:solidFill>
                  <a:schemeClr val="bg1"/>
                </a:solidFill>
                <a:latin typeface="Calibri" pitchFamily="34" charset="0"/>
              </a:defRPr>
            </a:lvl6pPr>
            <a:lvl7pPr algn="ctr" fontAlgn="base">
              <a:spcBef>
                <a:spcPct val="20000"/>
              </a:spcBef>
              <a:spcAft>
                <a:spcPct val="0"/>
              </a:spcAft>
              <a:defRPr sz="2000">
                <a:solidFill>
                  <a:schemeClr val="bg1"/>
                </a:solidFill>
                <a:latin typeface="Calibri" pitchFamily="34" charset="0"/>
              </a:defRPr>
            </a:lvl7pPr>
            <a:lvl8pPr algn="ctr" fontAlgn="base">
              <a:spcBef>
                <a:spcPct val="20000"/>
              </a:spcBef>
              <a:spcAft>
                <a:spcPct val="0"/>
              </a:spcAft>
              <a:defRPr sz="2000">
                <a:solidFill>
                  <a:schemeClr val="bg1"/>
                </a:solidFill>
                <a:latin typeface="Calibri" pitchFamily="34" charset="0"/>
              </a:defRPr>
            </a:lvl8pPr>
            <a:lvl9pPr algn="ctr" fontAlgn="base">
              <a:spcBef>
                <a:spcPct val="20000"/>
              </a:spcBef>
              <a:spcAft>
                <a:spcPct val="0"/>
              </a:spcAft>
              <a:defRPr sz="2000">
                <a:solidFill>
                  <a:schemeClr val="bg1"/>
                </a:solidFill>
                <a:latin typeface="Calibri" pitchFamily="34" charset="0"/>
              </a:defRPr>
            </a:lvl9pPr>
          </a:lstStyle>
          <a:p>
            <a:r>
              <a:rPr lang="en-US" altLang="ru-RU" b="0" dirty="0">
                <a:solidFill>
                  <a:schemeClr val="bg1"/>
                </a:solidFill>
              </a:rPr>
              <a:t>Muhammad Umar (02-235221-021)</a:t>
            </a:r>
            <a:endParaRPr lang="uk-UA" altLang="ru-RU" b="0" dirty="0">
              <a:solidFill>
                <a:schemeClr val="bg1"/>
              </a:solidFill>
            </a:endParaRPr>
          </a:p>
        </p:txBody>
      </p:sp>
      <p:sp>
        <p:nvSpPr>
          <p:cNvPr id="3" name="Rectangle 14">
            <a:extLst>
              <a:ext uri="{FF2B5EF4-FFF2-40B4-BE49-F238E27FC236}">
                <a16:creationId xmlns:a16="http://schemas.microsoft.com/office/drawing/2014/main" id="{D16E0340-3AB8-6CE0-1224-57A7D4AB2A80}"/>
              </a:ext>
            </a:extLst>
          </p:cNvPr>
          <p:cNvSpPr>
            <a:spLocks noChangeArrowheads="1"/>
          </p:cNvSpPr>
          <p:nvPr/>
        </p:nvSpPr>
        <p:spPr bwMode="auto">
          <a:xfrm>
            <a:off x="251520" y="6165304"/>
            <a:ext cx="4176712" cy="3587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E8A010"/>
                </a:solidFill>
                <a:latin typeface="Calibri" pitchFamily="34" charset="0"/>
              </a:defRPr>
            </a:lvl1pPr>
            <a:lvl2pPr algn="ctr">
              <a:spcBef>
                <a:spcPct val="20000"/>
              </a:spcBef>
              <a:defRPr sz="2000">
                <a:solidFill>
                  <a:schemeClr val="bg1"/>
                </a:solidFill>
                <a:latin typeface="Calibri" pitchFamily="34" charset="0"/>
              </a:defRPr>
            </a:lvl2pPr>
            <a:lvl3pPr algn="ctr">
              <a:spcBef>
                <a:spcPct val="20000"/>
              </a:spcBef>
              <a:defRPr sz="2000">
                <a:solidFill>
                  <a:schemeClr val="bg1"/>
                </a:solidFill>
                <a:latin typeface="Calibri" pitchFamily="34" charset="0"/>
              </a:defRPr>
            </a:lvl3pPr>
            <a:lvl4pPr algn="ctr">
              <a:spcBef>
                <a:spcPct val="20000"/>
              </a:spcBef>
              <a:defRPr sz="2000">
                <a:solidFill>
                  <a:schemeClr val="bg1"/>
                </a:solidFill>
                <a:latin typeface="Calibri" pitchFamily="34" charset="0"/>
              </a:defRPr>
            </a:lvl4pPr>
            <a:lvl5pPr algn="ctr">
              <a:spcBef>
                <a:spcPct val="20000"/>
              </a:spcBef>
              <a:defRPr sz="2000">
                <a:solidFill>
                  <a:schemeClr val="bg1"/>
                </a:solidFill>
                <a:latin typeface="Calibri" pitchFamily="34" charset="0"/>
              </a:defRPr>
            </a:lvl5pPr>
            <a:lvl6pPr algn="ctr" fontAlgn="base">
              <a:spcBef>
                <a:spcPct val="20000"/>
              </a:spcBef>
              <a:spcAft>
                <a:spcPct val="0"/>
              </a:spcAft>
              <a:defRPr sz="2000">
                <a:solidFill>
                  <a:schemeClr val="bg1"/>
                </a:solidFill>
                <a:latin typeface="Calibri" pitchFamily="34" charset="0"/>
              </a:defRPr>
            </a:lvl6pPr>
            <a:lvl7pPr algn="ctr" fontAlgn="base">
              <a:spcBef>
                <a:spcPct val="20000"/>
              </a:spcBef>
              <a:spcAft>
                <a:spcPct val="0"/>
              </a:spcAft>
              <a:defRPr sz="2000">
                <a:solidFill>
                  <a:schemeClr val="bg1"/>
                </a:solidFill>
                <a:latin typeface="Calibri" pitchFamily="34" charset="0"/>
              </a:defRPr>
            </a:lvl7pPr>
            <a:lvl8pPr algn="ctr" fontAlgn="base">
              <a:spcBef>
                <a:spcPct val="20000"/>
              </a:spcBef>
              <a:spcAft>
                <a:spcPct val="0"/>
              </a:spcAft>
              <a:defRPr sz="2000">
                <a:solidFill>
                  <a:schemeClr val="bg1"/>
                </a:solidFill>
                <a:latin typeface="Calibri" pitchFamily="34" charset="0"/>
              </a:defRPr>
            </a:lvl8pPr>
            <a:lvl9pPr algn="ctr" fontAlgn="base">
              <a:spcBef>
                <a:spcPct val="20000"/>
              </a:spcBef>
              <a:spcAft>
                <a:spcPct val="0"/>
              </a:spcAft>
              <a:defRPr sz="2000">
                <a:solidFill>
                  <a:schemeClr val="bg1"/>
                </a:solidFill>
                <a:latin typeface="Calibri" pitchFamily="34" charset="0"/>
              </a:defRPr>
            </a:lvl9pPr>
          </a:lstStyle>
          <a:p>
            <a:r>
              <a:rPr lang="en-US" altLang="ru-RU" b="0" dirty="0">
                <a:solidFill>
                  <a:schemeClr val="bg1"/>
                </a:solidFill>
              </a:rPr>
              <a:t>Abdul Ghaffar (02-235221-009)</a:t>
            </a:r>
            <a:endParaRPr lang="uk-UA" altLang="ru-RU" b="0" dirty="0">
              <a:solidFill>
                <a:schemeClr val="bg1"/>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F0746E-28C2-4CA3-8A47-11C3C7532B94}" type="slidenum">
              <a:rPr lang="ru-RU" altLang="ru-RU"/>
              <a:pPr/>
              <a:t>10</a:t>
            </a:fld>
            <a:endParaRPr lang="ru-RU" altLang="ru-RU"/>
          </a:p>
        </p:txBody>
      </p:sp>
      <p:sp>
        <p:nvSpPr>
          <p:cNvPr id="195586" name="Rectangle 2"/>
          <p:cNvSpPr>
            <a:spLocks noGrp="1" noChangeArrowheads="1"/>
          </p:cNvSpPr>
          <p:nvPr>
            <p:ph type="title"/>
          </p:nvPr>
        </p:nvSpPr>
        <p:spPr>
          <a:xfrm>
            <a:off x="1846262" y="1404184"/>
            <a:ext cx="6840538" cy="709613"/>
          </a:xfrm>
        </p:spPr>
        <p:txBody>
          <a:bodyPr/>
          <a:lstStyle/>
          <a:p>
            <a:r>
              <a:rPr lang="en-US" altLang="ru-RU" dirty="0"/>
              <a:t>Conclusion</a:t>
            </a:r>
          </a:p>
        </p:txBody>
      </p:sp>
      <p:sp>
        <p:nvSpPr>
          <p:cNvPr id="195587" name="Rectangle 3"/>
          <p:cNvSpPr>
            <a:spLocks noGrp="1" noChangeArrowheads="1"/>
          </p:cNvSpPr>
          <p:nvPr>
            <p:ph type="body" idx="1"/>
          </p:nvPr>
        </p:nvSpPr>
        <p:spPr>
          <a:xfrm>
            <a:off x="1890280" y="2292730"/>
            <a:ext cx="6840538" cy="3224502"/>
          </a:xfrm>
        </p:spPr>
        <p:txBody>
          <a:bodyPr/>
          <a:lstStyle/>
          <a:p>
            <a:pPr marL="0" indent="0" algn="just">
              <a:lnSpc>
                <a:spcPct val="90000"/>
              </a:lnSpc>
              <a:buNone/>
            </a:pPr>
            <a:r>
              <a:rPr lang="en-US" b="0" i="0" dirty="0">
                <a:solidFill>
                  <a:schemeClr val="tx1"/>
                </a:solidFill>
                <a:effectLst/>
                <a:latin typeface="Söhne"/>
              </a:rPr>
              <a:t>In conclusion, our C++ data structure and algorithms games project successfully implements two classic games, Snake and Tic Tac Toe, with additional functionalities and customization options. Through the utilization of data structures and algorithms, we have efficiently managed game logic, player input, and game state. The project offers engaging gameplay, customizable features, and a user-friendly interface. The positive reviews from users validate the success of our project in providing an enjoyable gaming experience.</a:t>
            </a:r>
            <a:endParaRPr lang="en-US" altLang="ru-RU" dirty="0">
              <a:solidFill>
                <a:schemeClr val="tx1"/>
              </a:solidFill>
            </a:endParaRPr>
          </a:p>
        </p:txBody>
      </p:sp>
    </p:spTree>
    <p:extLst>
      <p:ext uri="{BB962C8B-B14F-4D97-AF65-F5344CB8AC3E}">
        <p14:creationId xmlns:p14="http://schemas.microsoft.com/office/powerpoint/2010/main" val="400849437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67544" y="2924969"/>
            <a:ext cx="4464050" cy="1008062"/>
          </a:xfrm>
          <a:noFill/>
        </p:spPr>
        <p:txBody>
          <a:bodyPr/>
          <a:lstStyle/>
          <a:p>
            <a:r>
              <a:rPr lang="en-US" altLang="ru-RU" sz="5400" dirty="0"/>
              <a:t>Thank you!</a:t>
            </a:r>
          </a:p>
        </p:txBody>
      </p:sp>
    </p:spTree>
    <p:extLst>
      <p:ext uri="{BB962C8B-B14F-4D97-AF65-F5344CB8AC3E}">
        <p14:creationId xmlns:p14="http://schemas.microsoft.com/office/powerpoint/2010/main" val="299160116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4828"/>
                                        </p:tgtEl>
                                        <p:attrNameLst>
                                          <p:attrName>style.visibility</p:attrName>
                                        </p:attrNameLst>
                                      </p:cBhvr>
                                      <p:to>
                                        <p:strVal val="visible"/>
                                      </p:to>
                                    </p:set>
                                    <p:animEffect transition="in" filter="circle(in)">
                                      <p:cBhvr>
                                        <p:cTn id="7" dur="2000"/>
                                        <p:tgtEl>
                                          <p:spTgt spid="3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BE57F4-9FD0-4970-B432-9B9A3B191812}" type="slidenum">
              <a:rPr lang="en-GB" altLang="ru-RU"/>
              <a:pPr/>
              <a:t>2</a:t>
            </a:fld>
            <a:endParaRPr lang="en-GB" altLang="ru-RU"/>
          </a:p>
        </p:txBody>
      </p:sp>
      <p:sp>
        <p:nvSpPr>
          <p:cNvPr id="36866" name="Rectangle 2"/>
          <p:cNvSpPr>
            <a:spLocks noGrp="1" noChangeArrowheads="1"/>
          </p:cNvSpPr>
          <p:nvPr>
            <p:ph type="title"/>
          </p:nvPr>
        </p:nvSpPr>
        <p:spPr>
          <a:xfrm>
            <a:off x="396875" y="692944"/>
            <a:ext cx="8351838" cy="935038"/>
          </a:xfrm>
        </p:spPr>
        <p:txBody>
          <a:bodyPr/>
          <a:lstStyle/>
          <a:p>
            <a:r>
              <a:rPr lang="en-US" altLang="ru-RU" dirty="0"/>
              <a:t>Abstract</a:t>
            </a:r>
            <a:endParaRPr lang="uk-UA" altLang="ru-RU" dirty="0"/>
          </a:p>
        </p:txBody>
      </p:sp>
      <p:sp>
        <p:nvSpPr>
          <p:cNvPr id="36867" name="Rectangle 3"/>
          <p:cNvSpPr>
            <a:spLocks noGrp="1" noChangeArrowheads="1"/>
          </p:cNvSpPr>
          <p:nvPr>
            <p:ph type="body" idx="1"/>
          </p:nvPr>
        </p:nvSpPr>
        <p:spPr>
          <a:xfrm>
            <a:off x="395288" y="1700213"/>
            <a:ext cx="8350250" cy="4608512"/>
          </a:xfrm>
        </p:spPr>
        <p:txBody>
          <a:bodyPr/>
          <a:lstStyle/>
          <a:p>
            <a:pPr marL="0" indent="0" algn="just">
              <a:buNone/>
            </a:pPr>
            <a:r>
              <a:rPr lang="en-US" b="0" i="0" dirty="0">
                <a:effectLst/>
                <a:latin typeface="Söhne"/>
              </a:rPr>
              <a:t>In this presentation, we will introduce the C++ data structure and algorithms project that includes two classic games: Snake and Tic Tac Toe. These games offer entertaining gameplay and incorporate various functionalities such as high scores, customization options, and different difficulty levels. The project utilizes data structures and algorithms to efficiently manage game logic and player interactions. We will explore the objectives, key features, methodology, and conclusion of this project.</a:t>
            </a:r>
            <a:endParaRPr lang="uk-UA" altLang="ru-RU" dirty="0"/>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F0746E-28C2-4CA3-8A47-11C3C7532B94}" type="slidenum">
              <a:rPr lang="ru-RU" altLang="ru-RU"/>
              <a:pPr/>
              <a:t>3</a:t>
            </a:fld>
            <a:endParaRPr lang="ru-RU" altLang="ru-RU"/>
          </a:p>
        </p:txBody>
      </p:sp>
      <p:sp>
        <p:nvSpPr>
          <p:cNvPr id="195586" name="Rectangle 2"/>
          <p:cNvSpPr>
            <a:spLocks noGrp="1" noChangeArrowheads="1"/>
          </p:cNvSpPr>
          <p:nvPr>
            <p:ph type="title"/>
          </p:nvPr>
        </p:nvSpPr>
        <p:spPr>
          <a:xfrm>
            <a:off x="1846262" y="1340768"/>
            <a:ext cx="6840538" cy="709613"/>
          </a:xfrm>
        </p:spPr>
        <p:txBody>
          <a:bodyPr/>
          <a:lstStyle/>
          <a:p>
            <a:r>
              <a:rPr lang="en-US" altLang="ru-RU" dirty="0"/>
              <a:t>Introduction</a:t>
            </a:r>
          </a:p>
        </p:txBody>
      </p:sp>
      <p:sp>
        <p:nvSpPr>
          <p:cNvPr id="195587" name="Rectangle 3"/>
          <p:cNvSpPr>
            <a:spLocks noGrp="1" noChangeArrowheads="1"/>
          </p:cNvSpPr>
          <p:nvPr>
            <p:ph type="body" idx="1"/>
          </p:nvPr>
        </p:nvSpPr>
        <p:spPr>
          <a:xfrm>
            <a:off x="1890280" y="2292730"/>
            <a:ext cx="6840538" cy="2620888"/>
          </a:xfrm>
        </p:spPr>
        <p:txBody>
          <a:bodyPr/>
          <a:lstStyle/>
          <a:p>
            <a:pPr marL="0" indent="0" algn="just">
              <a:lnSpc>
                <a:spcPct val="90000"/>
              </a:lnSpc>
              <a:buNone/>
            </a:pPr>
            <a:r>
              <a:rPr lang="en-US" b="0" i="0" dirty="0">
                <a:solidFill>
                  <a:schemeClr val="tx1"/>
                </a:solidFill>
                <a:effectLst/>
                <a:latin typeface="Söhne"/>
              </a:rPr>
              <a:t>Welcome to the presentation on our C++ data structure and algorithms project. Our project focuses on developing two popular games, Snake and Tic Tac Toe, and enhancing them with additional functionalities and customization options. Through this project, we aim to provide an engaging and user-friendly gaming experience. We have utilized data structures and algorithms to efficiently handle game logic, player input, and game state. Let's delve into the details of our project.</a:t>
            </a:r>
            <a:endParaRPr lang="en-US" altLang="ru-RU"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F0746E-28C2-4CA3-8A47-11C3C7532B94}" type="slidenum">
              <a:rPr lang="ru-RU" altLang="ru-RU"/>
              <a:pPr/>
              <a:t>4</a:t>
            </a:fld>
            <a:endParaRPr lang="ru-RU" altLang="ru-RU"/>
          </a:p>
        </p:txBody>
      </p:sp>
      <p:sp>
        <p:nvSpPr>
          <p:cNvPr id="195586" name="Rectangle 2"/>
          <p:cNvSpPr>
            <a:spLocks noGrp="1" noChangeArrowheads="1"/>
          </p:cNvSpPr>
          <p:nvPr>
            <p:ph type="title"/>
          </p:nvPr>
        </p:nvSpPr>
        <p:spPr>
          <a:xfrm>
            <a:off x="1846262" y="1404184"/>
            <a:ext cx="6840538" cy="709613"/>
          </a:xfrm>
        </p:spPr>
        <p:txBody>
          <a:bodyPr/>
          <a:lstStyle/>
          <a:p>
            <a:r>
              <a:rPr lang="en-US" altLang="ru-RU" dirty="0"/>
              <a:t>Methodology</a:t>
            </a:r>
          </a:p>
        </p:txBody>
      </p:sp>
      <p:sp>
        <p:nvSpPr>
          <p:cNvPr id="195587" name="Rectangle 3"/>
          <p:cNvSpPr>
            <a:spLocks noGrp="1" noChangeArrowheads="1"/>
          </p:cNvSpPr>
          <p:nvPr>
            <p:ph type="body" idx="1"/>
          </p:nvPr>
        </p:nvSpPr>
        <p:spPr>
          <a:xfrm>
            <a:off x="1890280" y="2292730"/>
            <a:ext cx="6840538" cy="3224502"/>
          </a:xfrm>
        </p:spPr>
        <p:txBody>
          <a:bodyPr/>
          <a:lstStyle/>
          <a:p>
            <a:pPr marL="0" indent="0" algn="just">
              <a:lnSpc>
                <a:spcPct val="90000"/>
              </a:lnSpc>
              <a:buNone/>
            </a:pPr>
            <a:r>
              <a:rPr lang="en-US" b="0" i="0" dirty="0">
                <a:solidFill>
                  <a:schemeClr val="tx1"/>
                </a:solidFill>
                <a:effectLst/>
                <a:latin typeface="Söhne"/>
              </a:rPr>
              <a:t>Our project follows a systematic methodology to implement the Snake and Tic Tac Toe games. We begin by designing the game interfaces and defining the core gameplay mechanics. For the Snake game, we utilize linked lists to represent the snake's body and facilitate smooth movement and growth. In the Tic Tac Toe game, we employ arrays to represent the game board and track player moves. To enhance the games' functionality, we incorporate sorting algorithms for high scores, file handling for records, and the Minimax algorithm for the computer player in Tic Tac Toe. Rigorous testing is conducted to ensure the games are stable and provide an optimal user experience.</a:t>
            </a:r>
            <a:endParaRPr lang="en-US" altLang="ru-RU" dirty="0">
              <a:solidFill>
                <a:schemeClr val="tx1"/>
              </a:solidFill>
            </a:endParaRPr>
          </a:p>
        </p:txBody>
      </p:sp>
    </p:spTree>
    <p:extLst>
      <p:ext uri="{BB962C8B-B14F-4D97-AF65-F5344CB8AC3E}">
        <p14:creationId xmlns:p14="http://schemas.microsoft.com/office/powerpoint/2010/main" val="76723208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F0746E-28C2-4CA3-8A47-11C3C7532B94}" type="slidenum">
              <a:rPr lang="ru-RU" altLang="ru-RU"/>
              <a:pPr/>
              <a:t>5</a:t>
            </a:fld>
            <a:endParaRPr lang="ru-RU" altLang="ru-RU"/>
          </a:p>
        </p:txBody>
      </p:sp>
      <p:sp>
        <p:nvSpPr>
          <p:cNvPr id="195586" name="Rectangle 2"/>
          <p:cNvSpPr>
            <a:spLocks noGrp="1" noChangeArrowheads="1"/>
          </p:cNvSpPr>
          <p:nvPr>
            <p:ph type="title"/>
          </p:nvPr>
        </p:nvSpPr>
        <p:spPr>
          <a:xfrm>
            <a:off x="1846262" y="760333"/>
            <a:ext cx="6840538" cy="709613"/>
          </a:xfrm>
        </p:spPr>
        <p:txBody>
          <a:bodyPr/>
          <a:lstStyle/>
          <a:p>
            <a:r>
              <a:rPr lang="en-US" altLang="ru-RU" dirty="0"/>
              <a:t>Objectives</a:t>
            </a:r>
          </a:p>
        </p:txBody>
      </p:sp>
      <p:sp>
        <p:nvSpPr>
          <p:cNvPr id="195587" name="Rectangle 3"/>
          <p:cNvSpPr>
            <a:spLocks noGrp="1" noChangeArrowheads="1"/>
          </p:cNvSpPr>
          <p:nvPr>
            <p:ph type="body" idx="1"/>
          </p:nvPr>
        </p:nvSpPr>
        <p:spPr>
          <a:xfrm>
            <a:off x="1868576" y="1700807"/>
            <a:ext cx="6840538" cy="4396859"/>
          </a:xfrm>
        </p:spPr>
        <p:txBody>
          <a:bodyPr/>
          <a:lstStyle/>
          <a:p>
            <a:pPr algn="just">
              <a:buFont typeface="+mj-lt"/>
              <a:buAutoNum type="arabicPeriod"/>
            </a:pPr>
            <a:r>
              <a:rPr lang="en-US" b="0" i="0" dirty="0">
                <a:solidFill>
                  <a:schemeClr val="tx1"/>
                </a:solidFill>
                <a:effectLst/>
                <a:latin typeface="Söhne"/>
              </a:rPr>
              <a:t>Develop a Snake game with multiple gameplay options, including high score tracking, difficulty levels, and snake customization.</a:t>
            </a:r>
          </a:p>
          <a:p>
            <a:pPr algn="just">
              <a:buFont typeface="+mj-lt"/>
              <a:buAutoNum type="arabicPeriod"/>
            </a:pPr>
            <a:r>
              <a:rPr lang="en-US" b="0" i="0" dirty="0">
                <a:solidFill>
                  <a:schemeClr val="tx1"/>
                </a:solidFill>
                <a:effectLst/>
                <a:latin typeface="Söhne"/>
              </a:rPr>
              <a:t>Implement a Tic Tac Toe game with options to play against the computer or another human, customizable board colors, and varying difficulty levels.</a:t>
            </a:r>
          </a:p>
          <a:p>
            <a:pPr algn="just">
              <a:buFont typeface="+mj-lt"/>
              <a:buAutoNum type="arabicPeriod"/>
            </a:pPr>
            <a:r>
              <a:rPr lang="en-US" b="0" i="0" dirty="0">
                <a:solidFill>
                  <a:schemeClr val="tx1"/>
                </a:solidFill>
                <a:effectLst/>
                <a:latin typeface="Söhne"/>
              </a:rPr>
              <a:t>Utilize data structures and algorithms to efficiently manage game logic, player input, and game state.</a:t>
            </a:r>
          </a:p>
          <a:p>
            <a:pPr algn="just">
              <a:buFont typeface="+mj-lt"/>
              <a:buAutoNum type="arabicPeriod"/>
            </a:pPr>
            <a:r>
              <a:rPr lang="en-US" b="0" i="0" dirty="0">
                <a:solidFill>
                  <a:schemeClr val="tx1"/>
                </a:solidFill>
                <a:effectLst/>
                <a:latin typeface="Söhne"/>
              </a:rPr>
              <a:t>Create a user-friendly interface that enhances the gaming experience.</a:t>
            </a:r>
          </a:p>
          <a:p>
            <a:pPr algn="just">
              <a:buFont typeface="+mj-lt"/>
              <a:buAutoNum type="arabicPeriod"/>
            </a:pPr>
            <a:r>
              <a:rPr lang="en-US" b="0" i="0" dirty="0">
                <a:solidFill>
                  <a:schemeClr val="tx1"/>
                </a:solidFill>
                <a:effectLst/>
                <a:latin typeface="Söhne"/>
              </a:rPr>
              <a:t>Conduct thorough testing to ensure the functionality and stability of the games.</a:t>
            </a:r>
          </a:p>
        </p:txBody>
      </p:sp>
    </p:spTree>
    <p:extLst>
      <p:ext uri="{BB962C8B-B14F-4D97-AF65-F5344CB8AC3E}">
        <p14:creationId xmlns:p14="http://schemas.microsoft.com/office/powerpoint/2010/main" val="170163895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F0746E-28C2-4CA3-8A47-11C3C7532B94}" type="slidenum">
              <a:rPr lang="ru-RU" altLang="ru-RU"/>
              <a:pPr/>
              <a:t>6</a:t>
            </a:fld>
            <a:endParaRPr lang="ru-RU" altLang="ru-RU"/>
          </a:p>
        </p:txBody>
      </p:sp>
      <p:sp>
        <p:nvSpPr>
          <p:cNvPr id="195586" name="Rectangle 2"/>
          <p:cNvSpPr>
            <a:spLocks noGrp="1" noChangeArrowheads="1"/>
          </p:cNvSpPr>
          <p:nvPr>
            <p:ph type="title"/>
          </p:nvPr>
        </p:nvSpPr>
        <p:spPr>
          <a:xfrm>
            <a:off x="1846262" y="476672"/>
            <a:ext cx="6840538" cy="709613"/>
          </a:xfrm>
        </p:spPr>
        <p:txBody>
          <a:bodyPr/>
          <a:lstStyle/>
          <a:p>
            <a:r>
              <a:rPr lang="en-US" altLang="ru-RU" dirty="0"/>
              <a:t>Features</a:t>
            </a:r>
          </a:p>
        </p:txBody>
      </p:sp>
      <p:sp>
        <p:nvSpPr>
          <p:cNvPr id="195587" name="Rectangle 3"/>
          <p:cNvSpPr>
            <a:spLocks noGrp="1" noChangeArrowheads="1"/>
          </p:cNvSpPr>
          <p:nvPr>
            <p:ph type="body" idx="1"/>
          </p:nvPr>
        </p:nvSpPr>
        <p:spPr>
          <a:xfrm>
            <a:off x="1870830" y="1186284"/>
            <a:ext cx="6840538" cy="4762995"/>
          </a:xfrm>
        </p:spPr>
        <p:txBody>
          <a:bodyPr/>
          <a:lstStyle/>
          <a:p>
            <a:pPr marL="457200" indent="-457200" algn="just">
              <a:buFont typeface="+mj-lt"/>
              <a:buAutoNum type="alphaLcParenR"/>
            </a:pPr>
            <a:r>
              <a:rPr lang="en-US" b="0" i="0" dirty="0">
                <a:solidFill>
                  <a:schemeClr val="tx1"/>
                </a:solidFill>
                <a:effectLst/>
                <a:latin typeface="Söhne"/>
              </a:rPr>
              <a:t>Snake Game:</a:t>
            </a:r>
          </a:p>
          <a:p>
            <a:pPr marL="742950" lvl="1" indent="-285750" algn="just">
              <a:buFont typeface="+mj-lt"/>
              <a:buAutoNum type="arabicPeriod"/>
            </a:pPr>
            <a:r>
              <a:rPr lang="en-US" b="0" i="0" dirty="0">
                <a:solidFill>
                  <a:schemeClr val="tx1"/>
                </a:solidFill>
                <a:effectLst/>
                <a:latin typeface="Söhne"/>
              </a:rPr>
              <a:t>Multiple gameplay options, including high score tracking and customization.</a:t>
            </a:r>
          </a:p>
          <a:p>
            <a:pPr marL="742950" lvl="1" indent="-285750" algn="just">
              <a:buFont typeface="+mj-lt"/>
              <a:buAutoNum type="arabicPeriod"/>
            </a:pPr>
            <a:r>
              <a:rPr lang="en-US" b="0" i="0" dirty="0">
                <a:solidFill>
                  <a:schemeClr val="tx1"/>
                </a:solidFill>
                <a:effectLst/>
                <a:latin typeface="Söhne"/>
              </a:rPr>
              <a:t>Snake appearance customization with color selection.</a:t>
            </a:r>
          </a:p>
          <a:p>
            <a:pPr marL="742950" lvl="1" indent="-285750" algn="just">
              <a:buFont typeface="+mj-lt"/>
              <a:buAutoNum type="arabicPeriod"/>
            </a:pPr>
            <a:r>
              <a:rPr lang="en-US" b="0" i="0" dirty="0">
                <a:solidFill>
                  <a:schemeClr val="tx1"/>
                </a:solidFill>
                <a:effectLst/>
                <a:latin typeface="Söhne"/>
              </a:rPr>
              <a:t>Difficulty levels that affect the speed of the snake.</a:t>
            </a:r>
          </a:p>
          <a:p>
            <a:pPr marL="742950" lvl="1" indent="-285750" algn="just">
              <a:buFont typeface="+mj-lt"/>
              <a:buAutoNum type="arabicPeriod"/>
            </a:pPr>
            <a:r>
              <a:rPr lang="en-US" b="0" i="0" dirty="0">
                <a:solidFill>
                  <a:schemeClr val="tx1"/>
                </a:solidFill>
                <a:effectLst/>
                <a:latin typeface="Söhne"/>
              </a:rPr>
              <a:t>Individual records tracking for each player.</a:t>
            </a:r>
          </a:p>
          <a:p>
            <a:pPr marL="457200" lvl="1" indent="0" algn="just">
              <a:buNone/>
            </a:pPr>
            <a:endParaRPr lang="en-US" b="0" i="0" dirty="0">
              <a:solidFill>
                <a:schemeClr val="tx1"/>
              </a:solidFill>
              <a:effectLst/>
              <a:latin typeface="Söhne"/>
            </a:endParaRPr>
          </a:p>
          <a:p>
            <a:pPr marL="457200" indent="-457200" algn="just">
              <a:buFont typeface="+mj-lt"/>
              <a:buAutoNum type="alphaLcParenR"/>
            </a:pPr>
            <a:r>
              <a:rPr lang="en-US" b="0" i="0" dirty="0">
                <a:solidFill>
                  <a:schemeClr val="tx1"/>
                </a:solidFill>
                <a:effectLst/>
                <a:latin typeface="Söhne"/>
              </a:rPr>
              <a:t>Tic Tac Toe Game:</a:t>
            </a:r>
          </a:p>
          <a:p>
            <a:pPr marL="742950" lvl="1" indent="-285750" algn="just">
              <a:buFont typeface="+mj-lt"/>
              <a:buAutoNum type="arabicPeriod"/>
            </a:pPr>
            <a:r>
              <a:rPr lang="en-US" b="0" i="0" dirty="0">
                <a:solidFill>
                  <a:schemeClr val="tx1"/>
                </a:solidFill>
                <a:effectLst/>
                <a:latin typeface="Söhne"/>
              </a:rPr>
              <a:t>Options to play against the computer or another human.</a:t>
            </a:r>
          </a:p>
          <a:p>
            <a:pPr marL="742950" lvl="1" indent="-285750" algn="just">
              <a:buFont typeface="+mj-lt"/>
              <a:buAutoNum type="arabicPeriod"/>
            </a:pPr>
            <a:r>
              <a:rPr lang="en-US" b="0" i="0" dirty="0">
                <a:solidFill>
                  <a:schemeClr val="tx1"/>
                </a:solidFill>
                <a:effectLst/>
                <a:latin typeface="Söhne"/>
              </a:rPr>
              <a:t>Customizable board colors for a personalized experience.</a:t>
            </a:r>
          </a:p>
          <a:p>
            <a:pPr marL="742950" lvl="1" indent="-285750" algn="just">
              <a:buFont typeface="+mj-lt"/>
              <a:buAutoNum type="arabicPeriod"/>
            </a:pPr>
            <a:r>
              <a:rPr lang="en-US" b="0" i="0" dirty="0">
                <a:solidFill>
                  <a:schemeClr val="tx1"/>
                </a:solidFill>
                <a:effectLst/>
                <a:latin typeface="Söhne"/>
              </a:rPr>
              <a:t>Difficulty levels that increase the board size and challenge.</a:t>
            </a:r>
          </a:p>
        </p:txBody>
      </p:sp>
    </p:spTree>
    <p:extLst>
      <p:ext uri="{BB962C8B-B14F-4D97-AF65-F5344CB8AC3E}">
        <p14:creationId xmlns:p14="http://schemas.microsoft.com/office/powerpoint/2010/main" val="139887988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BE57F4-9FD0-4970-B432-9B9A3B191812}" type="slidenum">
              <a:rPr lang="en-GB" altLang="ru-RU"/>
              <a:pPr/>
              <a:t>7</a:t>
            </a:fld>
            <a:endParaRPr lang="en-GB" altLang="ru-RU"/>
          </a:p>
        </p:txBody>
      </p:sp>
      <p:sp>
        <p:nvSpPr>
          <p:cNvPr id="36866" name="Rectangle 2"/>
          <p:cNvSpPr>
            <a:spLocks noGrp="1" noChangeArrowheads="1"/>
          </p:cNvSpPr>
          <p:nvPr>
            <p:ph type="title"/>
          </p:nvPr>
        </p:nvSpPr>
        <p:spPr>
          <a:xfrm>
            <a:off x="396875" y="692944"/>
            <a:ext cx="8351838" cy="935038"/>
          </a:xfrm>
        </p:spPr>
        <p:txBody>
          <a:bodyPr/>
          <a:lstStyle/>
          <a:p>
            <a:r>
              <a:rPr lang="en-US" altLang="ru-RU" sz="4800" dirty="0"/>
              <a:t>FLOW CHARTS</a:t>
            </a:r>
            <a:endParaRPr lang="uk-UA" altLang="ru-RU" sz="4800" dirty="0"/>
          </a:p>
        </p:txBody>
      </p:sp>
      <p:sp>
        <p:nvSpPr>
          <p:cNvPr id="3" name="Rectangle 2">
            <a:extLst>
              <a:ext uri="{FF2B5EF4-FFF2-40B4-BE49-F238E27FC236}">
                <a16:creationId xmlns:a16="http://schemas.microsoft.com/office/drawing/2014/main" id="{7AA09D00-C437-4066-083E-5C31A2371C25}"/>
              </a:ext>
            </a:extLst>
          </p:cNvPr>
          <p:cNvSpPr txBox="1">
            <a:spLocks noChangeArrowheads="1"/>
          </p:cNvSpPr>
          <p:nvPr/>
        </p:nvSpPr>
        <p:spPr bwMode="auto">
          <a:xfrm>
            <a:off x="395536" y="1627982"/>
            <a:ext cx="8351838" cy="30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rgbClr val="FFFBA7"/>
                </a:solidFill>
                <a:latin typeface="+mj-lt"/>
                <a:ea typeface="+mj-ea"/>
                <a:cs typeface="+mj-cs"/>
              </a:defRPr>
            </a:lvl1pPr>
            <a:lvl2pPr algn="l" rtl="0" eaLnBrk="1" fontAlgn="base" hangingPunct="1">
              <a:spcBef>
                <a:spcPct val="0"/>
              </a:spcBef>
              <a:spcAft>
                <a:spcPct val="0"/>
              </a:spcAft>
              <a:defRPr sz="3200">
                <a:solidFill>
                  <a:srgbClr val="FFFBA7"/>
                </a:solidFill>
                <a:latin typeface="Calibri" pitchFamily="34" charset="0"/>
              </a:defRPr>
            </a:lvl2pPr>
            <a:lvl3pPr algn="l" rtl="0" eaLnBrk="1" fontAlgn="base" hangingPunct="1">
              <a:spcBef>
                <a:spcPct val="0"/>
              </a:spcBef>
              <a:spcAft>
                <a:spcPct val="0"/>
              </a:spcAft>
              <a:defRPr sz="3200">
                <a:solidFill>
                  <a:srgbClr val="FFFBA7"/>
                </a:solidFill>
                <a:latin typeface="Calibri" pitchFamily="34" charset="0"/>
              </a:defRPr>
            </a:lvl3pPr>
            <a:lvl4pPr algn="l" rtl="0" eaLnBrk="1" fontAlgn="base" hangingPunct="1">
              <a:spcBef>
                <a:spcPct val="0"/>
              </a:spcBef>
              <a:spcAft>
                <a:spcPct val="0"/>
              </a:spcAft>
              <a:defRPr sz="3200">
                <a:solidFill>
                  <a:srgbClr val="FFFBA7"/>
                </a:solidFill>
                <a:latin typeface="Calibri" pitchFamily="34" charset="0"/>
              </a:defRPr>
            </a:lvl4pPr>
            <a:lvl5pPr algn="l" rtl="0" eaLnBrk="1" fontAlgn="base" hangingPunct="1">
              <a:spcBef>
                <a:spcPct val="0"/>
              </a:spcBef>
              <a:spcAft>
                <a:spcPct val="0"/>
              </a:spcAft>
              <a:defRPr sz="3200">
                <a:solidFill>
                  <a:srgbClr val="FFFBA7"/>
                </a:solidFill>
                <a:latin typeface="Calibri" pitchFamily="34" charset="0"/>
              </a:defRPr>
            </a:lvl5pPr>
            <a:lvl6pPr marL="457200" algn="l" rtl="0" eaLnBrk="1" fontAlgn="base" hangingPunct="1">
              <a:spcBef>
                <a:spcPct val="0"/>
              </a:spcBef>
              <a:spcAft>
                <a:spcPct val="0"/>
              </a:spcAft>
              <a:defRPr sz="3200">
                <a:solidFill>
                  <a:srgbClr val="FFFBA7"/>
                </a:solidFill>
                <a:latin typeface="Calibri" pitchFamily="34" charset="0"/>
              </a:defRPr>
            </a:lvl6pPr>
            <a:lvl7pPr marL="914400" algn="l" rtl="0" eaLnBrk="1" fontAlgn="base" hangingPunct="1">
              <a:spcBef>
                <a:spcPct val="0"/>
              </a:spcBef>
              <a:spcAft>
                <a:spcPct val="0"/>
              </a:spcAft>
              <a:defRPr sz="3200">
                <a:solidFill>
                  <a:srgbClr val="FFFBA7"/>
                </a:solidFill>
                <a:latin typeface="Calibri" pitchFamily="34" charset="0"/>
              </a:defRPr>
            </a:lvl7pPr>
            <a:lvl8pPr marL="1371600" algn="l" rtl="0" eaLnBrk="1" fontAlgn="base" hangingPunct="1">
              <a:spcBef>
                <a:spcPct val="0"/>
              </a:spcBef>
              <a:spcAft>
                <a:spcPct val="0"/>
              </a:spcAft>
              <a:defRPr sz="3200">
                <a:solidFill>
                  <a:srgbClr val="FFFBA7"/>
                </a:solidFill>
                <a:latin typeface="Calibri" pitchFamily="34" charset="0"/>
              </a:defRPr>
            </a:lvl8pPr>
            <a:lvl9pPr marL="1828800" algn="l" rtl="0" eaLnBrk="1" fontAlgn="base" hangingPunct="1">
              <a:spcBef>
                <a:spcPct val="0"/>
              </a:spcBef>
              <a:spcAft>
                <a:spcPct val="0"/>
              </a:spcAft>
              <a:defRPr sz="3200">
                <a:solidFill>
                  <a:srgbClr val="FFFBA7"/>
                </a:solidFill>
                <a:latin typeface="Calibri" pitchFamily="34" charset="0"/>
              </a:defRPr>
            </a:lvl9pPr>
          </a:lstStyle>
          <a:p>
            <a:pPr marL="914400" indent="-914400">
              <a:buAutoNum type="arabicParenR"/>
            </a:pPr>
            <a:r>
              <a:rPr lang="en-US" altLang="ru-RU" sz="4400" b="0" kern="0" dirty="0"/>
              <a:t>Snake Game</a:t>
            </a:r>
          </a:p>
          <a:p>
            <a:pPr marL="742950" indent="-742950">
              <a:buAutoNum type="arabicParenR"/>
            </a:pPr>
            <a:r>
              <a:rPr lang="en-US" altLang="ru-RU" sz="4400" b="0" kern="0" dirty="0"/>
              <a:t>Tic-Tac-Toe</a:t>
            </a:r>
          </a:p>
          <a:p>
            <a:endParaRPr lang="uk-UA" altLang="ru-RU" sz="4000" b="0" kern="0" dirty="0"/>
          </a:p>
        </p:txBody>
      </p:sp>
    </p:spTree>
    <p:extLst>
      <p:ext uri="{BB962C8B-B14F-4D97-AF65-F5344CB8AC3E}">
        <p14:creationId xmlns:p14="http://schemas.microsoft.com/office/powerpoint/2010/main" val="252123857"/>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Shape 642"/>
        <p:cNvGrpSpPr/>
        <p:nvPr/>
      </p:nvGrpSpPr>
      <p:grpSpPr>
        <a:xfrm>
          <a:off x="0" y="0"/>
          <a:ext cx="0" cy="0"/>
          <a:chOff x="0" y="0"/>
          <a:chExt cx="0" cy="0"/>
        </a:xfrm>
      </p:grpSpPr>
      <p:sp>
        <p:nvSpPr>
          <p:cNvPr id="653" name="Google Shape;653;p41"/>
          <p:cNvSpPr txBox="1">
            <a:spLocks noGrp="1"/>
          </p:cNvSpPr>
          <p:nvPr>
            <p:ph type="title" idx="13"/>
          </p:nvPr>
        </p:nvSpPr>
        <p:spPr>
          <a:xfrm>
            <a:off x="506776" y="2514601"/>
            <a:ext cx="5860973" cy="1828799"/>
          </a:xfrm>
          <a:prstGeom prst="rect">
            <a:avLst/>
          </a:prstGeom>
          <a:noFill/>
        </p:spPr>
        <p:txBody>
          <a:bodyPr spcFirstLastPara="1" vert="horz" wrap="square" lIns="91425" tIns="91425" rIns="91425" bIns="91425" numCol="1" anchor="b" anchorCtr="0" compatLnSpc="1">
            <a:prstTxWarp prst="textNoShape">
              <a:avLst/>
            </a:prstTxWarp>
            <a:noAutofit/>
          </a:bodyPr>
          <a:lstStyle/>
          <a:p>
            <a:r>
              <a:rPr lang="en-US" sz="6000" dirty="0">
                <a:solidFill>
                  <a:schemeClr val="bg1"/>
                </a:solidFill>
              </a:rPr>
              <a:t>ENGINEERING DESIGN</a:t>
            </a:r>
            <a:endParaRPr lang="en-US" sz="5400" dirty="0">
              <a:solidFill>
                <a:schemeClr val="bg1"/>
              </a:solidFill>
            </a:endParaRPr>
          </a:p>
        </p:txBody>
      </p:sp>
      <p:pic>
        <p:nvPicPr>
          <p:cNvPr id="3" name="Picture 2">
            <a:extLst>
              <a:ext uri="{FF2B5EF4-FFF2-40B4-BE49-F238E27FC236}">
                <a16:creationId xmlns:a16="http://schemas.microsoft.com/office/drawing/2014/main" id="{9CEC7140-B3A7-41AC-6474-BCA1E7CEA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70" y="0"/>
            <a:ext cx="8875059" cy="6669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Shape 642"/>
        <p:cNvGrpSpPr/>
        <p:nvPr/>
      </p:nvGrpSpPr>
      <p:grpSpPr>
        <a:xfrm>
          <a:off x="0" y="0"/>
          <a:ext cx="0" cy="0"/>
          <a:chOff x="0" y="0"/>
          <a:chExt cx="0" cy="0"/>
        </a:xfrm>
      </p:grpSpPr>
      <p:sp>
        <p:nvSpPr>
          <p:cNvPr id="653" name="Google Shape;653;p41"/>
          <p:cNvSpPr txBox="1">
            <a:spLocks noGrp="1"/>
          </p:cNvSpPr>
          <p:nvPr>
            <p:ph type="title" idx="13"/>
          </p:nvPr>
        </p:nvSpPr>
        <p:spPr>
          <a:xfrm>
            <a:off x="506776" y="2514601"/>
            <a:ext cx="5860973" cy="1828799"/>
          </a:xfrm>
          <a:prstGeom prst="rect">
            <a:avLst/>
          </a:prstGeom>
          <a:noFill/>
        </p:spPr>
        <p:txBody>
          <a:bodyPr spcFirstLastPara="1" vert="horz" wrap="square" lIns="91425" tIns="91425" rIns="91425" bIns="91425" numCol="1" anchor="b" anchorCtr="0" compatLnSpc="1">
            <a:prstTxWarp prst="textNoShape">
              <a:avLst/>
            </a:prstTxWarp>
            <a:noAutofit/>
          </a:bodyPr>
          <a:lstStyle/>
          <a:p>
            <a:r>
              <a:rPr lang="en-US" sz="6000" dirty="0">
                <a:solidFill>
                  <a:schemeClr val="bg1"/>
                </a:solidFill>
              </a:rPr>
              <a:t>ENGINEERING DESIGN</a:t>
            </a:r>
            <a:endParaRPr lang="en-US" sz="5400" dirty="0">
              <a:solidFill>
                <a:schemeClr val="bg1"/>
              </a:solidFill>
            </a:endParaRPr>
          </a:p>
        </p:txBody>
      </p:sp>
      <p:pic>
        <p:nvPicPr>
          <p:cNvPr id="4" name="Picture 3">
            <a:extLst>
              <a:ext uri="{FF2B5EF4-FFF2-40B4-BE49-F238E27FC236}">
                <a16:creationId xmlns:a16="http://schemas.microsoft.com/office/drawing/2014/main" id="{C4546033-B8D8-F4C2-3B2D-A0353EBAE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70" y="0"/>
            <a:ext cx="8875059" cy="6858000"/>
          </a:xfrm>
          <a:prstGeom prst="rect">
            <a:avLst/>
          </a:prstGeom>
        </p:spPr>
      </p:pic>
    </p:spTree>
    <p:extLst>
      <p:ext uri="{BB962C8B-B14F-4D97-AF65-F5344CB8AC3E}">
        <p14:creationId xmlns:p14="http://schemas.microsoft.com/office/powerpoint/2010/main" val="357702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21</TotalTime>
  <Words>575</Words>
  <Application>Microsoft Office PowerPoint</Application>
  <PresentationFormat>On-screen Show (4:3)</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Anybody</vt:lpstr>
      <vt:lpstr>Arial</vt:lpstr>
      <vt:lpstr>Bebas Neue</vt:lpstr>
      <vt:lpstr>Calibri</vt:lpstr>
      <vt:lpstr>Söhne</vt:lpstr>
      <vt:lpstr>template</vt:lpstr>
      <vt:lpstr>Custom Design</vt:lpstr>
      <vt:lpstr>Snake &amp; Tic-Tac-Toe Games</vt:lpstr>
      <vt:lpstr>Abstract</vt:lpstr>
      <vt:lpstr>Introduction</vt:lpstr>
      <vt:lpstr>Methodology</vt:lpstr>
      <vt:lpstr>Objectives</vt:lpstr>
      <vt:lpstr>Features</vt:lpstr>
      <vt:lpstr>FLOW CHARTS</vt:lpstr>
      <vt:lpstr>ENGINEERING DESIGN</vt:lpstr>
      <vt:lpstr>ENGINEERING DESIGN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Irina</dc:creator>
  <cp:lastModifiedBy>Sharjeel Siddiqui</cp:lastModifiedBy>
  <cp:revision>4</cp:revision>
  <dcterms:created xsi:type="dcterms:W3CDTF">2019-04-23T09:45:17Z</dcterms:created>
  <dcterms:modified xsi:type="dcterms:W3CDTF">2023-06-20T21:47:47Z</dcterms:modified>
</cp:coreProperties>
</file>