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3A475-6516-4A93-B99D-73E3B9D19CEA}" v="132" dt="2022-10-27T11:07:2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80828"/>
          </a:xfrm>
        </p:spPr>
        <p:txBody>
          <a:bodyPr vert="horz" lIns="91440" tIns="91440" rIns="91440" bIns="91440" rtlCol="0" anchor="t">
            <a:normAutofit fontScale="85000" lnSpcReduction="20000"/>
          </a:bodyPr>
          <a:lstStyle/>
          <a:p>
            <a:r>
              <a:rPr lang="en-US" dirty="0"/>
              <a:t>Syed Ali </a:t>
            </a:r>
            <a:r>
              <a:rPr lang="en-US" dirty="0" err="1"/>
              <a:t>ahmed</a:t>
            </a:r>
            <a:r>
              <a:rPr lang="en-US" dirty="0"/>
              <a:t> 4308</a:t>
            </a:r>
          </a:p>
          <a:p>
            <a:r>
              <a:rPr lang="en-US" dirty="0"/>
              <a:t>Muhammad </a:t>
            </a:r>
            <a:r>
              <a:rPr lang="en-US" dirty="0" err="1"/>
              <a:t>sharjeel</a:t>
            </a:r>
            <a:r>
              <a:rPr lang="en-US" dirty="0"/>
              <a:t> </a:t>
            </a:r>
            <a:r>
              <a:rPr lang="en-US" dirty="0" err="1"/>
              <a:t>husnain</a:t>
            </a:r>
            <a:r>
              <a:rPr lang="en-US" dirty="0"/>
              <a:t> 4345</a:t>
            </a:r>
          </a:p>
          <a:p>
            <a:r>
              <a:rPr lang="en-US" dirty="0"/>
              <a:t>Muhammad </a:t>
            </a:r>
            <a:r>
              <a:rPr lang="en-US" dirty="0" err="1"/>
              <a:t>hammad</a:t>
            </a:r>
            <a:r>
              <a:rPr lang="en-US" dirty="0"/>
              <a:t> </a:t>
            </a:r>
            <a:r>
              <a:rPr lang="en-US" dirty="0" err="1"/>
              <a:t>ullah</a:t>
            </a:r>
            <a:r>
              <a:rPr lang="en-US" dirty="0"/>
              <a:t> 4307</a:t>
            </a:r>
          </a:p>
          <a:p>
            <a:r>
              <a:rPr lang="en-US" dirty="0"/>
              <a:t>Abuzar </a:t>
            </a:r>
            <a:r>
              <a:rPr lang="en-US" dirty="0" err="1"/>
              <a:t>hassan</a:t>
            </a:r>
            <a:r>
              <a:rPr lang="en-US" dirty="0"/>
              <a:t> 4313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1188-97F5-1728-57DB-7518758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028"/>
            <a:ext cx="9603275" cy="1049235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3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BD81EA1C-CF17-470C-0702-600FDA26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38" y="621129"/>
            <a:ext cx="10257214" cy="5190272"/>
          </a:xfrm>
        </p:spPr>
      </p:pic>
    </p:spTree>
    <p:extLst>
      <p:ext uri="{BB962C8B-B14F-4D97-AF65-F5344CB8AC3E}">
        <p14:creationId xmlns:p14="http://schemas.microsoft.com/office/powerpoint/2010/main" val="3926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CD3-0F3C-C494-54C0-302D06E7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7E8D31-C8D4-A713-0CCF-61E53991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86" y="1326304"/>
            <a:ext cx="9904814" cy="4527088"/>
          </a:xfrm>
        </p:spPr>
      </p:pic>
    </p:spTree>
    <p:extLst>
      <p:ext uri="{BB962C8B-B14F-4D97-AF65-F5344CB8AC3E}">
        <p14:creationId xmlns:p14="http://schemas.microsoft.com/office/powerpoint/2010/main" val="4246547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Gallery</vt:lpstr>
      <vt:lpstr>HOTEL Management</vt:lpstr>
      <vt:lpstr>Use case diagram</vt:lpstr>
      <vt:lpstr>DOMAIN MODEL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2022-10-27T09:56:53Z</dcterms:created>
  <dcterms:modified xsi:type="dcterms:W3CDTF">2022-10-27T11:22:14Z</dcterms:modified>
</cp:coreProperties>
</file>