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1" r:id="rId6"/>
    <p:sldId id="269" r:id="rId7"/>
    <p:sldId id="268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8954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1CAC-0171-4F5B-A1DE-C2B24BB98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ECF18-C821-427C-BB3B-09AEE25C0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04F31-AE09-448D-96B7-10679F4C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3EC8-271E-4558-A7FD-D40D499499E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2BC63-F072-4576-83BE-569A5093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D0068-6B58-42F0-9B31-93D172DD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E55F-828A-4759-969E-A11475BEB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9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9A91-56AD-468F-8BBF-C4D35E7A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60DF7-4931-4292-A778-7438773BF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91883-429A-4D3F-A7C0-76CBCA70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3EC8-271E-4558-A7FD-D40D499499E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5050-7B8B-46EB-B76A-D63D9479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6E689-8349-4913-825D-10CBDAAE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E55F-828A-4759-969E-A11475BEB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1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D87E9-684E-4541-A122-D866C8556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F62D8-F4C7-41FB-B158-47B42E3F8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6BE79-57AA-4EDD-933F-2CAA7B5D7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3EC8-271E-4558-A7FD-D40D499499E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99D9A-9EF0-4409-850A-7133F265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48B93-E3D1-4419-9B16-5656B685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E55F-828A-4759-969E-A11475BEB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6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8949-D785-4469-9FB5-F624B0F7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1F4AE-C1C6-432E-A491-33033259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D6C69-8371-406E-AE92-6600D560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3EC8-271E-4558-A7FD-D40D499499E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6752E-B727-4F6E-88E5-A8C0B574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4D549-C0F6-4706-B884-498A2B69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E55F-828A-4759-969E-A11475BEB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8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25C3-79F2-44E3-A311-68E848C1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63F89-04DF-4DD1-A62C-8E8F583BA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7E684-F296-4C3C-A8E0-7AEF8731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3EC8-271E-4558-A7FD-D40D499499E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AB245-AAFF-4F12-814C-8908E9DA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9BFA0-85DE-4AC8-BE06-194E051B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E55F-828A-4759-969E-A11475BEB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6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1A26-C17A-4862-8655-5CB1FA59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DA3F0-332C-40FE-AB2B-A706315F2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364C3-9FA7-4C77-B7C6-E1DEE61C9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C960C-0F61-47D8-98A3-B1DF9607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3EC8-271E-4558-A7FD-D40D499499E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EA304-D7C1-4DA3-BF1A-34368632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B1F53-A583-4CCF-97D4-D32C3DF2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E55F-828A-4759-969E-A11475BEB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0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2DAE-E1EF-48DE-94B5-30D3BA93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7C553-7BF7-4B10-905E-BE2275DF6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E511A-6100-40C8-8E97-31065A130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F89D4-984A-4F5C-97AE-2388A55BE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67D44-446F-4414-9109-E67341EAF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11D1F-4398-4245-99C5-38DF4C96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3EC8-271E-4558-A7FD-D40D499499E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E0EE5-1149-4A70-9884-08749F11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7EE8B-1093-476B-B1BB-B1C3F64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E55F-828A-4759-969E-A11475BEB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8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7E61-E5C4-4474-BD3B-4995F0A3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0BA20-50BA-406D-9C6E-4F603A08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3EC8-271E-4558-A7FD-D40D499499E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E9BA7-BFC4-45F5-B522-49604F58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4982A-AC97-435D-9040-D2B0FEFA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E55F-828A-4759-969E-A11475BEB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4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3798A-C6C0-406E-A89E-13B426E7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3EC8-271E-4558-A7FD-D40D499499E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16E64-FEF3-423C-BE8D-A67DF237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74B36-885F-4ABC-A3FB-39FA5776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E55F-828A-4759-969E-A11475BEB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4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98C9-55EC-4F69-BD33-716525A0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873F-2927-4091-BA81-4587E2C71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2AD0F-CD02-40F3-82A0-0932CD085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4A0BE-8920-4027-9B57-97F903C2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3EC8-271E-4558-A7FD-D40D499499E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94DC1-C09C-4F5A-B20B-FDE1E7DD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74D69-A3D3-4294-B029-BD0A2BB1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E55F-828A-4759-969E-A11475BEB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9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9ACB-BD32-485C-A324-D49F2A18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50646-234F-450B-8C16-DD42A4437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41BBE-5DC9-471D-9CEB-6F679FE5B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DB19B-5EF6-4C4D-998C-2D88A214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3EC8-271E-4558-A7FD-D40D499499E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F424E-821A-465E-88C6-5217AE18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A70B5-D746-4B40-8222-CB62B28B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E55F-828A-4759-969E-A11475BEB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6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47ED4-394D-463F-AF84-447551ED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67003-E9B0-434C-B85F-E05C4F7FB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F6AA0-7EDF-471C-AE52-A1F4D3A40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B3EC8-271E-4558-A7FD-D40D499499E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50796-6E25-46B7-8222-23C63379C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1417E-CBE5-45DD-BFA3-0A1CD25B6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0E55F-828A-4759-969E-A11475BEB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8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9E8E2-5460-4F68-964A-4BA8F5B1C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Home Display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D777D-E94F-436A-AD26-663D73A60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Sharjil Khan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938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64965-2A0F-4740-9CB8-D8A7CE114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Overview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57B40-DA81-477E-8A4C-F28012A42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Project Objectives</a:t>
            </a:r>
          </a:p>
          <a:p>
            <a:endParaRPr lang="en-US" sz="2000" dirty="0"/>
          </a:p>
          <a:p>
            <a:r>
              <a:rPr lang="en-US" sz="2000" dirty="0"/>
              <a:t>High Level Architecture</a:t>
            </a:r>
          </a:p>
          <a:p>
            <a:endParaRPr lang="en-US" sz="2000" dirty="0"/>
          </a:p>
          <a:p>
            <a:r>
              <a:rPr lang="en-US" sz="2000" dirty="0"/>
              <a:t>Capabilities implemented</a:t>
            </a:r>
          </a:p>
          <a:p>
            <a:endParaRPr lang="en-US" sz="2000" dirty="0"/>
          </a:p>
          <a:p>
            <a:r>
              <a:rPr lang="en-US" sz="2000" dirty="0"/>
              <a:t>Advanced Python Concepts Used</a:t>
            </a:r>
          </a:p>
          <a:p>
            <a:endParaRPr lang="en-US" sz="2000" dirty="0"/>
          </a:p>
          <a:p>
            <a:r>
              <a:rPr lang="en-US" sz="2000" dirty="0"/>
              <a:t>Quick Demo</a:t>
            </a:r>
          </a:p>
        </p:txBody>
      </p:sp>
    </p:spTree>
    <p:extLst>
      <p:ext uri="{BB962C8B-B14F-4D97-AF65-F5344CB8AC3E}">
        <p14:creationId xmlns:p14="http://schemas.microsoft.com/office/powerpoint/2010/main" val="1779745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7A81-1723-446A-AFE3-653C96D6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F9895-76D7-4A26-843E-55448539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537200" cy="3559252"/>
          </a:xfrm>
        </p:spPr>
        <p:txBody>
          <a:bodyPr anchor="t">
            <a:normAutofit lnSpcReduction="10000"/>
          </a:bodyPr>
          <a:lstStyle/>
          <a:p>
            <a:r>
              <a:rPr lang="en-US" sz="1800" dirty="0"/>
              <a:t>Use APIs provided by different data sources (Banks, Fitness apps, Social Media etc.) collect and aggregate relevant personal data.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Store the data in a database as it is collected.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Use analytics to make decisions. And provide custom notifications to the user.</a:t>
            </a:r>
          </a:p>
          <a:p>
            <a:endParaRPr lang="en-US" sz="1800" dirty="0"/>
          </a:p>
          <a:p>
            <a:r>
              <a:rPr lang="en-US" sz="1800" dirty="0"/>
              <a:t>Put everything together and connect to </a:t>
            </a:r>
            <a:r>
              <a:rPr lang="en-US" sz="1800" dirty="0" err="1"/>
              <a:t>DakBoard</a:t>
            </a:r>
            <a:r>
              <a:rPr lang="en-US" sz="1800" dirty="0"/>
              <a:t> API to display the relevant information to a user using </a:t>
            </a:r>
            <a:r>
              <a:rPr lang="en-US" sz="1800" dirty="0" err="1"/>
              <a:t>DakBoard</a:t>
            </a:r>
            <a:r>
              <a:rPr lang="en-US" sz="1800" dirty="0"/>
              <a:t>.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9" descr="A picture containing woman, table, front, man&#10;&#10;Description automatically generated">
            <a:extLst>
              <a:ext uri="{FF2B5EF4-FFF2-40B4-BE49-F238E27FC236}">
                <a16:creationId xmlns:a16="http://schemas.microsoft.com/office/drawing/2014/main" id="{F8E70236-F557-4E7B-B83B-C2D57EA0F4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5829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5103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AE6A9-BBB6-4B83-B39F-F83E4F91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45" y="60806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High level Architecture</a:t>
            </a:r>
          </a:p>
        </p:txBody>
      </p:sp>
      <p:pic>
        <p:nvPicPr>
          <p:cNvPr id="10" name="Content Placeholder 9" descr="A picture containing woman, table, front, man&#10;&#10;Description automatically generated">
            <a:extLst>
              <a:ext uri="{FF2B5EF4-FFF2-40B4-BE49-F238E27FC236}">
                <a16:creationId xmlns:a16="http://schemas.microsoft.com/office/drawing/2014/main" id="{35AB78B2-E609-432B-A6A9-23022982F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120" y="952706"/>
            <a:ext cx="1449257" cy="178883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BB4F4A0-1AA5-4C28-B28A-9AD4DBE0BA49}"/>
              </a:ext>
            </a:extLst>
          </p:cNvPr>
          <p:cNvSpPr/>
          <p:nvPr/>
        </p:nvSpPr>
        <p:spPr>
          <a:xfrm>
            <a:off x="1821808" y="2837032"/>
            <a:ext cx="1610687" cy="93117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Personal Capital API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815869-C1E7-4E6A-BA8D-CFAED3D424CA}"/>
              </a:ext>
            </a:extLst>
          </p:cNvPr>
          <p:cNvSpPr/>
          <p:nvPr/>
        </p:nvSpPr>
        <p:spPr>
          <a:xfrm>
            <a:off x="1736519" y="1695353"/>
            <a:ext cx="1073790" cy="552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Bank Accounts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02DA75-933B-46D5-8B54-F4D98FBC8F9A}"/>
              </a:ext>
            </a:extLst>
          </p:cNvPr>
          <p:cNvSpPr/>
          <p:nvPr/>
        </p:nvSpPr>
        <p:spPr>
          <a:xfrm>
            <a:off x="355135" y="2589769"/>
            <a:ext cx="1073790" cy="552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Credit Card Accounts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42A2CD-7210-40DB-A7B6-C1AFE50F389B}"/>
              </a:ext>
            </a:extLst>
          </p:cNvPr>
          <p:cNvSpPr/>
          <p:nvPr/>
        </p:nvSpPr>
        <p:spPr>
          <a:xfrm>
            <a:off x="395682" y="3768210"/>
            <a:ext cx="1073790" cy="552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Stock Accounts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B4293D-097F-46D6-A61B-74BBFD924FA9}"/>
              </a:ext>
            </a:extLst>
          </p:cNvPr>
          <p:cNvSpPr/>
          <p:nvPr/>
        </p:nvSpPr>
        <p:spPr>
          <a:xfrm>
            <a:off x="1845579" y="4488110"/>
            <a:ext cx="1073790" cy="552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Retirement Accounts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B0E3C5-1FCC-4549-BCB9-78BB56AFBFEC}"/>
              </a:ext>
            </a:extLst>
          </p:cNvPr>
          <p:cNvCxnSpPr/>
          <p:nvPr/>
        </p:nvCxnSpPr>
        <p:spPr>
          <a:xfrm>
            <a:off x="2206305" y="2248250"/>
            <a:ext cx="276836" cy="58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2810E4-CD22-48BA-BCB6-8BCB5F3E924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428925" y="2866218"/>
            <a:ext cx="392883" cy="26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AF36EF-A0E6-45A3-9230-2A2D9265D321}"/>
              </a:ext>
            </a:extLst>
          </p:cNvPr>
          <p:cNvCxnSpPr>
            <a:cxnSpLocks/>
          </p:cNvCxnSpPr>
          <p:nvPr/>
        </p:nvCxnSpPr>
        <p:spPr>
          <a:xfrm flipV="1">
            <a:off x="1498833" y="3556932"/>
            <a:ext cx="425042" cy="30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A0C60A-A5F9-4D53-8C21-CAEF2C32FDC7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382474" y="3788135"/>
            <a:ext cx="132895" cy="69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D3CEE8E-FB75-4CD9-A47A-723B69126F42}"/>
              </a:ext>
            </a:extLst>
          </p:cNvPr>
          <p:cNvSpPr/>
          <p:nvPr/>
        </p:nvSpPr>
        <p:spPr>
          <a:xfrm>
            <a:off x="4395830" y="2516696"/>
            <a:ext cx="1610687" cy="127143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Luigi Tasks to interact with the APIs and load the data.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4BFB23-63AA-4D99-981B-3CA5BC1D0DBD}"/>
              </a:ext>
            </a:extLst>
          </p:cNvPr>
          <p:cNvSpPr/>
          <p:nvPr/>
        </p:nvSpPr>
        <p:spPr>
          <a:xfrm>
            <a:off x="3311552" y="5575804"/>
            <a:ext cx="1073790" cy="552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Fitness Watch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718AB1-AD63-499D-A475-A2570958F516}"/>
              </a:ext>
            </a:extLst>
          </p:cNvPr>
          <p:cNvSpPr/>
          <p:nvPr/>
        </p:nvSpPr>
        <p:spPr>
          <a:xfrm>
            <a:off x="5352876" y="5743817"/>
            <a:ext cx="1073790" cy="552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Wi-Fi Weight Scale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1FCC30-17CA-45C7-A02D-D4407FA004FE}"/>
              </a:ext>
            </a:extLst>
          </p:cNvPr>
          <p:cNvCxnSpPr>
            <a:cxnSpLocks/>
          </p:cNvCxnSpPr>
          <p:nvPr/>
        </p:nvCxnSpPr>
        <p:spPr>
          <a:xfrm flipV="1">
            <a:off x="3961697" y="5356794"/>
            <a:ext cx="408863" cy="21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A8BD8A-8A16-4377-97FC-6BF73BBD9443}"/>
              </a:ext>
            </a:extLst>
          </p:cNvPr>
          <p:cNvCxnSpPr>
            <a:cxnSpLocks/>
            <a:stCxn id="27" idx="0"/>
            <a:endCxn id="40" idx="5"/>
          </p:cNvCxnSpPr>
          <p:nvPr/>
        </p:nvCxnSpPr>
        <p:spPr>
          <a:xfrm flipH="1" flipV="1">
            <a:off x="5576996" y="5370228"/>
            <a:ext cx="312775" cy="37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B54AA86-2809-4D4D-978C-074EAC4E3ADF}"/>
              </a:ext>
            </a:extLst>
          </p:cNvPr>
          <p:cNvSpPr/>
          <p:nvPr/>
        </p:nvSpPr>
        <p:spPr>
          <a:xfrm rot="16200000">
            <a:off x="4616170" y="4062749"/>
            <a:ext cx="785650" cy="236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3E0413D-12D1-4AA3-809C-D076CC8B7C6C}"/>
              </a:ext>
            </a:extLst>
          </p:cNvPr>
          <p:cNvSpPr/>
          <p:nvPr/>
        </p:nvSpPr>
        <p:spPr>
          <a:xfrm>
            <a:off x="3432495" y="3150767"/>
            <a:ext cx="952847" cy="278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C836C3-608A-4CF1-AA35-10A7DB27F91D}"/>
              </a:ext>
            </a:extLst>
          </p:cNvPr>
          <p:cNvSpPr/>
          <p:nvPr/>
        </p:nvSpPr>
        <p:spPr>
          <a:xfrm>
            <a:off x="6554036" y="2516696"/>
            <a:ext cx="1365170" cy="127143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Used Django to create database and store data 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2CFBED-99D1-486B-BA94-FB317E29EF3C}"/>
              </a:ext>
            </a:extLst>
          </p:cNvPr>
          <p:cNvSpPr/>
          <p:nvPr/>
        </p:nvSpPr>
        <p:spPr>
          <a:xfrm>
            <a:off x="8510701" y="2516696"/>
            <a:ext cx="1383484" cy="127143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Analytics to make decisions based on the data and put information on the wall display.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6FCBC73-0517-44F2-8E14-8C6DA105B69C}"/>
              </a:ext>
            </a:extLst>
          </p:cNvPr>
          <p:cNvSpPr/>
          <p:nvPr/>
        </p:nvSpPr>
        <p:spPr>
          <a:xfrm>
            <a:off x="6006517" y="3142666"/>
            <a:ext cx="547519" cy="278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80CCDBE-5B93-4565-B81A-2D8D1A883811}"/>
              </a:ext>
            </a:extLst>
          </p:cNvPr>
          <p:cNvSpPr/>
          <p:nvPr/>
        </p:nvSpPr>
        <p:spPr>
          <a:xfrm>
            <a:off x="7919207" y="3163504"/>
            <a:ext cx="591494" cy="278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6E21FC33-01FF-42B6-9F22-12CC6534D212}"/>
              </a:ext>
            </a:extLst>
          </p:cNvPr>
          <p:cNvSpPr/>
          <p:nvPr/>
        </p:nvSpPr>
        <p:spPr>
          <a:xfrm>
            <a:off x="9902012" y="2743200"/>
            <a:ext cx="1551963" cy="63756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9BC8FBB-5F0E-48C0-BC4A-B2CBE4ABC652}"/>
              </a:ext>
            </a:extLst>
          </p:cNvPr>
          <p:cNvSpPr/>
          <p:nvPr/>
        </p:nvSpPr>
        <p:spPr>
          <a:xfrm>
            <a:off x="4202189" y="4575418"/>
            <a:ext cx="1610687" cy="93117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Withing's Fitness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A30F4-1AF7-4527-8F60-BE33D2AA0640}"/>
              </a:ext>
            </a:extLst>
          </p:cNvPr>
          <p:cNvSpPr txBox="1"/>
          <p:nvPr/>
        </p:nvSpPr>
        <p:spPr>
          <a:xfrm>
            <a:off x="10561136" y="576418"/>
            <a:ext cx="163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Wall Display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30304-0A7F-47A9-94E7-7EA78ADD2B12}"/>
              </a:ext>
            </a:extLst>
          </p:cNvPr>
          <p:cNvSpPr/>
          <p:nvPr/>
        </p:nvSpPr>
        <p:spPr>
          <a:xfrm>
            <a:off x="3241964" y="4321107"/>
            <a:ext cx="3749963" cy="2255184"/>
          </a:xfrm>
          <a:prstGeom prst="rect">
            <a:avLst/>
          </a:prstGeom>
          <a:solidFill>
            <a:srgbClr val="81878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in Progress: Not included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1373548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AE6A9-BBB6-4B83-B39F-F83E4F91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Capabilities Implemented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E441C3A-E35C-441F-A55E-A289E0C8B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Read Financial Data from Personal Capital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Aggregate Financial data and give the user a summary of Financial status: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    - All the user’s assets (cash, stocks, bonds, retirement funds </a:t>
            </a:r>
            <a:r>
              <a:rPr lang="en-US" sz="2000" dirty="0" err="1">
                <a:solidFill>
                  <a:srgbClr val="FFFFFF"/>
                </a:solidFill>
              </a:rPr>
              <a:t>etc</a:t>
            </a:r>
            <a:r>
              <a:rPr lang="en-US" sz="2000" dirty="0">
                <a:solidFill>
                  <a:srgbClr val="FFFFFF"/>
                </a:solidFill>
              </a:rPr>
              <a:t> combined)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    - All the user’s liabilities ( credit card balance, loans, mortgages)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    - The users net worth 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Custom messages that alert the users using analytics on the Django database</a:t>
            </a:r>
          </a:p>
        </p:txBody>
      </p:sp>
    </p:spTree>
    <p:extLst>
      <p:ext uri="{BB962C8B-B14F-4D97-AF65-F5344CB8AC3E}">
        <p14:creationId xmlns:p14="http://schemas.microsoft.com/office/powerpoint/2010/main" val="3704608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AE6A9-BBB6-4B83-B39F-F83E4F91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649" y="163199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view of the Django Server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C6FC85A-3B7D-4D11-BABB-45BB766D3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64" y="1201091"/>
            <a:ext cx="9516852" cy="549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25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335A7B-FCF2-4476-8409-6B187E8EA80C}"/>
              </a:ext>
            </a:extLst>
          </p:cNvPr>
          <p:cNvSpPr/>
          <p:nvPr/>
        </p:nvSpPr>
        <p:spPr>
          <a:xfrm>
            <a:off x="949243" y="511728"/>
            <a:ext cx="1979802" cy="10402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Assets combined from different accounts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1DBBFD-BE82-4684-85FC-1679A704C3B2}"/>
              </a:ext>
            </a:extLst>
          </p:cNvPr>
          <p:cNvSpPr/>
          <p:nvPr/>
        </p:nvSpPr>
        <p:spPr>
          <a:xfrm>
            <a:off x="501141" y="2053640"/>
            <a:ext cx="1979802" cy="10402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liabilities combined from different accounts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958973-6BD9-45C0-9F0D-3BCE17A42D6E}"/>
              </a:ext>
            </a:extLst>
          </p:cNvPr>
          <p:cNvSpPr/>
          <p:nvPr/>
        </p:nvSpPr>
        <p:spPr>
          <a:xfrm>
            <a:off x="501141" y="3615654"/>
            <a:ext cx="1763887" cy="302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 Worth</a:t>
            </a:r>
          </a:p>
        </p:txBody>
      </p:sp>
      <p:pic>
        <p:nvPicPr>
          <p:cNvPr id="34" name="Content Placeholder 5" descr="A picture containing woman&#10;&#10;Description automatically generated">
            <a:extLst>
              <a:ext uri="{FF2B5EF4-FFF2-40B4-BE49-F238E27FC236}">
                <a16:creationId xmlns:a16="http://schemas.microsoft.com/office/drawing/2014/main" id="{0DB6F037-1C36-429D-A0EE-55BE156E7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-20102"/>
            <a:ext cx="3809999" cy="685799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D04497-0C0C-4BAE-8B86-003EAAF656ED}"/>
              </a:ext>
            </a:extLst>
          </p:cNvPr>
          <p:cNvCxnSpPr>
            <a:cxnSpLocks/>
          </p:cNvCxnSpPr>
          <p:nvPr/>
        </p:nvCxnSpPr>
        <p:spPr>
          <a:xfrm>
            <a:off x="2929045" y="1392572"/>
            <a:ext cx="787278" cy="39428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B971DA-37A0-44BB-9CD9-CC0A6C0296C5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480943" y="2142953"/>
            <a:ext cx="1235380" cy="43080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6F17A5-3013-4E52-91B9-F8A63C92F707}"/>
              </a:ext>
            </a:extLst>
          </p:cNvPr>
          <p:cNvCxnSpPr>
            <a:cxnSpLocks/>
          </p:cNvCxnSpPr>
          <p:nvPr/>
        </p:nvCxnSpPr>
        <p:spPr>
          <a:xfrm flipV="1">
            <a:off x="2265028" y="2555317"/>
            <a:ext cx="1451295" cy="104023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D800846-33DD-49BA-88CE-2D0691EED49E}"/>
              </a:ext>
            </a:extLst>
          </p:cNvPr>
          <p:cNvSpPr/>
          <p:nvPr/>
        </p:nvSpPr>
        <p:spPr>
          <a:xfrm>
            <a:off x="1790700" y="4138830"/>
            <a:ext cx="1763887" cy="302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Alerts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4C88CD8-7542-4AE4-BEF4-362AE915A01C}"/>
              </a:ext>
            </a:extLst>
          </p:cNvPr>
          <p:cNvCxnSpPr>
            <a:cxnSpLocks/>
          </p:cNvCxnSpPr>
          <p:nvPr/>
        </p:nvCxnSpPr>
        <p:spPr>
          <a:xfrm flipV="1">
            <a:off x="3098633" y="2929856"/>
            <a:ext cx="617690" cy="116737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40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AE6A9-BBB6-4B83-B39F-F83E4F91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97" y="189634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Advanced Python Concepts Used.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E441C3A-E35C-441F-A55E-A289E0C8B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Used Luigi to retrieve data and process them in two atomic steps.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Django to store data in the app’s database to be able to run data analytics on it.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Composition to create objects of another class within the classes.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Travis CI to continuously test changes and test build on a different system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314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Home Display Project</vt:lpstr>
      <vt:lpstr>Overview</vt:lpstr>
      <vt:lpstr>Project Objective</vt:lpstr>
      <vt:lpstr>High level Architecture</vt:lpstr>
      <vt:lpstr>Capabilities Implemented</vt:lpstr>
      <vt:lpstr>A view of the Django Server</vt:lpstr>
      <vt:lpstr>PowerPoint Presentation</vt:lpstr>
      <vt:lpstr>Advanced Python Concepts Used.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Display</dc:title>
  <dc:creator>Sharjil Khan</dc:creator>
  <cp:lastModifiedBy>Sharjil Khan</cp:lastModifiedBy>
  <cp:revision>11</cp:revision>
  <dcterms:created xsi:type="dcterms:W3CDTF">2019-12-16T04:56:50Z</dcterms:created>
  <dcterms:modified xsi:type="dcterms:W3CDTF">2019-12-16T07:39:32Z</dcterms:modified>
</cp:coreProperties>
</file>