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6" r:id="rId5"/>
    <p:sldId id="260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53A1B-301F-4314-8717-2EAAA53A3465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7E35A-9EBD-4914-A6B6-5CF9CDF3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32236-463D-4A92-9CE8-3048CF0E9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CS 82 Final </a:t>
            </a:r>
            <a:r>
              <a:rPr lang="en-US" sz="4800" dirty="0"/>
              <a:t>Project: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Dog </a:t>
            </a:r>
            <a:r>
              <a:rPr lang="en-US" sz="4800" dirty="0"/>
              <a:t>Breed </a:t>
            </a:r>
            <a:r>
              <a:rPr lang="en-US" sz="4800" dirty="0" smtClean="0"/>
              <a:t>Detection USING CNN AND TRANSFER LEARNING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36302C-80B9-4D72-AE27-501B941C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Sharjil Khan</a:t>
            </a:r>
          </a:p>
        </p:txBody>
      </p:sp>
    </p:spTree>
    <p:extLst>
      <p:ext uri="{BB962C8B-B14F-4D97-AF65-F5344CB8AC3E}">
        <p14:creationId xmlns:p14="http://schemas.microsoft.com/office/powerpoint/2010/main" val="251214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Pre-trained MODEL WITH 115 DOG BREEDS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MODEL BEGINS TO OVERFIT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115 DOG BREEDS WITH PARTIALLY PRE-TRAINED MODELS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5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FFED0-4A41-40A0-A9C7-87FA109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SUMMARY OF RESULTS AND MODELS USED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1DAB3C-71CC-4877-8C69-44D54B86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4EDE4-FC77-48DA-8FD4-4DA5092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METHODS USED TO PREPARE THE DATA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4AF6E-07BC-4497-BA61-4A1D2DBA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C089C-3301-4F9B-B5D7-DA133520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Methods Used to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0AF73-AB0F-4F67-8870-D09EB2EA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CV zoom</a:t>
            </a:r>
          </a:p>
          <a:p>
            <a:r>
              <a:rPr lang="en-US" dirty="0" smtClean="0"/>
              <a:t>Color Filtering</a:t>
            </a:r>
          </a:p>
          <a:p>
            <a:r>
              <a:rPr lang="en-US" dirty="0" smtClean="0"/>
              <a:t>Resize</a:t>
            </a:r>
          </a:p>
          <a:p>
            <a:r>
              <a:rPr lang="en-US" dirty="0" err="1" smtClean="0"/>
              <a:t>Datagen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2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E6D79-C329-4445-99BE-06EFAE60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Approach TO SOLVE THE PROBLEM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07690-2C94-4420-AB5C-CF366A40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C0939-C62E-4077-BC1C-65E209B3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C0EC3A-9DF2-469B-A3A2-CD931F48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 with Just 8 dog Breeds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 with Just 16 dog Breeds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3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 with Just 32 dog Breeds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EF7AE-C2B1-4A37-B703-D77DF16B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Moving ON To PRE-Trained Models WITH 32 DOG BREEDS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2631C-5B3B-4E58-86C2-4CE87B14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6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140</TotalTime>
  <Words>84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CS 82 Final Project:   Dog Breed Detection USING CNN AND TRANSFER LEARNING</vt:lpstr>
      <vt:lpstr>METHODS USED TO PREPARE THE DATA</vt:lpstr>
      <vt:lpstr>Methods Used to Prepare the Data</vt:lpstr>
      <vt:lpstr>General Approach TO SOLVE THE PROBLEM</vt:lpstr>
      <vt:lpstr>Models Used</vt:lpstr>
      <vt:lpstr>Results with Just 8 dog Breeds</vt:lpstr>
      <vt:lpstr>Results with Just 16 dog Breeds</vt:lpstr>
      <vt:lpstr>Results with Just 32 dog Breeds</vt:lpstr>
      <vt:lpstr>Moving ON To PRE-Trained Models WITH 32 DOG BREEDS</vt:lpstr>
      <vt:lpstr>Pre-trained MODEL WITH 115 DOG BREEDS</vt:lpstr>
      <vt:lpstr>MODEL BEGINS TO OVERFIT</vt:lpstr>
      <vt:lpstr>115 DOG BREEDS WITH PARTIALLY PRE-TRAINED MODELS</vt:lpstr>
      <vt:lpstr>SUMMARY OF RESULTS AND MODELS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Dog Breed Detection System</dc:title>
  <dc:creator>Sharjil Khan</dc:creator>
  <cp:lastModifiedBy>Khan, Sharjil H</cp:lastModifiedBy>
  <cp:revision>8</cp:revision>
  <dcterms:created xsi:type="dcterms:W3CDTF">2018-12-17T08:10:25Z</dcterms:created>
  <dcterms:modified xsi:type="dcterms:W3CDTF">2018-12-19T22:35:19Z</dcterms:modified>
</cp:coreProperties>
</file>