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1B-301F-4314-8717-2EAAA53A3465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1B-301F-4314-8717-2EAAA53A3465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2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1B-301F-4314-8717-2EAAA53A3465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7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1B-301F-4314-8717-2EAAA53A3465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2053A1B-301F-4314-8717-2EAAA53A3465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5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1B-301F-4314-8717-2EAAA53A3465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1B-301F-4314-8717-2EAAA53A3465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2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1B-301F-4314-8717-2EAAA53A3465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3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1B-301F-4314-8717-2EAAA53A3465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9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1B-301F-4314-8717-2EAAA53A3465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7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1B-301F-4314-8717-2EAAA53A3465}" type="datetimeFigureOut">
              <a:rPr lang="en-US" smtClean="0"/>
              <a:t>12/17/2018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6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2053A1B-301F-4314-8717-2EAAA53A3465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2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32236-463D-4A92-9CE8-3048CF0E91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Project: Dog Breed Detection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6302C-80B9-4D72-AE27-501B941C6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Sharjil Khan</a:t>
            </a:r>
          </a:p>
        </p:txBody>
      </p:sp>
    </p:spTree>
    <p:extLst>
      <p:ext uri="{BB962C8B-B14F-4D97-AF65-F5344CB8AC3E}">
        <p14:creationId xmlns:p14="http://schemas.microsoft.com/office/powerpoint/2010/main" val="2512143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FED0-4A41-40A0-A9C7-87FA1096F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DAB3C-71CC-4877-8C69-44D54B866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2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EDE4-FC77-48DA-8FD4-4DA50927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4AF6E-07BC-4497-BA61-4A1D2DBA0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7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ED9E-8678-474F-9B4D-9CEE5432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Look at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B930-478F-4446-B2A0-C383A75E9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6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C089C-3301-4F9B-B5D7-DA133520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Used to Prepare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0AF73-AB0F-4F67-8870-D09EB2EAD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7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0939-C62E-4077-BC1C-65E209B3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0EC3A-9DF2-469B-A3A2-CD931F48F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3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6D79-C329-4445-99BE-06EFAE60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simple approach used.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07690-2C94-4420-AB5C-CF366A400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3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F7AE-C2B1-4A37-B703-D77DF16B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2631C-5B3B-4E58-86C2-4CE87B149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2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77BB-85DB-471A-B932-E6D860BB5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1328E-569F-40C2-9AA6-6AD22A09A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38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8C05-A42A-415A-9DD7-D149D5DF3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387B6-6CAF-4772-A964-6735ADDD9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48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</TotalTime>
  <Words>41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Rockwell</vt:lpstr>
      <vt:lpstr>Rockwell Condensed</vt:lpstr>
      <vt:lpstr>Wingdings</vt:lpstr>
      <vt:lpstr>Wood Type</vt:lpstr>
      <vt:lpstr>Final Project: Dog Breed Detection System</vt:lpstr>
      <vt:lpstr>The Scope of the Project</vt:lpstr>
      <vt:lpstr>Initial Look at the Data</vt:lpstr>
      <vt:lpstr>Methods Used to Prepare the Data</vt:lpstr>
      <vt:lpstr>Models Used</vt:lpstr>
      <vt:lpstr>Another simple approach used.</vt:lpstr>
      <vt:lpstr>Transfer Learning </vt:lpstr>
      <vt:lpstr>Overall Results:</vt:lpstr>
      <vt:lpstr>Overall Results: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Dog Breed Detection System</dc:title>
  <dc:creator>Sharjil Khan</dc:creator>
  <cp:lastModifiedBy>Sharjil Khan</cp:lastModifiedBy>
  <cp:revision>2</cp:revision>
  <dcterms:created xsi:type="dcterms:W3CDTF">2018-12-17T08:10:25Z</dcterms:created>
  <dcterms:modified xsi:type="dcterms:W3CDTF">2018-12-17T08:16:10Z</dcterms:modified>
</cp:coreProperties>
</file>