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0" r:id="rId5"/>
    <p:sldId id="262" r:id="rId6"/>
    <p:sldId id="267" r:id="rId7"/>
    <p:sldId id="268" r:id="rId8"/>
    <p:sldId id="269" r:id="rId9"/>
    <p:sldId id="270" r:id="rId10"/>
    <p:sldId id="273" r:id="rId11"/>
    <p:sldId id="271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53A1B-301F-4314-8717-2EAAA53A346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ision.stanford.edu/aditya86/ImageNetDogs/mai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32236-463D-4A92-9CE8-3048CF0E9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CS 82 Final Project: 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Dog Breed Detection USING </a:t>
            </a:r>
            <a:br>
              <a:rPr lang="en-US" sz="4800" dirty="0"/>
            </a:br>
            <a:r>
              <a:rPr lang="en-US" sz="4800" dirty="0"/>
              <a:t>CNN AND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36302C-80B9-4D72-AE27-501B941C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Sharjil Khan</a:t>
            </a:r>
          </a:p>
        </p:txBody>
      </p:sp>
    </p:spTree>
    <p:extLst>
      <p:ext uri="{BB962C8B-B14F-4D97-AF65-F5344CB8AC3E}">
        <p14:creationId xmlns:p14="http://schemas.microsoft.com/office/powerpoint/2010/main" val="25121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115 DOG BREEDS WITH PARTIALLY PRE-TRAINED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D8E71E-7D37-4EBA-9965-9B585ABFB0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455576"/>
            <a:ext cx="5814527" cy="47925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2E5D3C1E-E886-47A5-B522-C535C6F5D536}"/>
              </a:ext>
            </a:extLst>
          </p:cNvPr>
          <p:cNvSpPr txBox="1">
            <a:spLocks/>
          </p:cNvSpPr>
          <p:nvPr/>
        </p:nvSpPr>
        <p:spPr>
          <a:xfrm>
            <a:off x="9139525" y="4993187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58.75 % Accuracy</a:t>
            </a:r>
          </a:p>
        </p:txBody>
      </p:sp>
    </p:spTree>
    <p:extLst>
      <p:ext uri="{BB962C8B-B14F-4D97-AF65-F5344CB8AC3E}">
        <p14:creationId xmlns:p14="http://schemas.microsoft.com/office/powerpoint/2010/main" val="23508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46" y="186052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MODEL BEGINS TO OVERFIT DURING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E454F2-5177-4B29-8F0D-5BE44E0E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1108693"/>
            <a:ext cx="6236640" cy="4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115 DOG BREEDS WITH PARTIALLY PRE-TRAINED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9F45AC5-6F0F-4206-BC52-3E160D45718F}"/>
              </a:ext>
            </a:extLst>
          </p:cNvPr>
          <p:cNvSpPr txBox="1">
            <a:spLocks/>
          </p:cNvSpPr>
          <p:nvPr/>
        </p:nvSpPr>
        <p:spPr>
          <a:xfrm>
            <a:off x="9139525" y="4993187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77.87 %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2D0A3E-5960-4C70-B3EE-8A049C2F03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199" y="1604865"/>
            <a:ext cx="5674567" cy="46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FFED0-4A41-40A0-A9C7-87FA1096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1DAB3C-71CC-4877-8C69-44D54B86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92934"/>
            <a:ext cx="10058400" cy="4050792"/>
          </a:xfrm>
        </p:spPr>
        <p:txBody>
          <a:bodyPr/>
          <a:lstStyle/>
          <a:p>
            <a:r>
              <a:rPr lang="en-US" dirty="0"/>
              <a:t>Convolutional Neural Network : </a:t>
            </a:r>
          </a:p>
          <a:p>
            <a:pPr lvl="1"/>
            <a:r>
              <a:rPr lang="en-US" dirty="0"/>
              <a:t>8 Dog Breeds  :  99.6 %</a:t>
            </a:r>
          </a:p>
          <a:p>
            <a:pPr lvl="1"/>
            <a:r>
              <a:rPr lang="en-US" dirty="0"/>
              <a:t>16 Dog Breeds:  91.17 %</a:t>
            </a:r>
          </a:p>
          <a:p>
            <a:pPr lvl="1"/>
            <a:r>
              <a:rPr lang="en-US" dirty="0"/>
              <a:t>32 Dog Breeds:  46.12 %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Pre-Trained </a:t>
            </a:r>
            <a:r>
              <a:rPr lang="en-US" dirty="0" err="1"/>
              <a:t>Xception</a:t>
            </a:r>
            <a:r>
              <a:rPr lang="en-US" dirty="0"/>
              <a:t> Model with some modifications (Transfer Learning):</a:t>
            </a:r>
          </a:p>
          <a:p>
            <a:pPr lvl="1"/>
            <a:r>
              <a:rPr lang="en-US" dirty="0"/>
              <a:t>32 Dog Breeds:  97.12 %</a:t>
            </a:r>
          </a:p>
          <a:p>
            <a:pPr lvl="1"/>
            <a:r>
              <a:rPr lang="en-US" dirty="0"/>
              <a:t>115 Dog Breeds: 77.87%</a:t>
            </a:r>
          </a:p>
        </p:txBody>
      </p:sp>
    </p:spTree>
    <p:extLst>
      <p:ext uri="{BB962C8B-B14F-4D97-AF65-F5344CB8AC3E}">
        <p14:creationId xmlns:p14="http://schemas.microsoft.com/office/powerpoint/2010/main" val="15522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4EDE4-FC77-48DA-8FD4-4DA5092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PROBLEM AND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4AF6E-07BC-4497-BA61-4A1D2DBA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922106"/>
            <a:ext cx="10307154" cy="4250094"/>
          </a:xfrm>
        </p:spPr>
        <p:txBody>
          <a:bodyPr/>
          <a:lstStyle/>
          <a:p>
            <a:r>
              <a:rPr lang="en-US" dirty="0"/>
              <a:t> Data Set : </a:t>
            </a:r>
            <a:r>
              <a:rPr lang="en-US" dirty="0">
                <a:hlinkClick r:id="rId2"/>
              </a:rPr>
              <a:t>http://vision.stanford.edu/aditya86/ImageNetDogs/main.html</a:t>
            </a:r>
            <a:r>
              <a:rPr lang="en-US" dirty="0"/>
              <a:t>.</a:t>
            </a:r>
          </a:p>
          <a:p>
            <a:r>
              <a:rPr lang="en-US" dirty="0"/>
              <a:t> 20,580 dog images with over 100 breeds represented.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7DDFB5-ABC2-475B-B671-BFE7E3A9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88" y="2921069"/>
            <a:ext cx="6487019" cy="3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E6D79-C329-4445-99BE-06EFAE60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Approach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07690-2C94-4420-AB5C-CF366A40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8" y="1794837"/>
            <a:ext cx="10058400" cy="4050792"/>
          </a:xfrm>
        </p:spPr>
        <p:txBody>
          <a:bodyPr/>
          <a:lstStyle/>
          <a:p>
            <a:r>
              <a:rPr lang="en-US" dirty="0"/>
              <a:t>Use Convolutional Neural Networks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with easier problems such as classifying between 8 dog breeds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move on to more difficult problems </a:t>
            </a:r>
            <a:r>
              <a:rPr lang="en-US" dirty="0" smtClean="0"/>
              <a:t>of classifying </a:t>
            </a:r>
            <a:r>
              <a:rPr lang="en-US" dirty="0"/>
              <a:t>between 16 or 32 breeds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partially pre-trained weights (Transfer Learning) with newly trained layers to classy between 100s of breeds</a:t>
            </a:r>
          </a:p>
        </p:txBody>
      </p:sp>
    </p:spTree>
    <p:extLst>
      <p:ext uri="{BB962C8B-B14F-4D97-AF65-F5344CB8AC3E}">
        <p14:creationId xmlns:p14="http://schemas.microsoft.com/office/powerpoint/2010/main" val="24589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C0939-C62E-4077-BC1C-65E209B3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93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CNN Model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AD951E-273B-4AE6-8543-DA1408679C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8407" y="181947"/>
            <a:ext cx="6531429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Results with Just 8 dog Breeds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BB8238-BA65-49F5-9965-9B3DCAD551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7387" y="1065321"/>
            <a:ext cx="5916696" cy="53643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279A483E-F091-4ACC-9525-67EA21C3149E}"/>
              </a:ext>
            </a:extLst>
          </p:cNvPr>
          <p:cNvSpPr txBox="1">
            <a:spLocks/>
          </p:cNvSpPr>
          <p:nvPr/>
        </p:nvSpPr>
        <p:spPr>
          <a:xfrm>
            <a:off x="8962244" y="5179800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99.6 % Accuracy</a:t>
            </a:r>
          </a:p>
        </p:txBody>
      </p:sp>
    </p:spTree>
    <p:extLst>
      <p:ext uri="{BB962C8B-B14F-4D97-AF65-F5344CB8AC3E}">
        <p14:creationId xmlns:p14="http://schemas.microsoft.com/office/powerpoint/2010/main" val="35519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9" y="-69994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Results with 16 dog Breeds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51AD71-ED7C-4A39-95F0-05232AB314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2897" y="1065320"/>
            <a:ext cx="6011813" cy="54459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EF19C2-4D6C-4A7E-A0AC-8A4E089822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84971" y="5118467"/>
            <a:ext cx="2326368" cy="100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91.7 % Accuracy</a:t>
            </a:r>
          </a:p>
        </p:txBody>
      </p:sp>
    </p:spTree>
    <p:extLst>
      <p:ext uri="{BB962C8B-B14F-4D97-AF65-F5344CB8AC3E}">
        <p14:creationId xmlns:p14="http://schemas.microsoft.com/office/powerpoint/2010/main" val="31621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33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Results with 32 dog Breeds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DE212F5-8B33-4257-934F-DC511ABB87B1}"/>
              </a:ext>
            </a:extLst>
          </p:cNvPr>
          <p:cNvSpPr txBox="1">
            <a:spLocks/>
          </p:cNvSpPr>
          <p:nvPr/>
        </p:nvSpPr>
        <p:spPr>
          <a:xfrm>
            <a:off x="9139525" y="4993187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46.12 %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90F614-AC4A-442B-82E1-F75FA48ED1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3188" y="1029810"/>
            <a:ext cx="7005081" cy="54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63" y="-127927"/>
            <a:ext cx="10320202" cy="1609344"/>
          </a:xfrm>
        </p:spPr>
        <p:txBody>
          <a:bodyPr>
            <a:normAutofit/>
          </a:bodyPr>
          <a:lstStyle/>
          <a:p>
            <a:r>
              <a:rPr lang="en-US" sz="2800" dirty="0"/>
              <a:t>PRE-Trained (</a:t>
            </a:r>
            <a:r>
              <a:rPr lang="en-US" sz="2800" dirty="0" smtClean="0"/>
              <a:t>XcEPTION) </a:t>
            </a:r>
            <a:r>
              <a:rPr lang="en-US" sz="2800" dirty="0"/>
              <a:t>MODEL with LAYERS ADDED AT 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A7DC3A-3C5B-434B-8099-FA6735A3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85" y="1074921"/>
            <a:ext cx="3504144" cy="47353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DDE212F5-8B33-4257-934F-DC511ABB87B1}"/>
              </a:ext>
            </a:extLst>
          </p:cNvPr>
          <p:cNvSpPr txBox="1">
            <a:spLocks/>
          </p:cNvSpPr>
          <p:nvPr/>
        </p:nvSpPr>
        <p:spPr>
          <a:xfrm>
            <a:off x="281549" y="4719878"/>
            <a:ext cx="3493634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Other Options: </a:t>
            </a:r>
          </a:p>
          <a:p>
            <a:r>
              <a:rPr lang="en-US" sz="1600" dirty="0" smtClean="0"/>
              <a:t>ResNETV40</a:t>
            </a:r>
          </a:p>
          <a:p>
            <a:r>
              <a:rPr lang="en-US" sz="1600" dirty="0" smtClean="0"/>
              <a:t>INCEPTION RESNETV2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37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3" y="326011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Partially Pre-trained MODEL WITH 32 DOG BREEDS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6AB03B-43BD-4546-8A21-257CF64EFFB0}"/>
              </a:ext>
            </a:extLst>
          </p:cNvPr>
          <p:cNvSpPr txBox="1">
            <a:spLocks/>
          </p:cNvSpPr>
          <p:nvPr/>
        </p:nvSpPr>
        <p:spPr>
          <a:xfrm>
            <a:off x="9139525" y="4993187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97.12 %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14A332-3B62-4E83-8F29-B9E7B7239E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2133" y="1327215"/>
            <a:ext cx="5614929" cy="47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228</TotalTime>
  <Words>211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CS 82 Final Project:   Dog Breed Detection USING  CNN AND TRANSFER LEARNING</vt:lpstr>
      <vt:lpstr>The PROBLEM AND DATA SET</vt:lpstr>
      <vt:lpstr>General Approach TO SOLVE THE PROBLEM</vt:lpstr>
      <vt:lpstr>CNN Model Used</vt:lpstr>
      <vt:lpstr>Results with Just 8 dog Breeds</vt:lpstr>
      <vt:lpstr>Results with 16 dog Breeds</vt:lpstr>
      <vt:lpstr>Results with 32 dog Breeds</vt:lpstr>
      <vt:lpstr>PRE-Trained (XcEPTION) MODEL with LAYERS ADDED AT THE END</vt:lpstr>
      <vt:lpstr>Partially Pre-trained MODEL WITH 32 DOG BREEDS</vt:lpstr>
      <vt:lpstr>115 DOG BREEDS WITH PARTIALLY PRE-TRAINED MODEL</vt:lpstr>
      <vt:lpstr>MODEL BEGINS TO OVERFIT DURING TRAINING</vt:lpstr>
      <vt:lpstr>115 DOG BREEDS WITH PARTIALLY PRE-TRAINED MODEL</vt:lpstr>
      <vt:lpstr>SUMMARY OF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Dog Breed Detection System</dc:title>
  <dc:creator>Sharjil Khan</dc:creator>
  <cp:lastModifiedBy>Khan, Sharjil H</cp:lastModifiedBy>
  <cp:revision>41</cp:revision>
  <dcterms:created xsi:type="dcterms:W3CDTF">2018-12-17T08:10:25Z</dcterms:created>
  <dcterms:modified xsi:type="dcterms:W3CDTF">2018-12-20T23:54:40Z</dcterms:modified>
</cp:coreProperties>
</file>